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3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72CC-2264-4DD0-8E08-B35A058398BA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BAA9-C662-48D5-845C-7C70C81A1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18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72CC-2264-4DD0-8E08-B35A058398BA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BAA9-C662-48D5-845C-7C70C81A1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69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72CC-2264-4DD0-8E08-B35A058398BA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BAA9-C662-48D5-845C-7C70C81A1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02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72CC-2264-4DD0-8E08-B35A058398BA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BAA9-C662-48D5-845C-7C70C81A1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73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72CC-2264-4DD0-8E08-B35A058398BA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BAA9-C662-48D5-845C-7C70C81A1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44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72CC-2264-4DD0-8E08-B35A058398BA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BAA9-C662-48D5-845C-7C70C81A1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48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72CC-2264-4DD0-8E08-B35A058398BA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BAA9-C662-48D5-845C-7C70C81A1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26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72CC-2264-4DD0-8E08-B35A058398BA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BAA9-C662-48D5-845C-7C70C81A1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7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72CC-2264-4DD0-8E08-B35A058398BA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BAA9-C662-48D5-845C-7C70C81A1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39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72CC-2264-4DD0-8E08-B35A058398BA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BAA9-C662-48D5-845C-7C70C81A1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65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72CC-2264-4DD0-8E08-B35A058398BA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BAA9-C662-48D5-845C-7C70C81A1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15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472CC-2264-4DD0-8E08-B35A058398BA}" type="datetimeFigureOut">
              <a:rPr lang="ko-KR" altLang="en-US" smtClean="0"/>
              <a:t>2015-11-20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2BAA9-C662-48D5-845C-7C70C81A1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17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947" y="243841"/>
            <a:ext cx="1468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MQTT proxy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73387" y="887308"/>
            <a:ext cx="5795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이전에는 </a:t>
            </a:r>
            <a:r>
              <a:rPr lang="en-US" altLang="ko-KR" dirty="0" smtClean="0"/>
              <a:t>MQTT proxy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mobius</a:t>
            </a:r>
            <a:r>
              <a:rPr lang="ko-KR" altLang="en-US" dirty="0" smtClean="0"/>
              <a:t>와 같이 실행하였으나</a:t>
            </a:r>
            <a:endParaRPr lang="en-US" altLang="ko-KR" dirty="0" smtClean="0"/>
          </a:p>
          <a:p>
            <a:r>
              <a:rPr lang="ko-KR" altLang="en-US" dirty="0" smtClean="0"/>
              <a:t>별도 서버로 구축함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852543" y="5099632"/>
            <a:ext cx="1376883" cy="884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err="1" smtClean="0"/>
              <a:t>mobius-yt</a:t>
            </a:r>
            <a:endParaRPr lang="ko-KR" altLang="en-US" sz="1400" dirty="0"/>
          </a:p>
        </p:txBody>
      </p:sp>
      <p:sp>
        <p:nvSpPr>
          <p:cNvPr id="7" name="타원 6"/>
          <p:cNvSpPr/>
          <p:nvPr/>
        </p:nvSpPr>
        <p:spPr>
          <a:xfrm>
            <a:off x="4360469" y="1868237"/>
            <a:ext cx="1376883" cy="8844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err="1" smtClean="0"/>
              <a:t>mqtt</a:t>
            </a:r>
            <a:r>
              <a:rPr lang="en-US" altLang="ko-KR" sz="1400" dirty="0" smtClean="0"/>
              <a:t> broker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6895659" y="2847062"/>
            <a:ext cx="1376883" cy="8844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err="1" smtClean="0"/>
              <a:t>mqtt</a:t>
            </a:r>
            <a:r>
              <a:rPr lang="en-US" altLang="ko-KR" sz="1400" dirty="0" smtClean="0"/>
              <a:t> proxy</a:t>
            </a:r>
            <a:endParaRPr lang="ko-KR" altLang="en-US" sz="1400" dirty="0"/>
          </a:p>
        </p:txBody>
      </p:sp>
      <p:sp>
        <p:nvSpPr>
          <p:cNvPr id="9" name="타원 8"/>
          <p:cNvSpPr/>
          <p:nvPr/>
        </p:nvSpPr>
        <p:spPr>
          <a:xfrm>
            <a:off x="2845898" y="4324895"/>
            <a:ext cx="1514571" cy="88445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err="1" smtClean="0"/>
              <a:t>ncube</a:t>
            </a:r>
            <a:r>
              <a:rPr lang="en-US" altLang="ko-KR" sz="1400" dirty="0" smtClean="0"/>
              <a:t>-thyme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stCxn id="8" idx="4"/>
            <a:endCxn id="6" idx="4"/>
          </p:cNvCxnSpPr>
          <p:nvPr/>
        </p:nvCxnSpPr>
        <p:spPr>
          <a:xfrm>
            <a:off x="7584101" y="3731513"/>
            <a:ext cx="956884" cy="225257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64605" y="4135355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73321" y="238335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mqtt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7" idx="5"/>
            <a:endCxn id="8" idx="1"/>
          </p:cNvCxnSpPr>
          <p:nvPr/>
        </p:nvCxnSpPr>
        <p:spPr>
          <a:xfrm>
            <a:off x="5535712" y="2623163"/>
            <a:ext cx="1561587" cy="35342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4"/>
            <a:endCxn id="9" idx="0"/>
          </p:cNvCxnSpPr>
          <p:nvPr/>
        </p:nvCxnSpPr>
        <p:spPr>
          <a:xfrm flipH="1">
            <a:off x="3603184" y="2752688"/>
            <a:ext cx="1445727" cy="157220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81007" y="302529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mqtt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6" idx="2"/>
            <a:endCxn id="9" idx="6"/>
          </p:cNvCxnSpPr>
          <p:nvPr/>
        </p:nvCxnSpPr>
        <p:spPr>
          <a:xfrm flipH="1" flipV="1">
            <a:off x="4360469" y="4767121"/>
            <a:ext cx="3492074" cy="77473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01451" y="476712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91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947" y="24384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MQTT notification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9901364" y="2271195"/>
            <a:ext cx="1548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err="1" smtClean="0"/>
              <a:t>mobius-yt</a:t>
            </a:r>
            <a:endParaRPr lang="ko-KR" altLang="en-US" sz="1400" dirty="0"/>
          </a:p>
        </p:txBody>
      </p:sp>
      <p:sp>
        <p:nvSpPr>
          <p:cNvPr id="7" name="타원 6"/>
          <p:cNvSpPr/>
          <p:nvPr/>
        </p:nvSpPr>
        <p:spPr>
          <a:xfrm>
            <a:off x="3691014" y="2271195"/>
            <a:ext cx="1548000" cy="68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err="1" smtClean="0"/>
              <a:t>mqtt</a:t>
            </a:r>
            <a:r>
              <a:rPr lang="en-US" altLang="ko-KR" sz="1400" dirty="0" smtClean="0"/>
              <a:t> broker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6796189" y="2271195"/>
            <a:ext cx="1548000" cy="684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err="1" smtClean="0"/>
              <a:t>mqtt</a:t>
            </a:r>
            <a:r>
              <a:rPr lang="en-US" altLang="ko-KR" sz="1400" dirty="0" smtClean="0"/>
              <a:t> proxy</a:t>
            </a:r>
            <a:endParaRPr lang="ko-KR" altLang="en-US" sz="1400" dirty="0"/>
          </a:p>
        </p:txBody>
      </p:sp>
      <p:sp>
        <p:nvSpPr>
          <p:cNvPr id="9" name="타원 8"/>
          <p:cNvSpPr/>
          <p:nvPr/>
        </p:nvSpPr>
        <p:spPr>
          <a:xfrm>
            <a:off x="585839" y="2271195"/>
            <a:ext cx="1548000" cy="68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err="1" smtClean="0"/>
              <a:t>ncube</a:t>
            </a:r>
            <a:r>
              <a:rPr lang="en-US" altLang="ko-KR" sz="1400" dirty="0" smtClean="0"/>
              <a:t>-thyme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05173" y="624060"/>
            <a:ext cx="10674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thyme subscription(</a:t>
            </a:r>
            <a:r>
              <a:rPr lang="en-US" altLang="ko-KR" dirty="0" err="1" smtClean="0"/>
              <a:t>mqtt</a:t>
            </a:r>
            <a:r>
              <a:rPr lang="en-US" altLang="ko-KR" dirty="0"/>
              <a:t> </a:t>
            </a:r>
            <a:r>
              <a:rPr lang="en-US" altLang="ko-KR" dirty="0" smtClean="0"/>
              <a:t>notification)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이벤트 발생시 </a:t>
            </a:r>
            <a:r>
              <a:rPr lang="en-US" altLang="ko-KR" dirty="0" err="1" smtClean="0"/>
              <a:t>mobius-yt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mqtt</a:t>
            </a:r>
            <a:r>
              <a:rPr lang="en-US" altLang="ko-KR" dirty="0" smtClean="0"/>
              <a:t> proxy</a:t>
            </a:r>
            <a:r>
              <a:rPr lang="ko-KR" altLang="en-US" dirty="0" smtClean="0"/>
              <a:t>로 내부 통신</a:t>
            </a:r>
            <a:r>
              <a:rPr lang="en-US" altLang="ko-KR" dirty="0" smtClean="0"/>
              <a:t>(http)</a:t>
            </a:r>
            <a:r>
              <a:rPr lang="ko-KR" altLang="en-US" dirty="0" smtClean="0"/>
              <a:t>으로 </a:t>
            </a:r>
            <a:r>
              <a:rPr lang="en-US" altLang="ko-KR" dirty="0" err="1" smtClean="0"/>
              <a:t>mqtt</a:t>
            </a:r>
            <a:r>
              <a:rPr lang="en-US" altLang="ko-KR" dirty="0" smtClean="0"/>
              <a:t> publish </a:t>
            </a:r>
            <a:r>
              <a:rPr lang="ko-KR" altLang="en-US" dirty="0" smtClean="0"/>
              <a:t>요청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http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요청받은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mqtt</a:t>
            </a:r>
            <a:r>
              <a:rPr lang="en-US" altLang="ko-KR" dirty="0" smtClean="0"/>
              <a:t> proxy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mqtt</a:t>
            </a:r>
            <a:r>
              <a:rPr lang="en-US" altLang="ko-KR" dirty="0" smtClean="0"/>
              <a:t> broker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publish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이후</a:t>
            </a:r>
            <a:r>
              <a:rPr lang="en-US" altLang="ko-KR" dirty="0" smtClean="0"/>
              <a:t> thyme</a:t>
            </a:r>
            <a:r>
              <a:rPr lang="ko-KR" altLang="en-US" dirty="0" smtClean="0"/>
              <a:t>으로 부터 </a:t>
            </a:r>
            <a:r>
              <a:rPr lang="en-US" altLang="ko-KR" dirty="0" err="1" smtClean="0"/>
              <a:t>mqtt</a:t>
            </a:r>
            <a:r>
              <a:rPr lang="en-US" altLang="ko-KR" dirty="0" smtClean="0"/>
              <a:t> response</a:t>
            </a:r>
            <a:r>
              <a:rPr lang="ko-KR" altLang="en-US" dirty="0" smtClean="0"/>
              <a:t>받은 </a:t>
            </a:r>
            <a:r>
              <a:rPr lang="en-US" altLang="ko-KR" dirty="0" err="1" smtClean="0"/>
              <a:t>mqtt</a:t>
            </a:r>
            <a:r>
              <a:rPr lang="en-US" altLang="ko-KR" dirty="0" smtClean="0"/>
              <a:t> proxy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mobius-yt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http response </a:t>
            </a:r>
            <a:r>
              <a:rPr lang="ko-KR" altLang="en-US" dirty="0" smtClean="0"/>
              <a:t>보냄</a:t>
            </a:r>
            <a:endParaRPr lang="en-US" altLang="ko-KR" dirty="0" smtClean="0"/>
          </a:p>
        </p:txBody>
      </p:sp>
      <p:cxnSp>
        <p:nvCxnSpPr>
          <p:cNvPr id="24" name="직선 연결선 23"/>
          <p:cNvCxnSpPr>
            <a:stCxn id="9" idx="4"/>
          </p:cNvCxnSpPr>
          <p:nvPr/>
        </p:nvCxnSpPr>
        <p:spPr>
          <a:xfrm flipH="1">
            <a:off x="1348353" y="2955195"/>
            <a:ext cx="11486" cy="3554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4453528" y="2955195"/>
            <a:ext cx="11486" cy="3554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570189" y="2955195"/>
            <a:ext cx="11486" cy="3554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10689854" y="2955195"/>
            <a:ext cx="11486" cy="3554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1359839" y="3192651"/>
            <a:ext cx="9330015" cy="27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54847" y="3100876"/>
            <a:ext cx="193193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http://</a:t>
            </a:r>
            <a:r>
              <a:rPr lang="en-US" altLang="ko-KR" sz="1000" dirty="0" smtClean="0"/>
              <a:t>mqtt subscription </a:t>
            </a:r>
            <a:r>
              <a:rPr lang="ko-KR" altLang="en-US" sz="1000" dirty="0" smtClean="0"/>
              <a:t>생성</a:t>
            </a:r>
            <a:endParaRPr lang="ko-KR" altLang="en-US" sz="1000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359839" y="3482411"/>
            <a:ext cx="9330015" cy="283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48576" y="3428323"/>
            <a:ext cx="182774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http://</a:t>
            </a:r>
            <a:r>
              <a:rPr lang="en-US" altLang="ko-KR" sz="1000" dirty="0" smtClean="0"/>
              <a:t>contentInstance </a:t>
            </a:r>
            <a:r>
              <a:rPr lang="ko-KR" altLang="en-US" sz="1000" dirty="0" smtClean="0"/>
              <a:t>생성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7570189" y="4159487"/>
            <a:ext cx="3099433" cy="6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071254" y="3839677"/>
            <a:ext cx="130837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notificationUri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체크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8333053" y="4066596"/>
            <a:ext cx="164820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http://mqtt publish </a:t>
            </a:r>
            <a:r>
              <a:rPr lang="ko-KR" altLang="en-US" sz="1000" dirty="0" smtClean="0"/>
              <a:t>요청</a:t>
            </a:r>
            <a:endParaRPr lang="ko-KR" altLang="en-US" sz="1000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4470756" y="4379313"/>
            <a:ext cx="3099433" cy="6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908963" y="4236566"/>
            <a:ext cx="235192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mqtt://mqtt publish(thyme </a:t>
            </a:r>
            <a:r>
              <a:rPr lang="en-US" altLang="ko-KR" sz="1000" dirty="0" err="1" smtClean="0"/>
              <a:t>req</a:t>
            </a:r>
            <a:r>
              <a:rPr lang="en-US" altLang="ko-KR" sz="1000" dirty="0" smtClean="0"/>
              <a:t> topic)</a:t>
            </a:r>
            <a:endParaRPr lang="ko-KR" altLang="en-US" sz="1000" dirty="0"/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1343979" y="4613217"/>
            <a:ext cx="3099433" cy="6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181648" y="4500473"/>
            <a:ext cx="215475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mqtt://send message(notification)</a:t>
            </a:r>
            <a:endParaRPr lang="ko-KR" altLang="en-US" sz="1000" dirty="0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1343023" y="4915434"/>
            <a:ext cx="3099433" cy="6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655862" y="4823890"/>
            <a:ext cx="247375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mqtt://mqtt publish(</a:t>
            </a:r>
            <a:r>
              <a:rPr lang="en-US" altLang="ko-KR" sz="1000" dirty="0" err="1" smtClean="0"/>
              <a:t>mobius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resp</a:t>
            </a:r>
            <a:r>
              <a:rPr lang="en-US" altLang="ko-KR" sz="1000" dirty="0" smtClean="0"/>
              <a:t> topic)</a:t>
            </a:r>
            <a:endParaRPr lang="ko-KR" altLang="en-US" sz="1000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4475130" y="5047028"/>
            <a:ext cx="3099433" cy="6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320993" y="4957042"/>
            <a:ext cx="202170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mqtt://send message(response)</a:t>
            </a:r>
            <a:endParaRPr lang="ko-KR" altLang="en-US" sz="1000" dirty="0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7581675" y="5206933"/>
            <a:ext cx="3099433" cy="6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198679" y="5115994"/>
            <a:ext cx="196027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http:// </a:t>
            </a:r>
            <a:r>
              <a:rPr lang="en-US" altLang="ko-KR" sz="1000" dirty="0" err="1" smtClean="0"/>
              <a:t>mqtt</a:t>
            </a:r>
            <a:r>
              <a:rPr lang="en-US" altLang="ko-KR" sz="1000" dirty="0" smtClean="0"/>
              <a:t> publish </a:t>
            </a:r>
            <a:r>
              <a:rPr lang="ko-KR" altLang="en-US" sz="1000" dirty="0" smtClean="0"/>
              <a:t>요청 </a:t>
            </a:r>
            <a:r>
              <a:rPr lang="ko-KR" altLang="en-US" sz="1000" dirty="0" smtClean="0"/>
              <a:t>응답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71202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123</Words>
  <Application>Microsoft Office PowerPoint</Application>
  <PresentationFormat>와이드스크린</PresentationFormat>
  <Paragraphs>29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안일엽</dc:creator>
  <cp:lastModifiedBy>안일엽</cp:lastModifiedBy>
  <cp:revision>3</cp:revision>
  <dcterms:created xsi:type="dcterms:W3CDTF">2015-11-20T06:07:33Z</dcterms:created>
  <dcterms:modified xsi:type="dcterms:W3CDTF">2015-11-20T11:19:40Z</dcterms:modified>
</cp:coreProperties>
</file>