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2" r:id="rId1"/>
    <p:sldMasterId id="2147483648" r:id="rId2"/>
  </p:sldMasterIdLst>
  <p:notesMasterIdLst>
    <p:notesMasterId r:id="rId33"/>
  </p:notesMasterIdLst>
  <p:handoutMasterIdLst>
    <p:handoutMasterId r:id="rId34"/>
  </p:handoutMasterIdLst>
  <p:sldIdLst>
    <p:sldId id="257" r:id="rId3"/>
    <p:sldId id="422" r:id="rId4"/>
    <p:sldId id="423" r:id="rId5"/>
    <p:sldId id="427" r:id="rId6"/>
    <p:sldId id="429" r:id="rId7"/>
    <p:sldId id="430" r:id="rId8"/>
    <p:sldId id="424" r:id="rId9"/>
    <p:sldId id="501" r:id="rId10"/>
    <p:sldId id="497" r:id="rId11"/>
    <p:sldId id="498" r:id="rId12"/>
    <p:sldId id="499" r:id="rId13"/>
    <p:sldId id="500" r:id="rId14"/>
    <p:sldId id="496" r:id="rId15"/>
    <p:sldId id="502" r:id="rId16"/>
    <p:sldId id="486" r:id="rId17"/>
    <p:sldId id="477" r:id="rId18"/>
    <p:sldId id="475" r:id="rId19"/>
    <p:sldId id="478" r:id="rId20"/>
    <p:sldId id="476" r:id="rId21"/>
    <p:sldId id="490" r:id="rId22"/>
    <p:sldId id="491" r:id="rId23"/>
    <p:sldId id="492" r:id="rId24"/>
    <p:sldId id="493" r:id="rId25"/>
    <p:sldId id="479" r:id="rId26"/>
    <p:sldId id="481" r:id="rId27"/>
    <p:sldId id="487" r:id="rId28"/>
    <p:sldId id="504" r:id="rId29"/>
    <p:sldId id="488" r:id="rId30"/>
    <p:sldId id="503" r:id="rId31"/>
    <p:sldId id="425" r:id="rId32"/>
  </p:sldIdLst>
  <p:sldSz cx="9904413" cy="6859588"/>
  <p:notesSz cx="6807200" cy="99393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만든 이" initials="오전"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B70BD"/>
    <a:srgbClr val="376092"/>
    <a:srgbClr val="043A94"/>
    <a:srgbClr val="EBF9FE"/>
    <a:srgbClr val="64CDEE"/>
    <a:srgbClr val="DCE6F2"/>
    <a:srgbClr val="0B89DE"/>
    <a:srgbClr val="17375E"/>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15" autoAdjust="0"/>
    <p:restoredTop sz="94660"/>
  </p:normalViewPr>
  <p:slideViewPr>
    <p:cSldViewPr>
      <p:cViewPr varScale="1">
        <p:scale>
          <a:sx n="110" d="100"/>
          <a:sy n="110" d="100"/>
        </p:scale>
        <p:origin x="108" y="468"/>
      </p:cViewPr>
      <p:guideLst>
        <p:guide orient="horz" pos="2161"/>
        <p:guide pos="3120"/>
      </p:guideLst>
    </p:cSldViewPr>
  </p:slid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113" d="100"/>
          <a:sy n="113" d="100"/>
        </p:scale>
        <p:origin x="513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6038" y="0"/>
            <a:ext cx="2949575" cy="498475"/>
          </a:xfrm>
          <a:prstGeom prst="rect">
            <a:avLst/>
          </a:prstGeom>
        </p:spPr>
        <p:txBody>
          <a:bodyPr vert="horz" lIns="91440" tIns="45720" rIns="91440" bIns="45720" rtlCol="0"/>
          <a:lstStyle>
            <a:lvl1pPr algn="r">
              <a:defRPr sz="1200"/>
            </a:lvl1pPr>
          </a:lstStyle>
          <a:p>
            <a:fld id="{011C6471-A73B-4F26-8063-441A1E05E4FA}" type="datetimeFigureOut">
              <a:rPr lang="ko-KR" altLang="en-US" smtClean="0"/>
              <a:t>2016-02-29</a:t>
            </a:fld>
            <a:endParaRPr lang="ko-KR" altLang="en-US"/>
          </a:p>
        </p:txBody>
      </p:sp>
      <p:sp>
        <p:nvSpPr>
          <p:cNvPr id="4" name="바닥글 개체 틀 3"/>
          <p:cNvSpPr>
            <a:spLocks noGrp="1"/>
          </p:cNvSpPr>
          <p:nvPr>
            <p:ph type="ftr" sz="quarter" idx="2"/>
          </p:nvPr>
        </p:nvSpPr>
        <p:spPr>
          <a:xfrm>
            <a:off x="0" y="9440863"/>
            <a:ext cx="2949575" cy="498475"/>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6038" y="9440863"/>
            <a:ext cx="2949575" cy="498475"/>
          </a:xfrm>
          <a:prstGeom prst="rect">
            <a:avLst/>
          </a:prstGeom>
        </p:spPr>
        <p:txBody>
          <a:bodyPr vert="horz" lIns="91440" tIns="45720" rIns="91440" bIns="45720" rtlCol="0" anchor="b"/>
          <a:lstStyle>
            <a:lvl1pPr algn="r">
              <a:defRPr sz="1200"/>
            </a:lvl1pPr>
          </a:lstStyle>
          <a:p>
            <a:fld id="{C9EBF0A5-2CF4-4A6D-B7B9-EDBCD2E7CC5F}" type="slidenum">
              <a:rPr lang="ko-KR" altLang="en-US" smtClean="0"/>
              <a:t>‹#›</a:t>
            </a:fld>
            <a:endParaRPr lang="ko-KR" altLang="en-US"/>
          </a:p>
        </p:txBody>
      </p:sp>
    </p:spTree>
    <p:extLst>
      <p:ext uri="{BB962C8B-B14F-4D97-AF65-F5344CB8AC3E}">
        <p14:creationId xmlns:p14="http://schemas.microsoft.com/office/powerpoint/2010/main" val="3873872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7164E785-6F7B-4DF9-B46C-C046A597DA80}" type="datetimeFigureOut">
              <a:rPr lang="ko-KR" altLang="en-US" smtClean="0"/>
              <a:t>2016-02-29</a:t>
            </a:fld>
            <a:endParaRPr lang="ko-KR" altLang="en-US"/>
          </a:p>
        </p:txBody>
      </p:sp>
      <p:sp>
        <p:nvSpPr>
          <p:cNvPr id="4" name="슬라이드 이미지 개체 틀 3"/>
          <p:cNvSpPr>
            <a:spLocks noGrp="1" noRot="1" noChangeAspect="1"/>
          </p:cNvSpPr>
          <p:nvPr>
            <p:ph type="sldImg" idx="2"/>
          </p:nvPr>
        </p:nvSpPr>
        <p:spPr>
          <a:xfrm>
            <a:off x="714375" y="746125"/>
            <a:ext cx="5378450" cy="3725863"/>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CCED7F96-5DDE-4F69-8E37-8DA82F942038}" type="slidenum">
              <a:rPr lang="ko-KR" altLang="en-US" smtClean="0"/>
              <a:t>‹#›</a:t>
            </a:fld>
            <a:endParaRPr lang="ko-KR" altLang="en-US"/>
          </a:p>
        </p:txBody>
      </p:sp>
    </p:spTree>
    <p:extLst>
      <p:ext uri="{BB962C8B-B14F-4D97-AF65-F5344CB8AC3E}">
        <p14:creationId xmlns:p14="http://schemas.microsoft.com/office/powerpoint/2010/main" val="148978789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세로 제목 및 텍스트">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6336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4864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6828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cxnSp>
        <p:nvCxnSpPr>
          <p:cNvPr id="4" name="Straight Connector 1"/>
          <p:cNvCxnSpPr/>
          <p:nvPr userDrawn="1"/>
        </p:nvCxnSpPr>
        <p:spPr>
          <a:xfrm>
            <a:off x="495221" y="6249847"/>
            <a:ext cx="8913972" cy="0"/>
          </a:xfrm>
          <a:prstGeom prst="line">
            <a:avLst/>
          </a:prstGeom>
          <a:ln w="22225" cmpd="thickThin">
            <a:solidFill>
              <a:srgbClr val="A0A0A3"/>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95221" y="533523"/>
            <a:ext cx="8913972" cy="1143265"/>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495221" y="1600571"/>
            <a:ext cx="8913972" cy="452701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xfrm>
            <a:off x="7098163" y="6357822"/>
            <a:ext cx="2311030" cy="36521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FBEDE997-1ED8-4342-9BCC-35B7984F6AB7}" type="slidenum">
              <a:rPr lang="en-US" altLang="en-US"/>
              <a:pPr>
                <a:defRPr/>
              </a:pPr>
              <a:t>‹#›</a:t>
            </a:fld>
            <a:endParaRPr lang="en-US" altLang="en-US"/>
          </a:p>
        </p:txBody>
      </p:sp>
    </p:spTree>
    <p:extLst>
      <p:ext uri="{BB962C8B-B14F-4D97-AF65-F5344CB8AC3E}">
        <p14:creationId xmlns:p14="http://schemas.microsoft.com/office/powerpoint/2010/main" val="52306460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46388"/>
      </p:ext>
    </p:extLst>
  </p:cSld>
  <p:clrMap bg1="lt1" tx1="dk1" bg2="lt2" tx2="dk2" accent1="accent1" accent2="accent2" accent3="accent3" accent4="accent4" accent5="accent5" accent6="accent6" hlink="hlink" folHlink="folHlink"/>
  <p:sldLayoutIdLst>
    <p:sldLayoutId id="2147483713" r:id="rId1"/>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직사각형 6"/>
          <p:cNvSpPr/>
          <p:nvPr userDrawn="1"/>
        </p:nvSpPr>
        <p:spPr>
          <a:xfrm>
            <a:off x="0" y="0"/>
            <a:ext cx="9904413" cy="828192"/>
          </a:xfrm>
          <a:prstGeom prst="rect">
            <a:avLst/>
          </a:prstGeom>
          <a:solidFill>
            <a:srgbClr val="043A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lt1"/>
              </a:solidFill>
            </a:endParaRPr>
          </a:p>
        </p:txBody>
      </p:sp>
      <p:sp>
        <p:nvSpPr>
          <p:cNvPr id="8" name="이등변 삼각형 7"/>
          <p:cNvSpPr/>
          <p:nvPr userDrawn="1"/>
        </p:nvSpPr>
        <p:spPr>
          <a:xfrm rot="10800000">
            <a:off x="9007557" y="2033"/>
            <a:ext cx="896856" cy="828192"/>
          </a:xfrm>
          <a:prstGeom prst="triangle">
            <a:avLst>
              <a:gd name="adj" fmla="val 0"/>
            </a:avLst>
          </a:prstGeom>
          <a:solidFill>
            <a:srgbClr val="2EBDE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이등변 삼각형 8"/>
          <p:cNvSpPr/>
          <p:nvPr userDrawn="1"/>
        </p:nvSpPr>
        <p:spPr>
          <a:xfrm>
            <a:off x="8103579" y="2032"/>
            <a:ext cx="896856" cy="828192"/>
          </a:xfrm>
          <a:prstGeom prst="triangle">
            <a:avLst>
              <a:gd name="adj" fmla="val 100000"/>
            </a:avLst>
          </a:prstGeom>
          <a:solidFill>
            <a:srgbClr val="0A182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이등변 삼각형 9"/>
          <p:cNvSpPr/>
          <p:nvPr userDrawn="1"/>
        </p:nvSpPr>
        <p:spPr>
          <a:xfrm>
            <a:off x="7184818" y="2032"/>
            <a:ext cx="896856" cy="828192"/>
          </a:xfrm>
          <a:prstGeom prst="triangle">
            <a:avLst>
              <a:gd name="adj" fmla="val 0"/>
            </a:avLst>
          </a:prstGeom>
          <a:solidFill>
            <a:srgbClr val="1B70B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등변 삼각형 10"/>
          <p:cNvSpPr/>
          <p:nvPr userDrawn="1"/>
        </p:nvSpPr>
        <p:spPr>
          <a:xfrm rot="10800000">
            <a:off x="6283275" y="2032"/>
            <a:ext cx="896856" cy="828192"/>
          </a:xfrm>
          <a:prstGeom prst="triangle">
            <a:avLst>
              <a:gd name="adj" fmla="val 0"/>
            </a:avLst>
          </a:prstGeom>
          <a:solidFill>
            <a:srgbClr val="2EBDE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이등변 삼각형 11"/>
          <p:cNvSpPr/>
          <p:nvPr userDrawn="1"/>
        </p:nvSpPr>
        <p:spPr>
          <a:xfrm rot="16200000">
            <a:off x="5415659" y="-32299"/>
            <a:ext cx="828192" cy="896856"/>
          </a:xfrm>
          <a:prstGeom prst="triangle">
            <a:avLst>
              <a:gd name="adj" fmla="val 0"/>
            </a:avLst>
          </a:prstGeom>
          <a:solidFill>
            <a:srgbClr val="0A1828">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userDrawn="1"/>
        </p:nvSpPr>
        <p:spPr>
          <a:xfrm>
            <a:off x="163674" y="943585"/>
            <a:ext cx="9577064" cy="523220"/>
          </a:xfrm>
          <a:prstGeom prst="rect">
            <a:avLst/>
          </a:prstGeom>
          <a:noFill/>
        </p:spPr>
        <p:txBody>
          <a:bodyPr wrap="square" rtlCol="0">
            <a:spAutoFit/>
          </a:bodyPr>
          <a:lstStyle/>
          <a:p>
            <a:endParaRPr lang="ko-KR" altLang="en-US" sz="2800" dirty="0">
              <a:solidFill>
                <a:schemeClr val="bg1"/>
              </a:solidFill>
            </a:endParaRPr>
          </a:p>
        </p:txBody>
      </p:sp>
    </p:spTree>
    <p:extLst>
      <p:ext uri="{BB962C8B-B14F-4D97-AF65-F5344CB8AC3E}">
        <p14:creationId xmlns:p14="http://schemas.microsoft.com/office/powerpoint/2010/main" val="3046586506"/>
      </p:ext>
    </p:extLst>
  </p:cSld>
  <p:clrMap bg1="lt1" tx1="dk1" bg2="lt2" tx2="dk2" accent1="accent1" accent2="accent2" accent3="accent3" accent4="accent4" accent5="accent5" accent6="accent6" hlink="hlink" folHlink="folHlink"/>
  <p:sldLayoutIdLst>
    <p:sldLayoutId id="2147483655" r:id="rId1"/>
    <p:sldLayoutId id="2147483714" r:id="rId2"/>
    <p:sldLayoutId id="2147483715" r:id="rId3"/>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gif"/><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22730" r="10858"/>
          <a:stretch/>
        </p:blipFill>
        <p:spPr bwMode="auto">
          <a:xfrm>
            <a:off x="5040705" y="2243246"/>
            <a:ext cx="2006373" cy="1981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7" descr="E:\자료\정부기관&amp;회사로고\현대중공업\브로슈어사진\DigitalBrochure-Kor-46.jpg"/>
          <p:cNvPicPr>
            <a:picLocks noChangeAspect="1" noChangeArrowheads="1"/>
          </p:cNvPicPr>
          <p:nvPr/>
        </p:nvPicPr>
        <p:blipFill rotWithShape="1">
          <a:blip r:embed="rId3">
            <a:extLst>
              <a:ext uri="{28A0092B-C50C-407E-A947-70E740481C1C}">
                <a14:useLocalDpi xmlns:a14="http://schemas.microsoft.com/office/drawing/2010/main" val="0"/>
              </a:ext>
            </a:extLst>
          </a:blip>
          <a:srcRect l="361" t="6734" r="14613" b="1804"/>
          <a:stretch/>
        </p:blipFill>
        <p:spPr bwMode="auto">
          <a:xfrm>
            <a:off x="7040617" y="2229182"/>
            <a:ext cx="2880141" cy="2000190"/>
          </a:xfrm>
          <a:prstGeom prst="rect">
            <a:avLst/>
          </a:prstGeom>
          <a:noFill/>
          <a:extLst>
            <a:ext uri="{909E8E84-426E-40DD-AFC4-6F175D3DCCD1}">
              <a14:hiddenFill xmlns:a14="http://schemas.microsoft.com/office/drawing/2010/main">
                <a:solidFill>
                  <a:srgbClr val="FFFFFF"/>
                </a:solidFill>
              </a14:hiddenFill>
            </a:ext>
          </a:extLst>
        </p:spPr>
      </p:pic>
      <p:sp>
        <p:nvSpPr>
          <p:cNvPr id="31" name="직사각형 30"/>
          <p:cNvSpPr/>
          <p:nvPr/>
        </p:nvSpPr>
        <p:spPr>
          <a:xfrm>
            <a:off x="7040615" y="2226686"/>
            <a:ext cx="2879605" cy="2000190"/>
          </a:xfrm>
          <a:prstGeom prst="rect">
            <a:avLst/>
          </a:prstGeom>
          <a:solidFill>
            <a:srgbClr val="96C61A">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33" name="TextBox 32"/>
          <p:cNvSpPr txBox="1"/>
          <p:nvPr/>
        </p:nvSpPr>
        <p:spPr>
          <a:xfrm>
            <a:off x="771270" y="800355"/>
            <a:ext cx="8717439" cy="461665"/>
          </a:xfrm>
          <a:prstGeom prst="rect">
            <a:avLst/>
          </a:prstGeom>
          <a:noFill/>
        </p:spPr>
        <p:txBody>
          <a:bodyPr wrap="square" lIns="0" rIns="0" rtlCol="0">
            <a:spAutoFit/>
          </a:bodyPr>
          <a:lstStyle/>
          <a:p>
            <a:pPr algn="ctr"/>
            <a:r>
              <a:rPr lang="en-US" altLang="ko-KR" sz="2400" b="1" dirty="0">
                <a:solidFill>
                  <a:schemeClr val="tx2">
                    <a:lumMod val="75000"/>
                  </a:schemeClr>
                </a:solidFill>
                <a:latin typeface="+mj-lt"/>
              </a:rPr>
              <a:t>“oneM2M Conformance </a:t>
            </a:r>
            <a:r>
              <a:rPr lang="ko-KR" altLang="en-US" sz="2400" b="1" dirty="0">
                <a:solidFill>
                  <a:schemeClr val="tx2">
                    <a:lumMod val="75000"/>
                  </a:schemeClr>
                </a:solidFill>
                <a:latin typeface="+mj-lt"/>
              </a:rPr>
              <a:t>테스트 툴 및 </a:t>
            </a:r>
            <a:r>
              <a:rPr lang="en-US" altLang="ko-KR" sz="2400" b="1" dirty="0" err="1">
                <a:solidFill>
                  <a:schemeClr val="tx2">
                    <a:lumMod val="75000"/>
                  </a:schemeClr>
                </a:solidFill>
                <a:latin typeface="+mj-lt"/>
              </a:rPr>
              <a:t>QoS</a:t>
            </a:r>
            <a:r>
              <a:rPr lang="en-US" altLang="ko-KR" sz="2400" b="1" dirty="0">
                <a:solidFill>
                  <a:schemeClr val="tx2">
                    <a:lumMod val="75000"/>
                  </a:schemeClr>
                </a:solidFill>
                <a:latin typeface="+mj-lt"/>
              </a:rPr>
              <a:t> </a:t>
            </a:r>
            <a:r>
              <a:rPr lang="ko-KR" altLang="en-US" sz="2400" b="1" dirty="0">
                <a:solidFill>
                  <a:schemeClr val="tx2">
                    <a:lumMod val="75000"/>
                  </a:schemeClr>
                </a:solidFill>
                <a:latin typeface="+mj-lt"/>
              </a:rPr>
              <a:t>기술 개발</a:t>
            </a:r>
            <a:r>
              <a:rPr lang="en-US" altLang="ko-KR" sz="2400" b="1" dirty="0">
                <a:solidFill>
                  <a:schemeClr val="tx2">
                    <a:lumMod val="75000"/>
                  </a:schemeClr>
                </a:solidFill>
                <a:latin typeface="+mj-lt"/>
              </a:rPr>
              <a:t>” </a:t>
            </a:r>
          </a:p>
        </p:txBody>
      </p:sp>
      <p:sp>
        <p:nvSpPr>
          <p:cNvPr id="34" name="TextBox 33"/>
          <p:cNvSpPr txBox="1"/>
          <p:nvPr/>
        </p:nvSpPr>
        <p:spPr>
          <a:xfrm>
            <a:off x="1351806" y="1615298"/>
            <a:ext cx="7560840" cy="400110"/>
          </a:xfrm>
          <a:prstGeom prst="rect">
            <a:avLst/>
          </a:prstGeom>
          <a:noFill/>
        </p:spPr>
        <p:txBody>
          <a:bodyPr wrap="square" rtlCol="0">
            <a:spAutoFit/>
          </a:bodyPr>
          <a:lstStyle/>
          <a:p>
            <a:pPr algn="ctr"/>
            <a:r>
              <a:rPr lang="en-US" altLang="ko-KR" sz="2000" b="1" dirty="0">
                <a:solidFill>
                  <a:srgbClr val="2780E1"/>
                </a:solidFill>
                <a:latin typeface="+mj-lt"/>
              </a:rPr>
              <a:t>- WP4 oneM2M </a:t>
            </a:r>
            <a:r>
              <a:rPr lang="en-US" altLang="ko-KR" sz="2000" b="1" dirty="0" err="1">
                <a:solidFill>
                  <a:srgbClr val="2780E1"/>
                </a:solidFill>
                <a:latin typeface="+mj-lt"/>
              </a:rPr>
              <a:t>QoS</a:t>
            </a:r>
            <a:r>
              <a:rPr lang="en-US" altLang="ko-KR" sz="2000" b="1" dirty="0">
                <a:solidFill>
                  <a:srgbClr val="2780E1"/>
                </a:solidFill>
                <a:latin typeface="+mj-lt"/>
              </a:rPr>
              <a:t> Support</a:t>
            </a:r>
            <a:r>
              <a:rPr lang="en-US" altLang="ko-KR" sz="2000" b="1" spc="-150" dirty="0">
                <a:solidFill>
                  <a:srgbClr val="2780E1"/>
                </a:solidFill>
                <a:latin typeface="+mj-lt"/>
              </a:rPr>
              <a:t>-</a:t>
            </a:r>
            <a:endParaRPr lang="ko-KR" altLang="en-US" sz="2000" b="1" spc="-150" dirty="0">
              <a:solidFill>
                <a:srgbClr val="2780E1"/>
              </a:solidFill>
              <a:latin typeface="+mj-lt"/>
            </a:endParaRPr>
          </a:p>
        </p:txBody>
      </p:sp>
      <p:grpSp>
        <p:nvGrpSpPr>
          <p:cNvPr id="35" name="그룹 34"/>
          <p:cNvGrpSpPr/>
          <p:nvPr/>
        </p:nvGrpSpPr>
        <p:grpSpPr>
          <a:xfrm>
            <a:off x="6362037" y="-3956"/>
            <a:ext cx="3546874" cy="2353380"/>
            <a:chOff x="6217976" y="-3955"/>
            <a:chExt cx="3690936" cy="2448399"/>
          </a:xfrm>
        </p:grpSpPr>
        <p:sp>
          <p:nvSpPr>
            <p:cNvPr id="118" name="이등변 삼각형 117"/>
            <p:cNvSpPr/>
            <p:nvPr/>
          </p:nvSpPr>
          <p:spPr>
            <a:xfrm rot="16200000" flipH="1">
              <a:off x="8665977" y="455"/>
              <a:ext cx="612000" cy="612000"/>
            </a:xfrm>
            <a:prstGeom prst="triangle">
              <a:avLst>
                <a:gd name="adj" fmla="val 0"/>
              </a:avLst>
            </a:prstGeom>
            <a:solidFill>
              <a:srgbClr val="DAF2F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19" name="이등변 삼각형 118"/>
            <p:cNvSpPr/>
            <p:nvPr/>
          </p:nvSpPr>
          <p:spPr>
            <a:xfrm rot="16200000" flipH="1">
              <a:off x="9292901" y="455"/>
              <a:ext cx="612000" cy="612000"/>
            </a:xfrm>
            <a:prstGeom prst="triangle">
              <a:avLst>
                <a:gd name="adj" fmla="val 0"/>
              </a:avLst>
            </a:prstGeom>
            <a:solidFill>
              <a:srgbClr val="412866">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이등변 삼각형 119"/>
            <p:cNvSpPr/>
            <p:nvPr/>
          </p:nvSpPr>
          <p:spPr>
            <a:xfrm rot="10800000" flipH="1">
              <a:off x="9291913" y="608444"/>
              <a:ext cx="612000" cy="612000"/>
            </a:xfrm>
            <a:prstGeom prst="triangle">
              <a:avLst>
                <a:gd name="adj" fmla="val 100000"/>
              </a:avLst>
            </a:prstGeom>
            <a:solidFill>
              <a:srgbClr val="BECDE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21" name="이등변 삼각형 120"/>
            <p:cNvSpPr/>
            <p:nvPr/>
          </p:nvSpPr>
          <p:spPr>
            <a:xfrm rot="16200000" flipH="1">
              <a:off x="8679913" y="1220444"/>
              <a:ext cx="612000" cy="612000"/>
            </a:xfrm>
            <a:prstGeom prst="triangle">
              <a:avLst>
                <a:gd name="adj" fmla="val 0"/>
              </a:avLst>
            </a:prstGeom>
            <a:solidFill>
              <a:srgbClr val="134E83">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2" name="이등변 삼각형 121"/>
            <p:cNvSpPr/>
            <p:nvPr/>
          </p:nvSpPr>
          <p:spPr>
            <a:xfrm rot="16200000" flipH="1">
              <a:off x="9296912" y="1832444"/>
              <a:ext cx="612000" cy="612000"/>
            </a:xfrm>
            <a:prstGeom prst="triangle">
              <a:avLst>
                <a:gd name="adj" fmla="val 0"/>
              </a:avLst>
            </a:prstGeom>
            <a:solidFill>
              <a:srgbClr val="2EBDE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이등변 삼각형 122"/>
            <p:cNvSpPr/>
            <p:nvPr/>
          </p:nvSpPr>
          <p:spPr>
            <a:xfrm rot="10800000" flipH="1">
              <a:off x="8665977" y="0"/>
              <a:ext cx="612000" cy="612000"/>
            </a:xfrm>
            <a:prstGeom prst="triangle">
              <a:avLst>
                <a:gd name="adj" fmla="val 0"/>
              </a:avLst>
            </a:prstGeom>
            <a:solidFill>
              <a:srgbClr val="1B70BD">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이등변 삼각형 124"/>
            <p:cNvSpPr/>
            <p:nvPr/>
          </p:nvSpPr>
          <p:spPr>
            <a:xfrm flipH="1">
              <a:off x="8053977" y="-3955"/>
              <a:ext cx="612000" cy="612000"/>
            </a:xfrm>
            <a:prstGeom prst="triangle">
              <a:avLst>
                <a:gd name="adj" fmla="val 100000"/>
              </a:avLst>
            </a:prstGeom>
            <a:solidFill>
              <a:srgbClr val="97DAFB">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26" name="이등변 삼각형 125"/>
            <p:cNvSpPr/>
            <p:nvPr/>
          </p:nvSpPr>
          <p:spPr>
            <a:xfrm flipH="1">
              <a:off x="9291913" y="612455"/>
              <a:ext cx="612000" cy="612000"/>
            </a:xfrm>
            <a:prstGeom prst="triangle">
              <a:avLst>
                <a:gd name="adj" fmla="val 0"/>
              </a:avLst>
            </a:prstGeom>
            <a:solidFill>
              <a:srgbClr val="1B70B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7" name="이등변 삼각형 126"/>
            <p:cNvSpPr/>
            <p:nvPr/>
          </p:nvSpPr>
          <p:spPr>
            <a:xfrm rot="16200000" flipH="1">
              <a:off x="7244483" y="-3556"/>
              <a:ext cx="612000" cy="612000"/>
            </a:xfrm>
            <a:prstGeom prst="triangle">
              <a:avLst>
                <a:gd name="adj" fmla="val 100000"/>
              </a:avLst>
            </a:prstGeom>
            <a:solidFill>
              <a:srgbClr val="97DAFB">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29" name="이등변 삼각형 128"/>
            <p:cNvSpPr/>
            <p:nvPr/>
          </p:nvSpPr>
          <p:spPr>
            <a:xfrm rot="10800000" flipH="1">
              <a:off x="8053977" y="612000"/>
              <a:ext cx="612000" cy="612000"/>
            </a:xfrm>
            <a:prstGeom prst="triangle">
              <a:avLst>
                <a:gd name="adj" fmla="val 100000"/>
              </a:avLst>
            </a:prstGeom>
            <a:solidFill>
              <a:srgbClr val="97DAFB">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32" name="이등변 삼각형 131"/>
            <p:cNvSpPr/>
            <p:nvPr/>
          </p:nvSpPr>
          <p:spPr>
            <a:xfrm rot="10800000" flipH="1">
              <a:off x="8665977" y="612000"/>
              <a:ext cx="612000" cy="612000"/>
            </a:xfrm>
            <a:prstGeom prst="triangle">
              <a:avLst>
                <a:gd name="adj" fmla="val 0"/>
              </a:avLst>
            </a:prstGeom>
            <a:solidFill>
              <a:srgbClr val="DAF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35" name="이등변 삼각형 134"/>
            <p:cNvSpPr/>
            <p:nvPr/>
          </p:nvSpPr>
          <p:spPr>
            <a:xfrm rot="16200000" flipH="1">
              <a:off x="9286737" y="1224000"/>
              <a:ext cx="612000" cy="612000"/>
            </a:xfrm>
            <a:prstGeom prst="triangle">
              <a:avLst>
                <a:gd name="adj" fmla="val 100000"/>
              </a:avLst>
            </a:prstGeom>
            <a:solidFill>
              <a:srgbClr val="97DAFB">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49" name="이등변 삼각형 148"/>
            <p:cNvSpPr/>
            <p:nvPr/>
          </p:nvSpPr>
          <p:spPr>
            <a:xfrm rot="16200000" flipH="1">
              <a:off x="6217976" y="455"/>
              <a:ext cx="612000" cy="612000"/>
            </a:xfrm>
            <a:prstGeom prst="triangle">
              <a:avLst>
                <a:gd name="adj" fmla="val 0"/>
              </a:avLst>
            </a:prstGeom>
            <a:solidFill>
              <a:srgbClr val="412866">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8" name="그룹 47"/>
          <p:cNvGrpSpPr/>
          <p:nvPr/>
        </p:nvGrpSpPr>
        <p:grpSpPr>
          <a:xfrm>
            <a:off x="-3879" y="3789920"/>
            <a:ext cx="7621322" cy="3072866"/>
            <a:chOff x="-3879" y="3978000"/>
            <a:chExt cx="7152555" cy="2883195"/>
          </a:xfrm>
        </p:grpSpPr>
        <p:sp>
          <p:nvSpPr>
            <p:cNvPr id="113" name="이등변 삼각형 112"/>
            <p:cNvSpPr/>
            <p:nvPr/>
          </p:nvSpPr>
          <p:spPr>
            <a:xfrm rot="16200000" flipH="1">
              <a:off x="2156121" y="5421195"/>
              <a:ext cx="720000" cy="720000"/>
            </a:xfrm>
            <a:prstGeom prst="triangle">
              <a:avLst>
                <a:gd name="adj" fmla="val 0"/>
              </a:avLst>
            </a:prstGeom>
            <a:solidFill>
              <a:srgbClr val="DAF2FE">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43" name="이등변 삼각형 42"/>
            <p:cNvSpPr/>
            <p:nvPr/>
          </p:nvSpPr>
          <p:spPr>
            <a:xfrm rot="5400000" flipH="1">
              <a:off x="716121" y="6141195"/>
              <a:ext cx="720000" cy="720000"/>
            </a:xfrm>
            <a:prstGeom prst="triangle">
              <a:avLst>
                <a:gd name="adj" fmla="val 0"/>
              </a:avLst>
            </a:prstGeom>
            <a:solidFill>
              <a:srgbClr val="DAF2FE">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37" name="이등변 삼각형 36"/>
            <p:cNvSpPr/>
            <p:nvPr/>
          </p:nvSpPr>
          <p:spPr>
            <a:xfrm rot="5400000" flipH="1">
              <a:off x="1964" y="6141195"/>
              <a:ext cx="720000" cy="720000"/>
            </a:xfrm>
            <a:prstGeom prst="triangle">
              <a:avLst>
                <a:gd name="adj" fmla="val 0"/>
              </a:avLst>
            </a:prstGeom>
            <a:solidFill>
              <a:srgbClr val="6D458B">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이등변 삼각형 37"/>
            <p:cNvSpPr/>
            <p:nvPr/>
          </p:nvSpPr>
          <p:spPr>
            <a:xfrm flipH="1">
              <a:off x="-3879" y="5418000"/>
              <a:ext cx="720000" cy="720000"/>
            </a:xfrm>
            <a:prstGeom prst="triangle">
              <a:avLst>
                <a:gd name="adj" fmla="val 100000"/>
              </a:avLst>
            </a:prstGeom>
            <a:solidFill>
              <a:srgbClr val="BECDE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40" name="이등변 삼각형 39"/>
            <p:cNvSpPr/>
            <p:nvPr/>
          </p:nvSpPr>
          <p:spPr>
            <a:xfrm rot="5400000" flipH="1">
              <a:off x="1964" y="3980994"/>
              <a:ext cx="720000" cy="720000"/>
            </a:xfrm>
            <a:prstGeom prst="triangle">
              <a:avLst>
                <a:gd name="adj" fmla="val 0"/>
              </a:avLst>
            </a:prstGeom>
            <a:solidFill>
              <a:srgbClr val="2EBDE9">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이등변 삼각형 41"/>
            <p:cNvSpPr/>
            <p:nvPr/>
          </p:nvSpPr>
          <p:spPr>
            <a:xfrm flipH="1">
              <a:off x="721964" y="6138000"/>
              <a:ext cx="720000" cy="720000"/>
            </a:xfrm>
            <a:prstGeom prst="triangle">
              <a:avLst>
                <a:gd name="adj" fmla="val 0"/>
              </a:avLst>
            </a:prstGeom>
            <a:solidFill>
              <a:srgbClr val="1B70B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이등변 삼각형 44"/>
            <p:cNvSpPr/>
            <p:nvPr/>
          </p:nvSpPr>
          <p:spPr>
            <a:xfrm rot="5400000" flipH="1">
              <a:off x="716121" y="4698000"/>
              <a:ext cx="720000" cy="720000"/>
            </a:xfrm>
            <a:prstGeom prst="triangle">
              <a:avLst>
                <a:gd name="adj" fmla="val 100000"/>
              </a:avLst>
            </a:prstGeom>
            <a:solidFill>
              <a:srgbClr val="0070C0">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46" name="이등변 삼각형 45"/>
            <p:cNvSpPr/>
            <p:nvPr/>
          </p:nvSpPr>
          <p:spPr>
            <a:xfrm rot="10800000" flipH="1">
              <a:off x="1436121" y="6138000"/>
              <a:ext cx="720000" cy="720000"/>
            </a:xfrm>
            <a:prstGeom prst="triangle">
              <a:avLst>
                <a:gd name="adj" fmla="val 100000"/>
              </a:avLst>
            </a:prstGeom>
            <a:solidFill>
              <a:srgbClr val="97DAFB">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47" name="이등변 삼각형 46"/>
            <p:cNvSpPr/>
            <p:nvPr/>
          </p:nvSpPr>
          <p:spPr>
            <a:xfrm rot="10800000" flipH="1">
              <a:off x="-3879" y="5421195"/>
              <a:ext cx="720000" cy="720000"/>
            </a:xfrm>
            <a:prstGeom prst="triangle">
              <a:avLst>
                <a:gd name="adj" fmla="val 0"/>
              </a:avLst>
            </a:prstGeom>
            <a:solidFill>
              <a:srgbClr val="1B70B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이등변 삼각형 91"/>
            <p:cNvSpPr/>
            <p:nvPr/>
          </p:nvSpPr>
          <p:spPr>
            <a:xfrm rot="5400000" flipH="1">
              <a:off x="2156121" y="6138000"/>
              <a:ext cx="720000" cy="720000"/>
            </a:xfrm>
            <a:prstGeom prst="triangle">
              <a:avLst>
                <a:gd name="adj" fmla="val 100000"/>
              </a:avLst>
            </a:prstGeom>
            <a:solidFill>
              <a:srgbClr val="97DAFB">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07" name="이등변 삼각형 106"/>
            <p:cNvSpPr/>
            <p:nvPr/>
          </p:nvSpPr>
          <p:spPr>
            <a:xfrm rot="5400000" flipH="1">
              <a:off x="2176789" y="5421195"/>
              <a:ext cx="720000" cy="720000"/>
            </a:xfrm>
            <a:prstGeom prst="triangle">
              <a:avLst>
                <a:gd name="adj" fmla="val 100000"/>
              </a:avLst>
            </a:prstGeom>
            <a:solidFill>
              <a:srgbClr val="CADEFE">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08" name="이등변 삼각형 107"/>
            <p:cNvSpPr/>
            <p:nvPr/>
          </p:nvSpPr>
          <p:spPr>
            <a:xfrm flipH="1">
              <a:off x="1436121" y="5418000"/>
              <a:ext cx="720000" cy="720000"/>
            </a:xfrm>
            <a:prstGeom prst="triangle">
              <a:avLst>
                <a:gd name="adj" fmla="val 100000"/>
              </a:avLst>
            </a:prstGeom>
            <a:solidFill>
              <a:srgbClr val="97DAF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09" name="이등변 삼각형 108"/>
            <p:cNvSpPr/>
            <p:nvPr/>
          </p:nvSpPr>
          <p:spPr>
            <a:xfrm rot="16200000" flipH="1">
              <a:off x="1456789" y="4698000"/>
              <a:ext cx="720000" cy="720000"/>
            </a:xfrm>
            <a:prstGeom prst="triangle">
              <a:avLst>
                <a:gd name="adj" fmla="val 100000"/>
              </a:avLst>
            </a:prstGeom>
            <a:solidFill>
              <a:srgbClr val="0070C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11" name="이등변 삼각형 110"/>
            <p:cNvSpPr/>
            <p:nvPr/>
          </p:nvSpPr>
          <p:spPr>
            <a:xfrm rot="16200000" flipH="1">
              <a:off x="716121" y="5421195"/>
              <a:ext cx="720000" cy="720000"/>
            </a:xfrm>
            <a:prstGeom prst="triangle">
              <a:avLst>
                <a:gd name="adj" fmla="val 0"/>
              </a:avLst>
            </a:prstGeom>
            <a:solidFill>
              <a:srgbClr val="DAF2FE">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44" name="이등변 삼각형 43"/>
            <p:cNvSpPr/>
            <p:nvPr/>
          </p:nvSpPr>
          <p:spPr>
            <a:xfrm flipH="1">
              <a:off x="716121" y="5418000"/>
              <a:ext cx="720000" cy="720000"/>
            </a:xfrm>
            <a:prstGeom prst="triangle">
              <a:avLst>
                <a:gd name="adj" fmla="val 0"/>
              </a:avLst>
            </a:prstGeom>
            <a:solidFill>
              <a:srgbClr val="6D458B">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12" name="이등변 삼각형 111"/>
            <p:cNvSpPr/>
            <p:nvPr/>
          </p:nvSpPr>
          <p:spPr>
            <a:xfrm rot="16200000" flipH="1">
              <a:off x="2876121" y="6141194"/>
              <a:ext cx="720000" cy="720000"/>
            </a:xfrm>
            <a:prstGeom prst="triangle">
              <a:avLst>
                <a:gd name="adj" fmla="val 0"/>
              </a:avLst>
            </a:prstGeom>
            <a:solidFill>
              <a:srgbClr val="1B70BD">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이등변 삼각형 113"/>
            <p:cNvSpPr/>
            <p:nvPr/>
          </p:nvSpPr>
          <p:spPr>
            <a:xfrm rot="5400000" flipH="1">
              <a:off x="3592" y="4698000"/>
              <a:ext cx="720000" cy="720000"/>
            </a:xfrm>
            <a:prstGeom prst="triangle">
              <a:avLst>
                <a:gd name="adj" fmla="val 100000"/>
              </a:avLst>
            </a:prstGeom>
            <a:solidFill>
              <a:srgbClr val="97DAF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36" name="이등변 삼각형 135"/>
            <p:cNvSpPr/>
            <p:nvPr/>
          </p:nvSpPr>
          <p:spPr>
            <a:xfrm rot="16200000" flipH="1">
              <a:off x="716121" y="3978000"/>
              <a:ext cx="720000" cy="720000"/>
            </a:xfrm>
            <a:prstGeom prst="triangle">
              <a:avLst>
                <a:gd name="adj" fmla="val 100000"/>
              </a:avLst>
            </a:prstGeom>
            <a:solidFill>
              <a:srgbClr val="00B0F0">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38" name="이등변 삼각형 137"/>
            <p:cNvSpPr/>
            <p:nvPr/>
          </p:nvSpPr>
          <p:spPr>
            <a:xfrm flipH="1">
              <a:off x="2176789" y="4701195"/>
              <a:ext cx="720000" cy="720000"/>
            </a:xfrm>
            <a:prstGeom prst="triangle">
              <a:avLst>
                <a:gd name="adj" fmla="val 100000"/>
              </a:avLst>
            </a:prstGeom>
            <a:solidFill>
              <a:srgbClr val="2BD6ED">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39" name="이등변 삼각형 138"/>
            <p:cNvSpPr/>
            <p:nvPr/>
          </p:nvSpPr>
          <p:spPr>
            <a:xfrm flipH="1">
              <a:off x="2876121" y="4701195"/>
              <a:ext cx="720000" cy="720000"/>
            </a:xfrm>
            <a:prstGeom prst="triangle">
              <a:avLst>
                <a:gd name="adj" fmla="val 100000"/>
              </a:avLst>
            </a:prstGeom>
            <a:solidFill>
              <a:srgbClr val="6D458B">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40" name="이등변 삼각형 139"/>
            <p:cNvSpPr/>
            <p:nvPr/>
          </p:nvSpPr>
          <p:spPr>
            <a:xfrm rot="16200000" flipH="1">
              <a:off x="3596121" y="5421195"/>
              <a:ext cx="720000" cy="720000"/>
            </a:xfrm>
            <a:prstGeom prst="triangle">
              <a:avLst>
                <a:gd name="adj" fmla="val 0"/>
              </a:avLst>
            </a:prstGeom>
            <a:solidFill>
              <a:srgbClr val="0070C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41" name="이등변 삼각형 140"/>
            <p:cNvSpPr/>
            <p:nvPr/>
          </p:nvSpPr>
          <p:spPr>
            <a:xfrm rot="5400000" flipH="1">
              <a:off x="3596121" y="6138000"/>
              <a:ext cx="720000" cy="720000"/>
            </a:xfrm>
            <a:prstGeom prst="triangle">
              <a:avLst>
                <a:gd name="adj" fmla="val 100000"/>
              </a:avLst>
            </a:prstGeom>
            <a:solidFill>
              <a:srgbClr val="00B0F0">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42" name="이등변 삼각형 141"/>
            <p:cNvSpPr/>
            <p:nvPr/>
          </p:nvSpPr>
          <p:spPr>
            <a:xfrm rot="5400000" flipH="1">
              <a:off x="4316121" y="6141195"/>
              <a:ext cx="720000" cy="720000"/>
            </a:xfrm>
            <a:prstGeom prst="triangle">
              <a:avLst>
                <a:gd name="adj" fmla="val 0"/>
              </a:avLst>
            </a:prstGeom>
            <a:solidFill>
              <a:srgbClr val="6D458B">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51" name="이등변 삼각형 150"/>
            <p:cNvSpPr/>
            <p:nvPr/>
          </p:nvSpPr>
          <p:spPr>
            <a:xfrm flipH="1">
              <a:off x="5036121" y="4701195"/>
              <a:ext cx="720000" cy="720000"/>
            </a:xfrm>
            <a:prstGeom prst="triangle">
              <a:avLst>
                <a:gd name="adj" fmla="val 100000"/>
              </a:avLst>
            </a:prstGeom>
            <a:solidFill>
              <a:srgbClr val="2BD6ED">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54" name="이등변 삼각형 153"/>
            <p:cNvSpPr/>
            <p:nvPr/>
          </p:nvSpPr>
          <p:spPr>
            <a:xfrm rot="10800000" flipH="1">
              <a:off x="5708775" y="6138000"/>
              <a:ext cx="720000" cy="720000"/>
            </a:xfrm>
            <a:prstGeom prst="triangle">
              <a:avLst>
                <a:gd name="adj" fmla="val 100000"/>
              </a:avLst>
            </a:prstGeom>
            <a:solidFill>
              <a:srgbClr val="97DAFB">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55" name="이등변 삼각형 154"/>
            <p:cNvSpPr/>
            <p:nvPr/>
          </p:nvSpPr>
          <p:spPr>
            <a:xfrm rot="5400000" flipH="1">
              <a:off x="6428676" y="6141195"/>
              <a:ext cx="720000" cy="720000"/>
            </a:xfrm>
            <a:prstGeom prst="triangle">
              <a:avLst>
                <a:gd name="adj" fmla="val 0"/>
              </a:avLst>
            </a:prstGeom>
            <a:solidFill>
              <a:schemeClr val="accent4">
                <a:lumMod val="75000"/>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56" name="이등변 삼각형 155"/>
            <p:cNvSpPr/>
            <p:nvPr/>
          </p:nvSpPr>
          <p:spPr>
            <a:xfrm flipH="1">
              <a:off x="2840806" y="6138000"/>
              <a:ext cx="720000" cy="720000"/>
            </a:xfrm>
            <a:prstGeom prst="triangle">
              <a:avLst>
                <a:gd name="adj" fmla="val 0"/>
              </a:avLst>
            </a:prstGeom>
            <a:solidFill>
              <a:srgbClr val="1B70BD">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7" name="이등변 삼각형 156"/>
            <p:cNvSpPr/>
            <p:nvPr/>
          </p:nvSpPr>
          <p:spPr>
            <a:xfrm rot="5400000" flipH="1">
              <a:off x="2176789" y="4698000"/>
              <a:ext cx="720000" cy="720000"/>
            </a:xfrm>
            <a:prstGeom prst="triangle">
              <a:avLst>
                <a:gd name="adj" fmla="val 100000"/>
              </a:avLst>
            </a:prstGeom>
            <a:solidFill>
              <a:srgbClr val="0070C0">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87" name="이등변 삼각형 186"/>
            <p:cNvSpPr/>
            <p:nvPr/>
          </p:nvSpPr>
          <p:spPr>
            <a:xfrm rot="10800000" flipH="1">
              <a:off x="1441965" y="6141195"/>
              <a:ext cx="720000" cy="720000"/>
            </a:xfrm>
            <a:prstGeom prst="triangle">
              <a:avLst>
                <a:gd name="adj" fmla="val 0"/>
              </a:avLst>
            </a:prstGeom>
            <a:solidFill>
              <a:srgbClr val="6D458B">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9" name="직사각형 28"/>
          <p:cNvSpPr/>
          <p:nvPr/>
        </p:nvSpPr>
        <p:spPr>
          <a:xfrm>
            <a:off x="5036520" y="2234848"/>
            <a:ext cx="2007834" cy="1996122"/>
          </a:xfrm>
          <a:prstGeom prst="rect">
            <a:avLst/>
          </a:prstGeom>
          <a:solidFill>
            <a:srgbClr val="0225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63" name="Picture 4" descr="http://cfile6.uf.tistory.com/image/23143047533E165F467C7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2552" y="2236096"/>
            <a:ext cx="2006175" cy="1990755"/>
          </a:xfrm>
          <a:prstGeom prst="rect">
            <a:avLst/>
          </a:prstGeom>
          <a:noFill/>
          <a:extLst>
            <a:ext uri="{909E8E84-426E-40DD-AFC4-6F175D3DCCD1}">
              <a14:hiddenFill xmlns:a14="http://schemas.microsoft.com/office/drawing/2010/main">
                <a:solidFill>
                  <a:srgbClr val="FFFFFF"/>
                </a:solidFill>
              </a14:hiddenFill>
            </a:ext>
          </a:extLst>
        </p:spPr>
      </p:pic>
      <p:sp>
        <p:nvSpPr>
          <p:cNvPr id="32" name="직사각형 31"/>
          <p:cNvSpPr/>
          <p:nvPr/>
        </p:nvSpPr>
        <p:spPr>
          <a:xfrm>
            <a:off x="1047853" y="2229189"/>
            <a:ext cx="1999726" cy="2000190"/>
          </a:xfrm>
          <a:prstGeom prst="rect">
            <a:avLst/>
          </a:prstGeom>
          <a:solidFill>
            <a:srgbClr val="00558E">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65" name="_x440641552" descr="EMB00003a6855b9"/>
          <p:cNvPicPr>
            <a:picLocks noChangeAspect="1" noChangeArrowheads="1"/>
          </p:cNvPicPr>
          <p:nvPr/>
        </p:nvPicPr>
        <p:blipFill>
          <a:blip r:embed="rId5" cstate="print">
            <a:extLst>
              <a:ext uri="{28A0092B-C50C-407E-A947-70E740481C1C}">
                <a14:useLocalDpi xmlns:a14="http://schemas.microsoft.com/office/drawing/2010/main" val="0"/>
              </a:ext>
            </a:extLst>
          </a:blip>
          <a:srcRect l="10175" t="32684" r="9346" b="23390"/>
          <a:stretch>
            <a:fillRect/>
          </a:stretch>
        </p:blipFill>
        <p:spPr bwMode="auto">
          <a:xfrm>
            <a:off x="3046118" y="2227028"/>
            <a:ext cx="2003231" cy="2003702"/>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http://www.etsi.org/images/articles/logos/oneM2M-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07990" y="2789664"/>
            <a:ext cx="2099132" cy="1432218"/>
          </a:xfrm>
          <a:prstGeom prst="rect">
            <a:avLst/>
          </a:prstGeom>
          <a:noFill/>
          <a:extLst>
            <a:ext uri="{909E8E84-426E-40DD-AFC4-6F175D3DCCD1}">
              <a14:hiddenFill xmlns:a14="http://schemas.microsoft.com/office/drawing/2010/main">
                <a:solidFill>
                  <a:srgbClr val="FFFFFF"/>
                </a:solidFill>
              </a14:hiddenFill>
            </a:ext>
          </a:extLst>
        </p:spPr>
      </p:pic>
      <p:sp>
        <p:nvSpPr>
          <p:cNvPr id="67" name="직사각형 66"/>
          <p:cNvSpPr/>
          <p:nvPr/>
        </p:nvSpPr>
        <p:spPr>
          <a:xfrm>
            <a:off x="3039768" y="2234848"/>
            <a:ext cx="2013320" cy="1988174"/>
          </a:xfrm>
          <a:prstGeom prst="rect">
            <a:avLst/>
          </a:prstGeom>
          <a:solidFill>
            <a:srgbClr val="12B2A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68" name="Picture 3"/>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5359" y="5651206"/>
            <a:ext cx="2276101" cy="365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TextBox 68"/>
          <p:cNvSpPr txBox="1"/>
          <p:nvPr/>
        </p:nvSpPr>
        <p:spPr>
          <a:xfrm>
            <a:off x="5273442" y="4587025"/>
            <a:ext cx="2159566" cy="707886"/>
          </a:xfrm>
          <a:prstGeom prst="rect">
            <a:avLst/>
          </a:prstGeom>
          <a:noFill/>
        </p:spPr>
        <p:txBody>
          <a:bodyPr wrap="none" rtlCol="0">
            <a:spAutoFit/>
          </a:bodyPr>
          <a:lstStyle/>
          <a:p>
            <a:r>
              <a:rPr lang="en-US" altLang="ko-KR" sz="2000" b="1" spc="70" dirty="0">
                <a:solidFill>
                  <a:schemeClr val="tx2">
                    <a:lumMod val="75000"/>
                  </a:schemeClr>
                </a:solidFill>
                <a:latin typeface="+mj-lt"/>
              </a:rPr>
              <a:t>WP4 Leader</a:t>
            </a:r>
          </a:p>
          <a:p>
            <a:r>
              <a:rPr lang="en-US" altLang="ko-KR" sz="2000" b="1" dirty="0">
                <a:solidFill>
                  <a:schemeClr val="tx2">
                    <a:lumMod val="75000"/>
                  </a:schemeClr>
                </a:solidFill>
                <a:latin typeface="+mj-lt"/>
              </a:rPr>
              <a:t>Sung-Chan Choi</a:t>
            </a:r>
            <a:endParaRPr lang="ko-KR" altLang="en-US" sz="2000" b="1" dirty="0">
              <a:solidFill>
                <a:schemeClr val="tx2">
                  <a:lumMod val="75000"/>
                </a:schemeClr>
              </a:solidFill>
              <a:latin typeface="+mj-lt"/>
            </a:endParaRPr>
          </a:p>
        </p:txBody>
      </p:sp>
      <p:pic>
        <p:nvPicPr>
          <p:cNvPr id="60" name="Picture 8" descr="http://www.sejong.ac.kr/img/common/h1_top_logo01.gif"/>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77619" y="6125160"/>
            <a:ext cx="1284209" cy="3109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www.jointips.or.kr/data/file/partner/2039108196_5WjCFSDa_ntels.png"/>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38926" y="6127896"/>
            <a:ext cx="651649" cy="2811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itu.int/en/ITU-T/Workshops-and-Seminars/bsg/201207/PublishingImages/TTA.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31986" y="6114281"/>
            <a:ext cx="548532" cy="32615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upload.wikimedia.org/wikipedia/en/c/cc/LG_U%2B_logo.png"/>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5122" y="6129424"/>
            <a:ext cx="1077921" cy="347514"/>
          </a:xfrm>
          <a:prstGeom prst="rect">
            <a:avLst/>
          </a:prstGeom>
          <a:noFill/>
          <a:extLst>
            <a:ext uri="{909E8E84-426E-40DD-AFC4-6F175D3DCCD1}">
              <a14:hiddenFill xmlns:a14="http://schemas.microsoft.com/office/drawing/2010/main">
                <a:solidFill>
                  <a:srgbClr val="FFFFFF"/>
                </a:solidFill>
              </a14:hiddenFill>
            </a:ext>
          </a:extLst>
        </p:spPr>
      </p:pic>
      <p:pic>
        <p:nvPicPr>
          <p:cNvPr id="3" name="그림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658929" y="6114271"/>
            <a:ext cx="1350503" cy="326268"/>
          </a:xfrm>
          <a:prstGeom prst="rect">
            <a:avLst/>
          </a:prstGeom>
        </p:spPr>
      </p:pic>
      <p:pic>
        <p:nvPicPr>
          <p:cNvPr id="2062" name="Picture 14" descr="http://www.rapa.or.kr/modules/board/bd_download.asp?idx=1115"/>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38894" y="5991849"/>
            <a:ext cx="1895991" cy="564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136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descr="http://www.theimperic.com/wp-content/uploads/2014/12/Amazon-Robo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702" y="981522"/>
            <a:ext cx="9087812" cy="5137565"/>
          </a:xfrm>
          <a:prstGeom prst="rect">
            <a:avLst/>
          </a:prstGeom>
          <a:noFill/>
          <a:extLst>
            <a:ext uri="{909E8E84-426E-40DD-AFC4-6F175D3DCCD1}">
              <a14:hiddenFill xmlns:a14="http://schemas.microsoft.com/office/drawing/2010/main">
                <a:solidFill>
                  <a:srgbClr val="FFFFFF"/>
                </a:solidFill>
              </a14:hiddenFill>
            </a:ext>
          </a:extLst>
        </p:spPr>
      </p:pic>
      <p:sp>
        <p:nvSpPr>
          <p:cNvPr id="2" name="타원 1"/>
          <p:cNvSpPr/>
          <p:nvPr/>
        </p:nvSpPr>
        <p:spPr>
          <a:xfrm>
            <a:off x="1598630" y="1448136"/>
            <a:ext cx="1448135" cy="76217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dirty="0">
                <a:solidFill>
                  <a:schemeClr val="tx1"/>
                </a:solidFill>
              </a:rPr>
              <a:t>AE</a:t>
            </a:r>
            <a:endParaRPr lang="ko-KR" altLang="en-US" dirty="0">
              <a:solidFill>
                <a:schemeClr val="tx1"/>
              </a:solidFill>
            </a:endParaRPr>
          </a:p>
        </p:txBody>
      </p:sp>
      <p:sp>
        <p:nvSpPr>
          <p:cNvPr id="3" name="직사각형 2"/>
          <p:cNvSpPr/>
          <p:nvPr/>
        </p:nvSpPr>
        <p:spPr>
          <a:xfrm>
            <a:off x="1903501" y="3353577"/>
            <a:ext cx="1219482" cy="99082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ko-KR" altLang="en-US" sz="1600" dirty="0">
              <a:solidFill>
                <a:schemeClr val="tx1"/>
              </a:solidFill>
            </a:endParaRPr>
          </a:p>
        </p:txBody>
      </p:sp>
      <p:sp>
        <p:nvSpPr>
          <p:cNvPr id="16" name="직사각형 15"/>
          <p:cNvSpPr/>
          <p:nvPr/>
        </p:nvSpPr>
        <p:spPr>
          <a:xfrm>
            <a:off x="3673973" y="3353577"/>
            <a:ext cx="1219482" cy="99082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ko-KR" altLang="en-US" sz="1600" dirty="0">
              <a:solidFill>
                <a:schemeClr val="tx1"/>
              </a:solidFill>
            </a:endParaRPr>
          </a:p>
        </p:txBody>
      </p:sp>
      <p:sp>
        <p:nvSpPr>
          <p:cNvPr id="17" name="직사각형 16"/>
          <p:cNvSpPr/>
          <p:nvPr/>
        </p:nvSpPr>
        <p:spPr>
          <a:xfrm>
            <a:off x="5333294" y="3353577"/>
            <a:ext cx="1219482" cy="99082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ko-KR" altLang="en-US" sz="1600" dirty="0">
              <a:solidFill>
                <a:schemeClr val="tx1"/>
              </a:solidFill>
            </a:endParaRPr>
          </a:p>
        </p:txBody>
      </p:sp>
      <p:sp>
        <p:nvSpPr>
          <p:cNvPr id="18" name="직사각형 17"/>
          <p:cNvSpPr/>
          <p:nvPr/>
        </p:nvSpPr>
        <p:spPr>
          <a:xfrm>
            <a:off x="6992616" y="3353577"/>
            <a:ext cx="1219482" cy="99082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ko-KR" altLang="en-US" sz="1600" dirty="0">
              <a:solidFill>
                <a:schemeClr val="tx1"/>
              </a:solidFill>
            </a:endParaRPr>
          </a:p>
        </p:txBody>
      </p:sp>
      <p:cxnSp>
        <p:nvCxnSpPr>
          <p:cNvPr id="5" name="직선 화살표 연결선 4"/>
          <p:cNvCxnSpPr>
            <a:stCxn id="2" idx="4"/>
            <a:endCxn id="3" idx="0"/>
          </p:cNvCxnSpPr>
          <p:nvPr/>
        </p:nvCxnSpPr>
        <p:spPr>
          <a:xfrm>
            <a:off x="2322698" y="2210312"/>
            <a:ext cx="190544" cy="11432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 name="직선 화살표 연결선 6"/>
          <p:cNvCxnSpPr>
            <a:stCxn id="2" idx="4"/>
            <a:endCxn id="16" idx="0"/>
          </p:cNvCxnSpPr>
          <p:nvPr/>
        </p:nvCxnSpPr>
        <p:spPr>
          <a:xfrm>
            <a:off x="2322698" y="2210312"/>
            <a:ext cx="1961017" cy="11432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p:cNvCxnSpPr>
            <a:stCxn id="2" idx="4"/>
            <a:endCxn id="17" idx="0"/>
          </p:cNvCxnSpPr>
          <p:nvPr/>
        </p:nvCxnSpPr>
        <p:spPr>
          <a:xfrm>
            <a:off x="2322697" y="2210312"/>
            <a:ext cx="3620338" cy="11432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a:stCxn id="2" idx="4"/>
            <a:endCxn id="18" idx="0"/>
          </p:cNvCxnSpPr>
          <p:nvPr/>
        </p:nvCxnSpPr>
        <p:spPr>
          <a:xfrm>
            <a:off x="2322697" y="2210312"/>
            <a:ext cx="5279660" cy="11432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7180" name="그룹 21"/>
          <p:cNvGrpSpPr>
            <a:grpSpLocks/>
          </p:cNvGrpSpPr>
          <p:nvPr/>
        </p:nvGrpSpPr>
        <p:grpSpPr bwMode="auto">
          <a:xfrm>
            <a:off x="2025767" y="3544121"/>
            <a:ext cx="974951" cy="609741"/>
            <a:chOff x="5029200" y="1676400"/>
            <a:chExt cx="1253067" cy="609600"/>
          </a:xfrm>
        </p:grpSpPr>
        <p:sp>
          <p:nvSpPr>
            <p:cNvPr id="19" name="직사각형 18"/>
            <p:cNvSpPr/>
            <p:nvPr/>
          </p:nvSpPr>
          <p:spPr>
            <a:xfrm>
              <a:off x="5029200" y="1676400"/>
              <a:ext cx="685717"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CSE</a:t>
              </a:r>
              <a:endParaRPr lang="ko-KR" altLang="en-US" sz="1200" dirty="0"/>
            </a:p>
          </p:txBody>
        </p:sp>
        <p:sp>
          <p:nvSpPr>
            <p:cNvPr id="32" name="직사각형 31"/>
            <p:cNvSpPr/>
            <p:nvPr/>
          </p:nvSpPr>
          <p:spPr>
            <a:xfrm>
              <a:off x="5596550" y="2057400"/>
              <a:ext cx="685717"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CON</a:t>
              </a:r>
              <a:endParaRPr lang="ko-KR" altLang="en-US" sz="1200" dirty="0"/>
            </a:p>
          </p:txBody>
        </p:sp>
        <p:cxnSp>
          <p:nvCxnSpPr>
            <p:cNvPr id="21" name="꺾인 연결선 20"/>
            <p:cNvCxnSpPr>
              <a:stCxn id="19" idx="2"/>
              <a:endCxn id="32" idx="1"/>
            </p:cNvCxnSpPr>
            <p:nvPr/>
          </p:nvCxnSpPr>
          <p:spPr>
            <a:xfrm rot="16200000" flipH="1">
              <a:off x="5350955" y="1926104"/>
              <a:ext cx="266700" cy="224491"/>
            </a:xfrm>
            <a:prstGeom prst="bentConnector2">
              <a:avLst/>
            </a:prstGeom>
            <a:ln w="12700"/>
          </p:spPr>
          <p:style>
            <a:lnRef idx="1">
              <a:schemeClr val="accent1"/>
            </a:lnRef>
            <a:fillRef idx="0">
              <a:schemeClr val="accent1"/>
            </a:fillRef>
            <a:effectRef idx="0">
              <a:schemeClr val="accent1"/>
            </a:effectRef>
            <a:fontRef idx="minor">
              <a:schemeClr val="tx1"/>
            </a:fontRef>
          </p:style>
        </p:cxnSp>
      </p:grpSp>
      <p:grpSp>
        <p:nvGrpSpPr>
          <p:cNvPr id="7181" name="그룹 35"/>
          <p:cNvGrpSpPr>
            <a:grpSpLocks/>
          </p:cNvGrpSpPr>
          <p:nvPr/>
        </p:nvGrpSpPr>
        <p:grpSpPr bwMode="auto">
          <a:xfrm>
            <a:off x="3796239" y="3544121"/>
            <a:ext cx="973363" cy="609741"/>
            <a:chOff x="5029200" y="1676400"/>
            <a:chExt cx="1253067" cy="609600"/>
          </a:xfrm>
        </p:grpSpPr>
        <p:sp>
          <p:nvSpPr>
            <p:cNvPr id="37" name="직사각형 36"/>
            <p:cNvSpPr/>
            <p:nvPr/>
          </p:nvSpPr>
          <p:spPr>
            <a:xfrm>
              <a:off x="5029200" y="1676400"/>
              <a:ext cx="68479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CSE</a:t>
              </a:r>
              <a:endParaRPr lang="ko-KR" altLang="en-US" sz="1200" dirty="0"/>
            </a:p>
          </p:txBody>
        </p:sp>
        <p:sp>
          <p:nvSpPr>
            <p:cNvPr id="38" name="직사각형 37"/>
            <p:cNvSpPr/>
            <p:nvPr/>
          </p:nvSpPr>
          <p:spPr>
            <a:xfrm>
              <a:off x="5597475" y="2057400"/>
              <a:ext cx="68479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CON</a:t>
              </a:r>
              <a:endParaRPr lang="ko-KR" altLang="en-US" sz="1200" dirty="0"/>
            </a:p>
          </p:txBody>
        </p:sp>
        <p:cxnSp>
          <p:nvCxnSpPr>
            <p:cNvPr id="39" name="꺾인 연결선 38"/>
            <p:cNvCxnSpPr>
              <a:stCxn id="37" idx="2"/>
              <a:endCxn id="38" idx="1"/>
            </p:cNvCxnSpPr>
            <p:nvPr/>
          </p:nvCxnSpPr>
          <p:spPr>
            <a:xfrm rot="16200000" flipH="1">
              <a:off x="5351697" y="1925921"/>
              <a:ext cx="266700" cy="224857"/>
            </a:xfrm>
            <a:prstGeom prst="bentConnector2">
              <a:avLst/>
            </a:prstGeom>
            <a:ln w="12700"/>
          </p:spPr>
          <p:style>
            <a:lnRef idx="1">
              <a:schemeClr val="accent1"/>
            </a:lnRef>
            <a:fillRef idx="0">
              <a:schemeClr val="accent1"/>
            </a:fillRef>
            <a:effectRef idx="0">
              <a:schemeClr val="accent1"/>
            </a:effectRef>
            <a:fontRef idx="minor">
              <a:schemeClr val="tx1"/>
            </a:fontRef>
          </p:style>
        </p:cxnSp>
      </p:grpSp>
      <p:grpSp>
        <p:nvGrpSpPr>
          <p:cNvPr id="7182" name="그룹 39"/>
          <p:cNvGrpSpPr>
            <a:grpSpLocks/>
          </p:cNvGrpSpPr>
          <p:nvPr/>
        </p:nvGrpSpPr>
        <p:grpSpPr bwMode="auto">
          <a:xfrm>
            <a:off x="5455561" y="3544121"/>
            <a:ext cx="974951" cy="609741"/>
            <a:chOff x="5029200" y="1676400"/>
            <a:chExt cx="1253067" cy="609600"/>
          </a:xfrm>
        </p:grpSpPr>
        <p:sp>
          <p:nvSpPr>
            <p:cNvPr id="41" name="직사각형 40"/>
            <p:cNvSpPr/>
            <p:nvPr/>
          </p:nvSpPr>
          <p:spPr>
            <a:xfrm>
              <a:off x="5029200" y="1676400"/>
              <a:ext cx="685717"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AE</a:t>
              </a:r>
              <a:endParaRPr lang="ko-KR" altLang="en-US" sz="1200" dirty="0"/>
            </a:p>
          </p:txBody>
        </p:sp>
        <p:sp>
          <p:nvSpPr>
            <p:cNvPr id="42" name="직사각형 41"/>
            <p:cNvSpPr/>
            <p:nvPr/>
          </p:nvSpPr>
          <p:spPr>
            <a:xfrm>
              <a:off x="5596550" y="2057400"/>
              <a:ext cx="685717"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CON</a:t>
              </a:r>
              <a:endParaRPr lang="ko-KR" altLang="en-US" sz="1200" dirty="0"/>
            </a:p>
          </p:txBody>
        </p:sp>
        <p:cxnSp>
          <p:nvCxnSpPr>
            <p:cNvPr id="43" name="꺾인 연결선 42"/>
            <p:cNvCxnSpPr>
              <a:stCxn id="41" idx="2"/>
              <a:endCxn id="42" idx="1"/>
            </p:cNvCxnSpPr>
            <p:nvPr/>
          </p:nvCxnSpPr>
          <p:spPr>
            <a:xfrm rot="16200000" flipH="1">
              <a:off x="5350955" y="1926104"/>
              <a:ext cx="266700" cy="224491"/>
            </a:xfrm>
            <a:prstGeom prst="bentConnector2">
              <a:avLst/>
            </a:prstGeom>
            <a:ln w="12700"/>
          </p:spPr>
          <p:style>
            <a:lnRef idx="1">
              <a:schemeClr val="accent1"/>
            </a:lnRef>
            <a:fillRef idx="0">
              <a:schemeClr val="accent1"/>
            </a:fillRef>
            <a:effectRef idx="0">
              <a:schemeClr val="accent1"/>
            </a:effectRef>
            <a:fontRef idx="minor">
              <a:schemeClr val="tx1"/>
            </a:fontRef>
          </p:style>
        </p:cxnSp>
      </p:grpSp>
      <p:grpSp>
        <p:nvGrpSpPr>
          <p:cNvPr id="7183" name="그룹 43"/>
          <p:cNvGrpSpPr>
            <a:grpSpLocks/>
          </p:cNvGrpSpPr>
          <p:nvPr/>
        </p:nvGrpSpPr>
        <p:grpSpPr bwMode="auto">
          <a:xfrm>
            <a:off x="7116471" y="3544121"/>
            <a:ext cx="973362" cy="609741"/>
            <a:chOff x="5029200" y="1676400"/>
            <a:chExt cx="1253067" cy="609600"/>
          </a:xfrm>
        </p:grpSpPr>
        <p:sp>
          <p:nvSpPr>
            <p:cNvPr id="45" name="직사각형 44"/>
            <p:cNvSpPr/>
            <p:nvPr/>
          </p:nvSpPr>
          <p:spPr>
            <a:xfrm>
              <a:off x="5029200" y="1676400"/>
              <a:ext cx="68479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AE</a:t>
              </a:r>
              <a:endParaRPr lang="ko-KR" altLang="en-US" sz="1200" dirty="0"/>
            </a:p>
          </p:txBody>
        </p:sp>
        <p:sp>
          <p:nvSpPr>
            <p:cNvPr id="46" name="직사각형 45"/>
            <p:cNvSpPr/>
            <p:nvPr/>
          </p:nvSpPr>
          <p:spPr>
            <a:xfrm>
              <a:off x="5597475" y="2057400"/>
              <a:ext cx="68479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CON</a:t>
              </a:r>
              <a:endParaRPr lang="ko-KR" altLang="en-US" sz="1200" dirty="0"/>
            </a:p>
          </p:txBody>
        </p:sp>
        <p:cxnSp>
          <p:nvCxnSpPr>
            <p:cNvPr id="47" name="꺾인 연결선 46"/>
            <p:cNvCxnSpPr>
              <a:stCxn id="45" idx="2"/>
              <a:endCxn id="46" idx="1"/>
            </p:cNvCxnSpPr>
            <p:nvPr/>
          </p:nvCxnSpPr>
          <p:spPr>
            <a:xfrm rot="16200000" flipH="1">
              <a:off x="5351697" y="1925921"/>
              <a:ext cx="266700" cy="224857"/>
            </a:xfrm>
            <a:prstGeom prst="bentConnector2">
              <a:avLst/>
            </a:prstGeom>
            <a:ln w="12700"/>
          </p:spPr>
          <p:style>
            <a:lnRef idx="1">
              <a:schemeClr val="accent1"/>
            </a:lnRef>
            <a:fillRef idx="0">
              <a:schemeClr val="accent1"/>
            </a:fillRef>
            <a:effectRef idx="0">
              <a:schemeClr val="accent1"/>
            </a:effectRef>
            <a:fontRef idx="minor">
              <a:schemeClr val="tx1"/>
            </a:fontRef>
          </p:style>
        </p:cxnSp>
      </p:grpSp>
      <p:sp>
        <p:nvSpPr>
          <p:cNvPr id="7184" name="TextBox 22"/>
          <p:cNvSpPr txBox="1">
            <a:spLocks noChangeArrowheads="1"/>
          </p:cNvSpPr>
          <p:nvPr/>
        </p:nvSpPr>
        <p:spPr bwMode="auto">
          <a:xfrm>
            <a:off x="2025767" y="2515183"/>
            <a:ext cx="868563" cy="30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ko-KR" sz="1400">
                <a:solidFill>
                  <a:srgbClr val="0000FF"/>
                </a:solidFill>
              </a:rPr>
              <a:t>Update</a:t>
            </a:r>
            <a:endParaRPr lang="ko-KR" altLang="en-US" sz="1400">
              <a:solidFill>
                <a:srgbClr val="0000FF"/>
              </a:solidFill>
            </a:endParaRPr>
          </a:p>
        </p:txBody>
      </p:sp>
      <p:sp>
        <p:nvSpPr>
          <p:cNvPr id="7185" name="TextBox 48"/>
          <p:cNvSpPr txBox="1">
            <a:spLocks noChangeArrowheads="1"/>
          </p:cNvSpPr>
          <p:nvPr/>
        </p:nvSpPr>
        <p:spPr bwMode="auto">
          <a:xfrm>
            <a:off x="2918149" y="2515183"/>
            <a:ext cx="866976" cy="30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ko-KR" sz="1400">
                <a:solidFill>
                  <a:srgbClr val="0000FF"/>
                </a:solidFill>
              </a:rPr>
              <a:t>Update</a:t>
            </a:r>
            <a:endParaRPr lang="ko-KR" altLang="en-US" sz="1400">
              <a:solidFill>
                <a:srgbClr val="0000FF"/>
              </a:solidFill>
            </a:endParaRPr>
          </a:p>
        </p:txBody>
      </p:sp>
      <p:sp>
        <p:nvSpPr>
          <p:cNvPr id="7186" name="TextBox 49"/>
          <p:cNvSpPr txBox="1">
            <a:spLocks noChangeArrowheads="1"/>
          </p:cNvSpPr>
          <p:nvPr/>
        </p:nvSpPr>
        <p:spPr bwMode="auto">
          <a:xfrm>
            <a:off x="3877221" y="2515183"/>
            <a:ext cx="866976" cy="30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ko-KR" sz="1400">
                <a:solidFill>
                  <a:srgbClr val="0000FF"/>
                </a:solidFill>
              </a:rPr>
              <a:t>Update</a:t>
            </a:r>
            <a:endParaRPr lang="ko-KR" altLang="en-US" sz="1400">
              <a:solidFill>
                <a:srgbClr val="0000FF"/>
              </a:solidFill>
            </a:endParaRPr>
          </a:p>
        </p:txBody>
      </p:sp>
      <p:sp>
        <p:nvSpPr>
          <p:cNvPr id="7187" name="TextBox 50"/>
          <p:cNvSpPr txBox="1">
            <a:spLocks noChangeArrowheads="1"/>
          </p:cNvSpPr>
          <p:nvPr/>
        </p:nvSpPr>
        <p:spPr bwMode="auto">
          <a:xfrm>
            <a:off x="5007782" y="2515183"/>
            <a:ext cx="866976" cy="30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ko-KR" sz="1400">
                <a:solidFill>
                  <a:srgbClr val="0000FF"/>
                </a:solidFill>
              </a:rPr>
              <a:t>Update</a:t>
            </a:r>
            <a:endParaRPr lang="ko-KR" altLang="en-US" sz="1400">
              <a:solidFill>
                <a:srgbClr val="0000FF"/>
              </a:solidFill>
            </a:endParaRPr>
          </a:p>
        </p:txBody>
      </p:sp>
      <p:sp>
        <p:nvSpPr>
          <p:cNvPr id="24" name="폭발 1 23"/>
          <p:cNvSpPr/>
          <p:nvPr/>
        </p:nvSpPr>
        <p:spPr>
          <a:xfrm>
            <a:off x="6017666" y="2724781"/>
            <a:ext cx="998768" cy="609741"/>
          </a:xfrm>
          <a:prstGeom prst="irregularSeal1">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1" hangingPunct="1">
              <a:defRPr/>
            </a:pPr>
            <a:r>
              <a:rPr lang="en-US" altLang="ko-KR" sz="1200" dirty="0">
                <a:solidFill>
                  <a:srgbClr val="0000FF"/>
                </a:solidFill>
              </a:rPr>
              <a:t>Success</a:t>
            </a:r>
            <a:endParaRPr lang="ko-KR" altLang="en-US" sz="1200" dirty="0">
              <a:solidFill>
                <a:srgbClr val="0000FF"/>
              </a:solidFill>
            </a:endParaRPr>
          </a:p>
        </p:txBody>
      </p:sp>
      <p:sp>
        <p:nvSpPr>
          <p:cNvPr id="54" name="폭발 1 53"/>
          <p:cNvSpPr/>
          <p:nvPr/>
        </p:nvSpPr>
        <p:spPr>
          <a:xfrm>
            <a:off x="4531422" y="2724781"/>
            <a:ext cx="1000357" cy="609741"/>
          </a:xfrm>
          <a:prstGeom prst="irregularSeal1">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1" hangingPunct="1">
              <a:defRPr/>
            </a:pPr>
            <a:r>
              <a:rPr lang="en-US" altLang="ko-KR" sz="1200" dirty="0">
                <a:solidFill>
                  <a:srgbClr val="0000FF"/>
                </a:solidFill>
              </a:rPr>
              <a:t>Success</a:t>
            </a:r>
            <a:endParaRPr lang="ko-KR" altLang="en-US" sz="1200" dirty="0">
              <a:solidFill>
                <a:srgbClr val="0000FF"/>
              </a:solidFill>
            </a:endParaRPr>
          </a:p>
        </p:txBody>
      </p:sp>
      <p:sp>
        <p:nvSpPr>
          <p:cNvPr id="55" name="폭발 1 54"/>
          <p:cNvSpPr/>
          <p:nvPr/>
        </p:nvSpPr>
        <p:spPr>
          <a:xfrm>
            <a:off x="1955901" y="2724781"/>
            <a:ext cx="1000357" cy="609741"/>
          </a:xfrm>
          <a:prstGeom prst="irregularSeal1">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1" hangingPunct="1">
              <a:defRPr/>
            </a:pPr>
            <a:r>
              <a:rPr lang="en-US" altLang="ko-KR" sz="1200" dirty="0">
                <a:solidFill>
                  <a:srgbClr val="0000FF"/>
                </a:solidFill>
              </a:rPr>
              <a:t>Success</a:t>
            </a:r>
            <a:endParaRPr lang="ko-KR" altLang="en-US" sz="1200" dirty="0">
              <a:solidFill>
                <a:srgbClr val="0000FF"/>
              </a:solidFill>
            </a:endParaRPr>
          </a:p>
        </p:txBody>
      </p:sp>
      <p:sp>
        <p:nvSpPr>
          <p:cNvPr id="56" name="폭발 1 55"/>
          <p:cNvSpPr/>
          <p:nvPr/>
        </p:nvSpPr>
        <p:spPr>
          <a:xfrm>
            <a:off x="3270655" y="2724781"/>
            <a:ext cx="998768" cy="609741"/>
          </a:xfrm>
          <a:prstGeom prst="irregularSeal1">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1" hangingPunct="1">
              <a:defRPr/>
            </a:pPr>
            <a:r>
              <a:rPr lang="en-US" altLang="ko-KR" sz="1200" dirty="0">
                <a:solidFill>
                  <a:srgbClr val="0000FF"/>
                </a:solidFill>
              </a:rPr>
              <a:t>Fail</a:t>
            </a:r>
            <a:endParaRPr lang="ko-KR" altLang="en-US" sz="1200" dirty="0">
              <a:solidFill>
                <a:srgbClr val="0000FF"/>
              </a:solidFill>
            </a:endParaRPr>
          </a:p>
        </p:txBody>
      </p:sp>
      <p:sp>
        <p:nvSpPr>
          <p:cNvPr id="44" name="TextBox 43"/>
          <p:cNvSpPr txBox="1"/>
          <p:nvPr/>
        </p:nvSpPr>
        <p:spPr>
          <a:xfrm>
            <a:off x="247478" y="231665"/>
            <a:ext cx="8665168" cy="584775"/>
          </a:xfrm>
          <a:prstGeom prst="rect">
            <a:avLst/>
          </a:prstGeom>
          <a:noFill/>
        </p:spPr>
        <p:txBody>
          <a:bodyPr wrap="square" rtlCol="0">
            <a:spAutoFit/>
          </a:bodyPr>
          <a:lstStyle/>
          <a:p>
            <a:r>
              <a:rPr lang="en-US" altLang="ko-KR" sz="3200" b="1" spc="-150" dirty="0">
                <a:solidFill>
                  <a:srgbClr val="64CDEE"/>
                </a:solidFill>
              </a:rPr>
              <a:t>Collaborative work system</a:t>
            </a:r>
            <a:endParaRPr lang="ko-KR" altLang="en-US" sz="3200" b="1" spc="-150" baseline="30000" dirty="0">
              <a:solidFill>
                <a:schemeClr val="bg1"/>
              </a:solidFill>
            </a:endParaRPr>
          </a:p>
        </p:txBody>
      </p:sp>
    </p:spTree>
    <p:extLst>
      <p:ext uri="{BB962C8B-B14F-4D97-AF65-F5344CB8AC3E}">
        <p14:creationId xmlns:p14="http://schemas.microsoft.com/office/powerpoint/2010/main" val="1427554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5" name="직선 화살표 연결선 104"/>
          <p:cNvCxnSpPr/>
          <p:nvPr/>
        </p:nvCxnSpPr>
        <p:spPr>
          <a:xfrm>
            <a:off x="2483475" y="4550088"/>
            <a:ext cx="630384" cy="562105"/>
          </a:xfrm>
          <a:prstGeom prst="straightConnector1">
            <a:avLst/>
          </a:prstGeom>
          <a:ln w="412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p:nvPr/>
        </p:nvCxnSpPr>
        <p:spPr>
          <a:xfrm>
            <a:off x="6013306" y="4556440"/>
            <a:ext cx="630383" cy="562105"/>
          </a:xfrm>
          <a:prstGeom prst="straightConnector1">
            <a:avLst/>
          </a:prstGeom>
          <a:ln w="412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 name="타원 1"/>
          <p:cNvSpPr/>
          <p:nvPr/>
        </p:nvSpPr>
        <p:spPr>
          <a:xfrm>
            <a:off x="1495822" y="1269554"/>
            <a:ext cx="1448135" cy="76217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dirty="0">
                <a:solidFill>
                  <a:schemeClr val="tx1"/>
                </a:solidFill>
              </a:rPr>
              <a:t>AE</a:t>
            </a:r>
            <a:endParaRPr lang="ko-KR" altLang="en-US" dirty="0">
              <a:solidFill>
                <a:schemeClr val="tx1"/>
              </a:solidFill>
            </a:endParaRPr>
          </a:p>
        </p:txBody>
      </p:sp>
      <p:sp>
        <p:nvSpPr>
          <p:cNvPr id="3" name="직사각형 2"/>
          <p:cNvSpPr/>
          <p:nvPr/>
        </p:nvSpPr>
        <p:spPr>
          <a:xfrm>
            <a:off x="1800693" y="3174995"/>
            <a:ext cx="1219482" cy="99082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ko-KR" altLang="en-US" sz="1600" dirty="0">
              <a:solidFill>
                <a:schemeClr val="tx1"/>
              </a:solidFill>
            </a:endParaRPr>
          </a:p>
        </p:txBody>
      </p:sp>
      <p:sp>
        <p:nvSpPr>
          <p:cNvPr id="16" name="직사각형 15"/>
          <p:cNvSpPr/>
          <p:nvPr/>
        </p:nvSpPr>
        <p:spPr>
          <a:xfrm>
            <a:off x="3571165" y="3174995"/>
            <a:ext cx="1219482" cy="99082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ko-KR" altLang="en-US" sz="1600" dirty="0">
              <a:solidFill>
                <a:schemeClr val="tx1"/>
              </a:solidFill>
            </a:endParaRPr>
          </a:p>
        </p:txBody>
      </p:sp>
      <p:sp>
        <p:nvSpPr>
          <p:cNvPr id="17" name="직사각형 16"/>
          <p:cNvSpPr/>
          <p:nvPr/>
        </p:nvSpPr>
        <p:spPr>
          <a:xfrm>
            <a:off x="5230486" y="3174995"/>
            <a:ext cx="1219482" cy="99082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ko-KR" altLang="en-US" sz="1600" dirty="0">
              <a:solidFill>
                <a:schemeClr val="tx1"/>
              </a:solidFill>
            </a:endParaRPr>
          </a:p>
        </p:txBody>
      </p:sp>
      <p:sp>
        <p:nvSpPr>
          <p:cNvPr id="18" name="직사각형 17"/>
          <p:cNvSpPr/>
          <p:nvPr/>
        </p:nvSpPr>
        <p:spPr>
          <a:xfrm>
            <a:off x="6889808" y="3174995"/>
            <a:ext cx="1219482" cy="99082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ko-KR" altLang="en-US" sz="1600" dirty="0">
              <a:solidFill>
                <a:schemeClr val="tx1"/>
              </a:solidFill>
            </a:endParaRPr>
          </a:p>
        </p:txBody>
      </p:sp>
      <p:cxnSp>
        <p:nvCxnSpPr>
          <p:cNvPr id="5" name="직선 화살표 연결선 4"/>
          <p:cNvCxnSpPr>
            <a:stCxn id="2" idx="4"/>
            <a:endCxn id="3" idx="0"/>
          </p:cNvCxnSpPr>
          <p:nvPr/>
        </p:nvCxnSpPr>
        <p:spPr>
          <a:xfrm>
            <a:off x="2219890" y="2031730"/>
            <a:ext cx="190544" cy="1143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직선 화살표 연결선 6"/>
          <p:cNvCxnSpPr>
            <a:stCxn id="2" idx="4"/>
            <a:endCxn id="16" idx="0"/>
          </p:cNvCxnSpPr>
          <p:nvPr/>
        </p:nvCxnSpPr>
        <p:spPr>
          <a:xfrm>
            <a:off x="2219890" y="2031730"/>
            <a:ext cx="1961017" cy="1143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p:cNvCxnSpPr>
            <a:stCxn id="2" idx="4"/>
            <a:endCxn id="17" idx="0"/>
          </p:cNvCxnSpPr>
          <p:nvPr/>
        </p:nvCxnSpPr>
        <p:spPr>
          <a:xfrm>
            <a:off x="2219889" y="2031730"/>
            <a:ext cx="3620338" cy="1143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a:stCxn id="2" idx="4"/>
            <a:endCxn id="18" idx="0"/>
          </p:cNvCxnSpPr>
          <p:nvPr/>
        </p:nvCxnSpPr>
        <p:spPr>
          <a:xfrm>
            <a:off x="2219889" y="2031730"/>
            <a:ext cx="5279660" cy="1143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206" name="그룹 21"/>
          <p:cNvGrpSpPr>
            <a:grpSpLocks/>
          </p:cNvGrpSpPr>
          <p:nvPr/>
        </p:nvGrpSpPr>
        <p:grpSpPr bwMode="auto">
          <a:xfrm>
            <a:off x="1922959" y="3365539"/>
            <a:ext cx="974951" cy="609741"/>
            <a:chOff x="5029200" y="1676400"/>
            <a:chExt cx="1253067" cy="609600"/>
          </a:xfrm>
        </p:grpSpPr>
        <p:sp>
          <p:nvSpPr>
            <p:cNvPr id="19" name="직사각형 18"/>
            <p:cNvSpPr/>
            <p:nvPr/>
          </p:nvSpPr>
          <p:spPr>
            <a:xfrm>
              <a:off x="5029200" y="1676400"/>
              <a:ext cx="685717"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CSE</a:t>
              </a:r>
              <a:endParaRPr lang="ko-KR" altLang="en-US" sz="1200" dirty="0"/>
            </a:p>
          </p:txBody>
        </p:sp>
        <p:sp>
          <p:nvSpPr>
            <p:cNvPr id="32" name="직사각형 31"/>
            <p:cNvSpPr/>
            <p:nvPr/>
          </p:nvSpPr>
          <p:spPr>
            <a:xfrm>
              <a:off x="5596550" y="2057400"/>
              <a:ext cx="685717"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CON</a:t>
              </a:r>
              <a:endParaRPr lang="ko-KR" altLang="en-US" sz="1200" dirty="0"/>
            </a:p>
          </p:txBody>
        </p:sp>
        <p:cxnSp>
          <p:nvCxnSpPr>
            <p:cNvPr id="21" name="꺾인 연결선 20"/>
            <p:cNvCxnSpPr>
              <a:stCxn id="19" idx="2"/>
              <a:endCxn id="32" idx="1"/>
            </p:cNvCxnSpPr>
            <p:nvPr/>
          </p:nvCxnSpPr>
          <p:spPr>
            <a:xfrm rot="16200000" flipH="1">
              <a:off x="5350955" y="1926104"/>
              <a:ext cx="266700" cy="224491"/>
            </a:xfrm>
            <a:prstGeom prst="bentConnector2">
              <a:avLst/>
            </a:prstGeom>
            <a:ln w="12700"/>
          </p:spPr>
          <p:style>
            <a:lnRef idx="1">
              <a:schemeClr val="accent1"/>
            </a:lnRef>
            <a:fillRef idx="0">
              <a:schemeClr val="accent1"/>
            </a:fillRef>
            <a:effectRef idx="0">
              <a:schemeClr val="accent1"/>
            </a:effectRef>
            <a:fontRef idx="minor">
              <a:schemeClr val="tx1"/>
            </a:fontRef>
          </p:style>
        </p:cxnSp>
      </p:grpSp>
      <p:grpSp>
        <p:nvGrpSpPr>
          <p:cNvPr id="8207" name="그룹 35"/>
          <p:cNvGrpSpPr>
            <a:grpSpLocks/>
          </p:cNvGrpSpPr>
          <p:nvPr/>
        </p:nvGrpSpPr>
        <p:grpSpPr bwMode="auto">
          <a:xfrm>
            <a:off x="3693431" y="3365539"/>
            <a:ext cx="973363" cy="609741"/>
            <a:chOff x="5029200" y="1676400"/>
            <a:chExt cx="1253067" cy="609600"/>
          </a:xfrm>
        </p:grpSpPr>
        <p:sp>
          <p:nvSpPr>
            <p:cNvPr id="37" name="직사각형 36"/>
            <p:cNvSpPr/>
            <p:nvPr/>
          </p:nvSpPr>
          <p:spPr>
            <a:xfrm>
              <a:off x="5029200" y="1676400"/>
              <a:ext cx="68479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CSE</a:t>
              </a:r>
              <a:endParaRPr lang="ko-KR" altLang="en-US" sz="1200" dirty="0"/>
            </a:p>
          </p:txBody>
        </p:sp>
        <p:sp>
          <p:nvSpPr>
            <p:cNvPr id="38" name="직사각형 37"/>
            <p:cNvSpPr/>
            <p:nvPr/>
          </p:nvSpPr>
          <p:spPr>
            <a:xfrm>
              <a:off x="5597475" y="2057400"/>
              <a:ext cx="68479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CON</a:t>
              </a:r>
              <a:endParaRPr lang="ko-KR" altLang="en-US" sz="1200" dirty="0"/>
            </a:p>
          </p:txBody>
        </p:sp>
        <p:cxnSp>
          <p:nvCxnSpPr>
            <p:cNvPr id="39" name="꺾인 연결선 38"/>
            <p:cNvCxnSpPr>
              <a:stCxn id="37" idx="2"/>
              <a:endCxn id="38" idx="1"/>
            </p:cNvCxnSpPr>
            <p:nvPr/>
          </p:nvCxnSpPr>
          <p:spPr>
            <a:xfrm rot="16200000" flipH="1">
              <a:off x="5351697" y="1925921"/>
              <a:ext cx="266700" cy="224857"/>
            </a:xfrm>
            <a:prstGeom prst="bentConnector2">
              <a:avLst/>
            </a:prstGeom>
            <a:ln w="12700"/>
          </p:spPr>
          <p:style>
            <a:lnRef idx="1">
              <a:schemeClr val="accent1"/>
            </a:lnRef>
            <a:fillRef idx="0">
              <a:schemeClr val="accent1"/>
            </a:fillRef>
            <a:effectRef idx="0">
              <a:schemeClr val="accent1"/>
            </a:effectRef>
            <a:fontRef idx="minor">
              <a:schemeClr val="tx1"/>
            </a:fontRef>
          </p:style>
        </p:cxnSp>
      </p:grpSp>
      <p:grpSp>
        <p:nvGrpSpPr>
          <p:cNvPr id="8208" name="그룹 39"/>
          <p:cNvGrpSpPr>
            <a:grpSpLocks/>
          </p:cNvGrpSpPr>
          <p:nvPr/>
        </p:nvGrpSpPr>
        <p:grpSpPr bwMode="auto">
          <a:xfrm>
            <a:off x="5352753" y="3365539"/>
            <a:ext cx="974951" cy="609741"/>
            <a:chOff x="5029200" y="1676400"/>
            <a:chExt cx="1253067" cy="609600"/>
          </a:xfrm>
        </p:grpSpPr>
        <p:sp>
          <p:nvSpPr>
            <p:cNvPr id="41" name="직사각형 40"/>
            <p:cNvSpPr/>
            <p:nvPr/>
          </p:nvSpPr>
          <p:spPr>
            <a:xfrm>
              <a:off x="5029200" y="1676400"/>
              <a:ext cx="685717"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AE</a:t>
              </a:r>
              <a:endParaRPr lang="ko-KR" altLang="en-US" sz="1200" dirty="0"/>
            </a:p>
          </p:txBody>
        </p:sp>
        <p:sp>
          <p:nvSpPr>
            <p:cNvPr id="42" name="직사각형 41"/>
            <p:cNvSpPr/>
            <p:nvPr/>
          </p:nvSpPr>
          <p:spPr>
            <a:xfrm>
              <a:off x="5596550" y="2057400"/>
              <a:ext cx="685717"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CON</a:t>
              </a:r>
              <a:endParaRPr lang="ko-KR" altLang="en-US" sz="1200" dirty="0"/>
            </a:p>
          </p:txBody>
        </p:sp>
        <p:cxnSp>
          <p:nvCxnSpPr>
            <p:cNvPr id="43" name="꺾인 연결선 42"/>
            <p:cNvCxnSpPr>
              <a:stCxn id="41" idx="2"/>
              <a:endCxn id="42" idx="1"/>
            </p:cNvCxnSpPr>
            <p:nvPr/>
          </p:nvCxnSpPr>
          <p:spPr>
            <a:xfrm rot="16200000" flipH="1">
              <a:off x="5350955" y="1926104"/>
              <a:ext cx="266700" cy="224491"/>
            </a:xfrm>
            <a:prstGeom prst="bentConnector2">
              <a:avLst/>
            </a:prstGeom>
            <a:ln w="12700"/>
          </p:spPr>
          <p:style>
            <a:lnRef idx="1">
              <a:schemeClr val="accent1"/>
            </a:lnRef>
            <a:fillRef idx="0">
              <a:schemeClr val="accent1"/>
            </a:fillRef>
            <a:effectRef idx="0">
              <a:schemeClr val="accent1"/>
            </a:effectRef>
            <a:fontRef idx="minor">
              <a:schemeClr val="tx1"/>
            </a:fontRef>
          </p:style>
        </p:cxnSp>
      </p:grpSp>
      <p:grpSp>
        <p:nvGrpSpPr>
          <p:cNvPr id="8209" name="그룹 43"/>
          <p:cNvGrpSpPr>
            <a:grpSpLocks/>
          </p:cNvGrpSpPr>
          <p:nvPr/>
        </p:nvGrpSpPr>
        <p:grpSpPr bwMode="auto">
          <a:xfrm>
            <a:off x="7013663" y="3365539"/>
            <a:ext cx="973362" cy="609741"/>
            <a:chOff x="5029200" y="1676400"/>
            <a:chExt cx="1253067" cy="609600"/>
          </a:xfrm>
        </p:grpSpPr>
        <p:sp>
          <p:nvSpPr>
            <p:cNvPr id="45" name="직사각형 44"/>
            <p:cNvSpPr/>
            <p:nvPr/>
          </p:nvSpPr>
          <p:spPr>
            <a:xfrm>
              <a:off x="5029200" y="1676400"/>
              <a:ext cx="68479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AE</a:t>
              </a:r>
              <a:endParaRPr lang="ko-KR" altLang="en-US" sz="1200" dirty="0"/>
            </a:p>
          </p:txBody>
        </p:sp>
        <p:sp>
          <p:nvSpPr>
            <p:cNvPr id="46" name="직사각형 45"/>
            <p:cNvSpPr/>
            <p:nvPr/>
          </p:nvSpPr>
          <p:spPr>
            <a:xfrm>
              <a:off x="5597475" y="2057400"/>
              <a:ext cx="68479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CON</a:t>
              </a:r>
              <a:endParaRPr lang="ko-KR" altLang="en-US" sz="1200" dirty="0"/>
            </a:p>
          </p:txBody>
        </p:sp>
        <p:cxnSp>
          <p:nvCxnSpPr>
            <p:cNvPr id="47" name="꺾인 연결선 46"/>
            <p:cNvCxnSpPr>
              <a:stCxn id="45" idx="2"/>
              <a:endCxn id="46" idx="1"/>
            </p:cNvCxnSpPr>
            <p:nvPr/>
          </p:nvCxnSpPr>
          <p:spPr>
            <a:xfrm rot="16200000" flipH="1">
              <a:off x="5351697" y="1925921"/>
              <a:ext cx="266700" cy="224857"/>
            </a:xfrm>
            <a:prstGeom prst="bentConnector2">
              <a:avLst/>
            </a:prstGeom>
            <a:ln w="12700"/>
          </p:spPr>
          <p:style>
            <a:lnRef idx="1">
              <a:schemeClr val="accent1"/>
            </a:lnRef>
            <a:fillRef idx="0">
              <a:schemeClr val="accent1"/>
            </a:fillRef>
            <a:effectRef idx="0">
              <a:schemeClr val="accent1"/>
            </a:effectRef>
            <a:fontRef idx="minor">
              <a:schemeClr val="tx1"/>
            </a:fontRef>
          </p:style>
        </p:cxnSp>
      </p:grpSp>
      <p:sp>
        <p:nvSpPr>
          <p:cNvPr id="8210" name="TextBox 22"/>
          <p:cNvSpPr txBox="1">
            <a:spLocks noChangeArrowheads="1"/>
          </p:cNvSpPr>
          <p:nvPr/>
        </p:nvSpPr>
        <p:spPr bwMode="auto">
          <a:xfrm>
            <a:off x="2032522" y="2538261"/>
            <a:ext cx="868564" cy="30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ko-KR" sz="1400"/>
              <a:t>Update</a:t>
            </a:r>
            <a:endParaRPr lang="ko-KR" altLang="en-US" sz="1400"/>
          </a:p>
        </p:txBody>
      </p:sp>
      <p:sp>
        <p:nvSpPr>
          <p:cNvPr id="8211" name="TextBox 48"/>
          <p:cNvSpPr txBox="1">
            <a:spLocks noChangeArrowheads="1"/>
          </p:cNvSpPr>
          <p:nvPr/>
        </p:nvSpPr>
        <p:spPr bwMode="auto">
          <a:xfrm>
            <a:off x="2924903" y="2538261"/>
            <a:ext cx="866976" cy="30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ko-KR" sz="1400"/>
              <a:t>Update</a:t>
            </a:r>
            <a:endParaRPr lang="ko-KR" altLang="en-US" sz="1400"/>
          </a:p>
        </p:txBody>
      </p:sp>
      <p:sp>
        <p:nvSpPr>
          <p:cNvPr id="8212" name="TextBox 49"/>
          <p:cNvSpPr txBox="1">
            <a:spLocks noChangeArrowheads="1"/>
          </p:cNvSpPr>
          <p:nvPr/>
        </p:nvSpPr>
        <p:spPr bwMode="auto">
          <a:xfrm>
            <a:off x="3883975" y="2538261"/>
            <a:ext cx="866976" cy="30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ko-KR" sz="1400"/>
              <a:t>Update</a:t>
            </a:r>
            <a:endParaRPr lang="ko-KR" altLang="en-US" sz="1400"/>
          </a:p>
        </p:txBody>
      </p:sp>
      <p:sp>
        <p:nvSpPr>
          <p:cNvPr id="8213" name="TextBox 50"/>
          <p:cNvSpPr txBox="1">
            <a:spLocks noChangeArrowheads="1"/>
          </p:cNvSpPr>
          <p:nvPr/>
        </p:nvSpPr>
        <p:spPr bwMode="auto">
          <a:xfrm>
            <a:off x="5014537" y="2538261"/>
            <a:ext cx="866976" cy="30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ko-KR" sz="1400"/>
              <a:t>Update</a:t>
            </a:r>
            <a:endParaRPr lang="ko-KR" altLang="en-US" sz="1400"/>
          </a:p>
        </p:txBody>
      </p:sp>
      <p:sp>
        <p:nvSpPr>
          <p:cNvPr id="57" name="모서리가 둥근 직사각형 56"/>
          <p:cNvSpPr/>
          <p:nvPr/>
        </p:nvSpPr>
        <p:spPr>
          <a:xfrm>
            <a:off x="4885920" y="5588553"/>
            <a:ext cx="3501247" cy="29375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400" dirty="0"/>
              <a:t>Rescheduling</a:t>
            </a:r>
            <a:endParaRPr lang="ko-KR" altLang="en-US" sz="1400" dirty="0"/>
          </a:p>
        </p:txBody>
      </p:sp>
      <p:sp>
        <p:nvSpPr>
          <p:cNvPr id="58" name="타원 57"/>
          <p:cNvSpPr/>
          <p:nvPr/>
        </p:nvSpPr>
        <p:spPr>
          <a:xfrm>
            <a:off x="7664687" y="5002631"/>
            <a:ext cx="1022587" cy="342979"/>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ko-KR" altLang="en-US"/>
          </a:p>
        </p:txBody>
      </p:sp>
      <p:sp>
        <p:nvSpPr>
          <p:cNvPr id="59" name="타원 58"/>
          <p:cNvSpPr/>
          <p:nvPr/>
        </p:nvSpPr>
        <p:spPr>
          <a:xfrm>
            <a:off x="4398443" y="5002631"/>
            <a:ext cx="1022587" cy="342979"/>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ko-KR" altLang="en-US"/>
          </a:p>
        </p:txBody>
      </p:sp>
      <p:sp>
        <p:nvSpPr>
          <p:cNvPr id="8217" name="TextBox 59"/>
          <p:cNvSpPr txBox="1">
            <a:spLocks noChangeArrowheads="1"/>
          </p:cNvSpPr>
          <p:nvPr/>
        </p:nvSpPr>
        <p:spPr bwMode="auto">
          <a:xfrm>
            <a:off x="1937250" y="4267448"/>
            <a:ext cx="1121034" cy="30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ko-KR" sz="1400"/>
              <a:t>Success</a:t>
            </a:r>
            <a:endParaRPr lang="ko-KR" altLang="en-US" sz="1400"/>
          </a:p>
        </p:txBody>
      </p:sp>
      <p:sp>
        <p:nvSpPr>
          <p:cNvPr id="8218" name="TextBox 60"/>
          <p:cNvSpPr txBox="1">
            <a:spLocks noChangeArrowheads="1"/>
          </p:cNvSpPr>
          <p:nvPr/>
        </p:nvSpPr>
        <p:spPr bwMode="auto">
          <a:xfrm>
            <a:off x="3747418" y="4267448"/>
            <a:ext cx="1119447" cy="30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ko-KR" sz="1400"/>
              <a:t>Fail</a:t>
            </a:r>
            <a:endParaRPr lang="ko-KR" altLang="en-US" sz="1400"/>
          </a:p>
        </p:txBody>
      </p:sp>
      <p:sp>
        <p:nvSpPr>
          <p:cNvPr id="8219" name="TextBox 61"/>
          <p:cNvSpPr txBox="1">
            <a:spLocks noChangeArrowheads="1"/>
          </p:cNvSpPr>
          <p:nvPr/>
        </p:nvSpPr>
        <p:spPr bwMode="auto">
          <a:xfrm>
            <a:off x="5481369" y="4267448"/>
            <a:ext cx="1119447" cy="30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ko-KR" sz="1400"/>
              <a:t>Success</a:t>
            </a:r>
            <a:endParaRPr lang="ko-KR" altLang="en-US" sz="1400"/>
          </a:p>
        </p:txBody>
      </p:sp>
      <p:sp>
        <p:nvSpPr>
          <p:cNvPr id="8220" name="TextBox 62"/>
          <p:cNvSpPr txBox="1">
            <a:spLocks noChangeArrowheads="1"/>
          </p:cNvSpPr>
          <p:nvPr/>
        </p:nvSpPr>
        <p:spPr bwMode="auto">
          <a:xfrm>
            <a:off x="7013662" y="4267448"/>
            <a:ext cx="1119446" cy="30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ko-KR" sz="1400"/>
              <a:t>Success</a:t>
            </a:r>
            <a:endParaRPr lang="ko-KR" altLang="en-US" sz="1400"/>
          </a:p>
        </p:txBody>
      </p:sp>
      <p:sp>
        <p:nvSpPr>
          <p:cNvPr id="8221" name="TextBox 63"/>
          <p:cNvSpPr txBox="1">
            <a:spLocks noChangeArrowheads="1"/>
          </p:cNvSpPr>
          <p:nvPr/>
        </p:nvSpPr>
        <p:spPr bwMode="auto">
          <a:xfrm>
            <a:off x="1903905" y="4793032"/>
            <a:ext cx="1121034" cy="30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ko-KR" sz="1400"/>
              <a:t>Revoke</a:t>
            </a:r>
            <a:endParaRPr lang="ko-KR" altLang="en-US" sz="1400"/>
          </a:p>
        </p:txBody>
      </p:sp>
      <p:sp>
        <p:nvSpPr>
          <p:cNvPr id="8222" name="TextBox 64"/>
          <p:cNvSpPr txBox="1">
            <a:spLocks noChangeArrowheads="1"/>
          </p:cNvSpPr>
          <p:nvPr/>
        </p:nvSpPr>
        <p:spPr bwMode="auto">
          <a:xfrm>
            <a:off x="3714074" y="4793032"/>
            <a:ext cx="1121034" cy="30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ko-KR" sz="1400"/>
              <a:t>Revoke</a:t>
            </a:r>
            <a:endParaRPr lang="ko-KR" altLang="en-US" sz="1400"/>
          </a:p>
        </p:txBody>
      </p:sp>
      <p:sp>
        <p:nvSpPr>
          <p:cNvPr id="8223" name="TextBox 65"/>
          <p:cNvSpPr txBox="1">
            <a:spLocks noChangeArrowheads="1"/>
          </p:cNvSpPr>
          <p:nvPr/>
        </p:nvSpPr>
        <p:spPr bwMode="auto">
          <a:xfrm>
            <a:off x="5448025" y="4793032"/>
            <a:ext cx="1121034" cy="30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ko-KR" sz="1400"/>
              <a:t>Revoke</a:t>
            </a:r>
            <a:endParaRPr lang="ko-KR" altLang="en-US" sz="1400"/>
          </a:p>
        </p:txBody>
      </p:sp>
      <p:sp>
        <p:nvSpPr>
          <p:cNvPr id="8224" name="TextBox 66"/>
          <p:cNvSpPr txBox="1">
            <a:spLocks noChangeArrowheads="1"/>
          </p:cNvSpPr>
          <p:nvPr/>
        </p:nvSpPr>
        <p:spPr bwMode="auto">
          <a:xfrm>
            <a:off x="6980317" y="4793032"/>
            <a:ext cx="1121034" cy="30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ko-KR" sz="1400"/>
              <a:t>Revoke</a:t>
            </a:r>
            <a:endParaRPr lang="ko-KR" altLang="en-US" sz="1400"/>
          </a:p>
        </p:txBody>
      </p:sp>
      <p:sp>
        <p:nvSpPr>
          <p:cNvPr id="8225" name="TextBox 67"/>
          <p:cNvSpPr txBox="1">
            <a:spLocks noChangeArrowheads="1"/>
          </p:cNvSpPr>
          <p:nvPr/>
        </p:nvSpPr>
        <p:spPr bwMode="auto">
          <a:xfrm>
            <a:off x="2718480" y="5102666"/>
            <a:ext cx="763765" cy="30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ko-KR" sz="1400"/>
              <a:t>Commit</a:t>
            </a:r>
            <a:endParaRPr lang="ko-KR" altLang="en-US" sz="1400"/>
          </a:p>
        </p:txBody>
      </p:sp>
      <p:sp>
        <p:nvSpPr>
          <p:cNvPr id="8226" name="TextBox 68"/>
          <p:cNvSpPr txBox="1">
            <a:spLocks noChangeArrowheads="1"/>
          </p:cNvSpPr>
          <p:nvPr/>
        </p:nvSpPr>
        <p:spPr bwMode="auto">
          <a:xfrm>
            <a:off x="4555643" y="5032799"/>
            <a:ext cx="708189" cy="30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ko-KR" sz="1400"/>
              <a:t>Revoke</a:t>
            </a:r>
            <a:endParaRPr lang="ko-KR" altLang="en-US" sz="1400"/>
          </a:p>
        </p:txBody>
      </p:sp>
      <p:sp>
        <p:nvSpPr>
          <p:cNvPr id="8227" name="TextBox 69"/>
          <p:cNvSpPr txBox="1">
            <a:spLocks noChangeArrowheads="1"/>
          </p:cNvSpPr>
          <p:nvPr/>
        </p:nvSpPr>
        <p:spPr bwMode="auto">
          <a:xfrm>
            <a:off x="6262600" y="5089963"/>
            <a:ext cx="763765" cy="30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ko-KR" sz="1400"/>
              <a:t>Commit</a:t>
            </a:r>
            <a:endParaRPr lang="ko-KR" altLang="en-US" sz="1400"/>
          </a:p>
        </p:txBody>
      </p:sp>
      <p:sp>
        <p:nvSpPr>
          <p:cNvPr id="8228" name="TextBox 70"/>
          <p:cNvSpPr txBox="1">
            <a:spLocks noChangeArrowheads="1"/>
          </p:cNvSpPr>
          <p:nvPr/>
        </p:nvSpPr>
        <p:spPr bwMode="auto">
          <a:xfrm>
            <a:off x="7821886" y="5032799"/>
            <a:ext cx="708189" cy="30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ko-KR" sz="1400"/>
              <a:t>Revoke</a:t>
            </a:r>
            <a:endParaRPr lang="ko-KR" altLang="en-US" sz="1400"/>
          </a:p>
        </p:txBody>
      </p:sp>
      <p:cxnSp>
        <p:nvCxnSpPr>
          <p:cNvPr id="75" name="직선 화살표 연결선 74"/>
          <p:cNvCxnSpPr>
            <a:endCxn id="8228" idx="0"/>
          </p:cNvCxnSpPr>
          <p:nvPr/>
        </p:nvCxnSpPr>
        <p:spPr>
          <a:xfrm>
            <a:off x="7572591" y="4562790"/>
            <a:ext cx="603390" cy="470009"/>
          </a:xfrm>
          <a:prstGeom prst="straightConnector1">
            <a:avLst/>
          </a:prstGeom>
          <a:ln w="412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직선 화살표 연결선 76"/>
          <p:cNvCxnSpPr/>
          <p:nvPr/>
        </p:nvCxnSpPr>
        <p:spPr>
          <a:xfrm>
            <a:off x="4261887" y="4551676"/>
            <a:ext cx="0" cy="25247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직선 화살표 연결선 77"/>
          <p:cNvCxnSpPr/>
          <p:nvPr/>
        </p:nvCxnSpPr>
        <p:spPr>
          <a:xfrm>
            <a:off x="5992663" y="4551676"/>
            <a:ext cx="0" cy="25247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a:off x="7545597" y="4540560"/>
            <a:ext cx="0" cy="254059"/>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직사각형 79"/>
          <p:cNvSpPr/>
          <p:nvPr/>
        </p:nvSpPr>
        <p:spPr>
          <a:xfrm>
            <a:off x="733646" y="4793032"/>
            <a:ext cx="1003532" cy="239767"/>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Policy1</a:t>
            </a:r>
            <a:endParaRPr lang="ko-KR" altLang="en-US" sz="1200" dirty="0"/>
          </a:p>
        </p:txBody>
      </p:sp>
      <p:sp>
        <p:nvSpPr>
          <p:cNvPr id="81" name="직사각형 80"/>
          <p:cNvSpPr/>
          <p:nvPr/>
        </p:nvSpPr>
        <p:spPr>
          <a:xfrm>
            <a:off x="1248114" y="5210641"/>
            <a:ext cx="1005121" cy="20007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Policy2</a:t>
            </a:r>
            <a:endParaRPr lang="ko-KR" altLang="en-US" sz="1200" dirty="0"/>
          </a:p>
        </p:txBody>
      </p:sp>
      <p:cxnSp>
        <p:nvCxnSpPr>
          <p:cNvPr id="82" name="꺾인 연결선 81"/>
          <p:cNvCxnSpPr>
            <a:stCxn id="59" idx="4"/>
            <a:endCxn id="57" idx="0"/>
          </p:cNvCxnSpPr>
          <p:nvPr/>
        </p:nvCxnSpPr>
        <p:spPr>
          <a:xfrm rot="16200000" flipH="1">
            <a:off x="5651272" y="4604076"/>
            <a:ext cx="242943" cy="1726012"/>
          </a:xfrm>
          <a:prstGeom prst="bentConnector3">
            <a:avLst/>
          </a:prstGeom>
          <a:solidFill>
            <a:schemeClr val="accent6">
              <a:lumMod val="20000"/>
              <a:lumOff val="80000"/>
            </a:schemeClr>
          </a:solid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3" name="꺾인 연결선 82"/>
          <p:cNvCxnSpPr>
            <a:stCxn id="58" idx="4"/>
            <a:endCxn id="57" idx="0"/>
          </p:cNvCxnSpPr>
          <p:nvPr/>
        </p:nvCxnSpPr>
        <p:spPr>
          <a:xfrm rot="5400000">
            <a:off x="7284394" y="4696966"/>
            <a:ext cx="242943" cy="1540231"/>
          </a:xfrm>
          <a:prstGeom prst="bentConnector3">
            <a:avLst/>
          </a:prstGeom>
          <a:solidFill>
            <a:schemeClr val="accent6">
              <a:lumMod val="20000"/>
              <a:lumOff val="80000"/>
            </a:schemeClr>
          </a:solid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84" name="직사각형 83"/>
          <p:cNvSpPr/>
          <p:nvPr/>
        </p:nvSpPr>
        <p:spPr>
          <a:xfrm>
            <a:off x="1903905" y="4289678"/>
            <a:ext cx="6159337" cy="250883"/>
          </a:xfrm>
          <a:prstGeom prst="rect">
            <a:avLst/>
          </a:prstGeom>
          <a:noFill/>
          <a:ln w="254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ko-KR" altLang="en-US" dirty="0"/>
          </a:p>
        </p:txBody>
      </p:sp>
      <p:cxnSp>
        <p:nvCxnSpPr>
          <p:cNvPr id="101" name="직선 화살표 연결선 100"/>
          <p:cNvCxnSpPr/>
          <p:nvPr/>
        </p:nvCxnSpPr>
        <p:spPr>
          <a:xfrm>
            <a:off x="2478712" y="4551676"/>
            <a:ext cx="0" cy="25247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직선 화살표 연결선 107"/>
          <p:cNvCxnSpPr>
            <a:endCxn id="59" idx="0"/>
          </p:cNvCxnSpPr>
          <p:nvPr/>
        </p:nvCxnSpPr>
        <p:spPr>
          <a:xfrm>
            <a:off x="4284118" y="4550087"/>
            <a:ext cx="625620" cy="452543"/>
          </a:xfrm>
          <a:prstGeom prst="straightConnector1">
            <a:avLst/>
          </a:prstGeom>
          <a:ln w="412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47478" y="231665"/>
            <a:ext cx="8665168" cy="584775"/>
          </a:xfrm>
          <a:prstGeom prst="rect">
            <a:avLst/>
          </a:prstGeom>
          <a:noFill/>
        </p:spPr>
        <p:txBody>
          <a:bodyPr wrap="square" rtlCol="0">
            <a:spAutoFit/>
          </a:bodyPr>
          <a:lstStyle/>
          <a:p>
            <a:r>
              <a:rPr lang="en-US" altLang="ko-KR" sz="3200" b="1" spc="-150" dirty="0">
                <a:solidFill>
                  <a:srgbClr val="64CDEE"/>
                </a:solidFill>
              </a:rPr>
              <a:t>Transaction Management</a:t>
            </a:r>
            <a:endParaRPr lang="ko-KR" altLang="en-US" sz="3200" b="1" spc="-150" baseline="30000" dirty="0">
              <a:solidFill>
                <a:schemeClr val="bg1"/>
              </a:solidFill>
            </a:endParaRPr>
          </a:p>
        </p:txBody>
      </p:sp>
    </p:spTree>
    <p:extLst>
      <p:ext uri="{BB962C8B-B14F-4D97-AF65-F5344CB8AC3E}">
        <p14:creationId xmlns:p14="http://schemas.microsoft.com/office/powerpoint/2010/main" val="2674928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타원 4"/>
          <p:cNvSpPr/>
          <p:nvPr/>
        </p:nvSpPr>
        <p:spPr>
          <a:xfrm>
            <a:off x="1401975" y="1269554"/>
            <a:ext cx="1448135" cy="76217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dirty="0">
                <a:solidFill>
                  <a:schemeClr val="tx1"/>
                </a:solidFill>
              </a:rPr>
              <a:t>AE</a:t>
            </a:r>
            <a:endParaRPr lang="ko-KR" altLang="en-US" dirty="0">
              <a:solidFill>
                <a:schemeClr val="tx1"/>
              </a:solidFill>
            </a:endParaRPr>
          </a:p>
        </p:txBody>
      </p:sp>
      <p:sp>
        <p:nvSpPr>
          <p:cNvPr id="6" name="직사각형 5"/>
          <p:cNvSpPr/>
          <p:nvPr/>
        </p:nvSpPr>
        <p:spPr>
          <a:xfrm>
            <a:off x="1706845" y="3174994"/>
            <a:ext cx="1219482" cy="99082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ko-KR" altLang="en-US" sz="1600" dirty="0">
              <a:solidFill>
                <a:schemeClr val="tx1"/>
              </a:solidFill>
            </a:endParaRPr>
          </a:p>
        </p:txBody>
      </p:sp>
      <p:sp>
        <p:nvSpPr>
          <p:cNvPr id="7" name="직사각형 6"/>
          <p:cNvSpPr/>
          <p:nvPr/>
        </p:nvSpPr>
        <p:spPr>
          <a:xfrm>
            <a:off x="3477318" y="3174994"/>
            <a:ext cx="1219482" cy="99082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ko-KR" altLang="en-US" sz="1600" dirty="0">
              <a:solidFill>
                <a:schemeClr val="tx1"/>
              </a:solidFill>
            </a:endParaRPr>
          </a:p>
        </p:txBody>
      </p:sp>
      <p:grpSp>
        <p:nvGrpSpPr>
          <p:cNvPr id="9222" name="그룹 7"/>
          <p:cNvGrpSpPr>
            <a:grpSpLocks/>
          </p:cNvGrpSpPr>
          <p:nvPr/>
        </p:nvGrpSpPr>
        <p:grpSpPr bwMode="auto">
          <a:xfrm>
            <a:off x="1829112" y="3365538"/>
            <a:ext cx="974951" cy="609741"/>
            <a:chOff x="5029200" y="1676400"/>
            <a:chExt cx="1253067" cy="609600"/>
          </a:xfrm>
        </p:grpSpPr>
        <p:sp>
          <p:nvSpPr>
            <p:cNvPr id="9" name="직사각형 8"/>
            <p:cNvSpPr/>
            <p:nvPr/>
          </p:nvSpPr>
          <p:spPr>
            <a:xfrm>
              <a:off x="5029200" y="1676400"/>
              <a:ext cx="685717"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CSE</a:t>
              </a:r>
              <a:endParaRPr lang="ko-KR" altLang="en-US" sz="1200" dirty="0"/>
            </a:p>
          </p:txBody>
        </p:sp>
        <p:sp>
          <p:nvSpPr>
            <p:cNvPr id="10" name="직사각형 9"/>
            <p:cNvSpPr/>
            <p:nvPr/>
          </p:nvSpPr>
          <p:spPr>
            <a:xfrm>
              <a:off x="5596550" y="2057400"/>
              <a:ext cx="685717"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CON</a:t>
              </a:r>
              <a:endParaRPr lang="ko-KR" altLang="en-US" sz="1200" dirty="0"/>
            </a:p>
          </p:txBody>
        </p:sp>
        <p:cxnSp>
          <p:nvCxnSpPr>
            <p:cNvPr id="11" name="꺾인 연결선 10"/>
            <p:cNvCxnSpPr>
              <a:stCxn id="9" idx="2"/>
              <a:endCxn id="10" idx="1"/>
            </p:cNvCxnSpPr>
            <p:nvPr/>
          </p:nvCxnSpPr>
          <p:spPr>
            <a:xfrm rot="16200000" flipH="1">
              <a:off x="5350955" y="1926104"/>
              <a:ext cx="266700" cy="224491"/>
            </a:xfrm>
            <a:prstGeom prst="bentConnector2">
              <a:avLst/>
            </a:prstGeom>
            <a:ln w="12700"/>
          </p:spPr>
          <p:style>
            <a:lnRef idx="1">
              <a:schemeClr val="accent1"/>
            </a:lnRef>
            <a:fillRef idx="0">
              <a:schemeClr val="accent1"/>
            </a:fillRef>
            <a:effectRef idx="0">
              <a:schemeClr val="accent1"/>
            </a:effectRef>
            <a:fontRef idx="minor">
              <a:schemeClr val="tx1"/>
            </a:fontRef>
          </p:style>
        </p:cxnSp>
      </p:grpSp>
      <p:grpSp>
        <p:nvGrpSpPr>
          <p:cNvPr id="9223" name="그룹 11"/>
          <p:cNvGrpSpPr>
            <a:grpSpLocks/>
          </p:cNvGrpSpPr>
          <p:nvPr/>
        </p:nvGrpSpPr>
        <p:grpSpPr bwMode="auto">
          <a:xfrm>
            <a:off x="3599583" y="3365538"/>
            <a:ext cx="973363" cy="609741"/>
            <a:chOff x="5029200" y="1676400"/>
            <a:chExt cx="1253067" cy="609600"/>
          </a:xfrm>
        </p:grpSpPr>
        <p:sp>
          <p:nvSpPr>
            <p:cNvPr id="13" name="직사각형 12"/>
            <p:cNvSpPr/>
            <p:nvPr/>
          </p:nvSpPr>
          <p:spPr>
            <a:xfrm>
              <a:off x="5029200" y="1676400"/>
              <a:ext cx="68479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CSE</a:t>
              </a:r>
              <a:endParaRPr lang="ko-KR" altLang="en-US" sz="1200" dirty="0"/>
            </a:p>
          </p:txBody>
        </p:sp>
        <p:sp>
          <p:nvSpPr>
            <p:cNvPr id="14" name="직사각형 13"/>
            <p:cNvSpPr/>
            <p:nvPr/>
          </p:nvSpPr>
          <p:spPr>
            <a:xfrm>
              <a:off x="5597475" y="2057400"/>
              <a:ext cx="68479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CON</a:t>
              </a:r>
              <a:endParaRPr lang="ko-KR" altLang="en-US" sz="1200" dirty="0"/>
            </a:p>
          </p:txBody>
        </p:sp>
        <p:cxnSp>
          <p:nvCxnSpPr>
            <p:cNvPr id="15" name="꺾인 연결선 14"/>
            <p:cNvCxnSpPr>
              <a:stCxn id="13" idx="2"/>
              <a:endCxn id="14" idx="1"/>
            </p:cNvCxnSpPr>
            <p:nvPr/>
          </p:nvCxnSpPr>
          <p:spPr>
            <a:xfrm rot="16200000" flipH="1">
              <a:off x="5351697" y="1925921"/>
              <a:ext cx="266700" cy="224857"/>
            </a:xfrm>
            <a:prstGeom prst="bentConnector2">
              <a:avLst/>
            </a:prstGeom>
            <a:ln w="12700"/>
          </p:spPr>
          <p:style>
            <a:lnRef idx="1">
              <a:schemeClr val="accent1"/>
            </a:lnRef>
            <a:fillRef idx="0">
              <a:schemeClr val="accent1"/>
            </a:fillRef>
            <a:effectRef idx="0">
              <a:schemeClr val="accent1"/>
            </a:effectRef>
            <a:fontRef idx="minor">
              <a:schemeClr val="tx1"/>
            </a:fontRef>
          </p:style>
        </p:cxnSp>
      </p:grpSp>
      <p:sp>
        <p:nvSpPr>
          <p:cNvPr id="9224" name="TextBox 15"/>
          <p:cNvSpPr txBox="1">
            <a:spLocks noChangeArrowheads="1"/>
          </p:cNvSpPr>
          <p:nvPr/>
        </p:nvSpPr>
        <p:spPr bwMode="auto">
          <a:xfrm>
            <a:off x="1484544" y="2263559"/>
            <a:ext cx="1146440" cy="30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ko-KR" sz="1400" b="1">
                <a:solidFill>
                  <a:srgbClr val="C00000"/>
                </a:solidFill>
              </a:rPr>
              <a:t>Begin</a:t>
            </a:r>
          </a:p>
        </p:txBody>
      </p:sp>
      <p:sp>
        <p:nvSpPr>
          <p:cNvPr id="19" name="폭발 1 18"/>
          <p:cNvSpPr/>
          <p:nvPr/>
        </p:nvSpPr>
        <p:spPr>
          <a:xfrm>
            <a:off x="1759245" y="2546199"/>
            <a:ext cx="1000357" cy="609741"/>
          </a:xfrm>
          <a:prstGeom prst="irregularSeal1">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1" hangingPunct="1">
              <a:defRPr/>
            </a:pPr>
            <a:r>
              <a:rPr lang="en-US" altLang="ko-KR" sz="1200" dirty="0">
                <a:solidFill>
                  <a:schemeClr val="tx1"/>
                </a:solidFill>
              </a:rPr>
              <a:t>Success</a:t>
            </a:r>
            <a:endParaRPr lang="ko-KR" altLang="en-US" sz="1200" dirty="0">
              <a:solidFill>
                <a:schemeClr val="tx1"/>
              </a:solidFill>
            </a:endParaRPr>
          </a:p>
        </p:txBody>
      </p:sp>
      <p:cxnSp>
        <p:nvCxnSpPr>
          <p:cNvPr id="21" name="직선 화살표 연결선 20"/>
          <p:cNvCxnSpPr>
            <a:stCxn id="5" idx="4"/>
            <a:endCxn id="6" idx="0"/>
          </p:cNvCxnSpPr>
          <p:nvPr/>
        </p:nvCxnSpPr>
        <p:spPr>
          <a:xfrm>
            <a:off x="2126042" y="2031729"/>
            <a:ext cx="190544" cy="1143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a:stCxn id="5" idx="4"/>
            <a:endCxn id="7" idx="0"/>
          </p:cNvCxnSpPr>
          <p:nvPr/>
        </p:nvCxnSpPr>
        <p:spPr>
          <a:xfrm>
            <a:off x="2126043" y="2031729"/>
            <a:ext cx="1961017" cy="1143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폭발 1 19"/>
          <p:cNvSpPr/>
          <p:nvPr/>
        </p:nvSpPr>
        <p:spPr>
          <a:xfrm>
            <a:off x="3074000" y="2546199"/>
            <a:ext cx="998768" cy="609741"/>
          </a:xfrm>
          <a:prstGeom prst="irregularSeal1">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1" hangingPunct="1">
              <a:defRPr/>
            </a:pPr>
            <a:r>
              <a:rPr lang="en-US" altLang="ko-KR" sz="1200" dirty="0">
                <a:solidFill>
                  <a:schemeClr val="tx1"/>
                </a:solidFill>
              </a:rPr>
              <a:t>Fail</a:t>
            </a:r>
            <a:endParaRPr lang="ko-KR" altLang="en-US" sz="1200" dirty="0">
              <a:solidFill>
                <a:schemeClr val="tx1"/>
              </a:solidFill>
            </a:endParaRPr>
          </a:p>
        </p:txBody>
      </p:sp>
      <p:sp>
        <p:nvSpPr>
          <p:cNvPr id="29" name="타원 28"/>
          <p:cNvSpPr/>
          <p:nvPr/>
        </p:nvSpPr>
        <p:spPr>
          <a:xfrm>
            <a:off x="5042955" y="1269554"/>
            <a:ext cx="1448135" cy="76217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dirty="0">
                <a:solidFill>
                  <a:schemeClr val="tx1"/>
                </a:solidFill>
              </a:rPr>
              <a:t>AE</a:t>
            </a:r>
            <a:endParaRPr lang="ko-KR" altLang="en-US" dirty="0">
              <a:solidFill>
                <a:schemeClr val="tx1"/>
              </a:solidFill>
            </a:endParaRPr>
          </a:p>
        </p:txBody>
      </p:sp>
      <p:sp>
        <p:nvSpPr>
          <p:cNvPr id="30" name="직사각형 29"/>
          <p:cNvSpPr/>
          <p:nvPr/>
        </p:nvSpPr>
        <p:spPr>
          <a:xfrm>
            <a:off x="5347826" y="3174994"/>
            <a:ext cx="1219482" cy="99082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ko-KR" altLang="en-US" sz="1600" dirty="0">
              <a:solidFill>
                <a:schemeClr val="tx1"/>
              </a:solidFill>
            </a:endParaRPr>
          </a:p>
        </p:txBody>
      </p:sp>
      <p:sp>
        <p:nvSpPr>
          <p:cNvPr id="31" name="직사각형 30"/>
          <p:cNvSpPr/>
          <p:nvPr/>
        </p:nvSpPr>
        <p:spPr>
          <a:xfrm>
            <a:off x="7118298" y="3174994"/>
            <a:ext cx="1219482" cy="99082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ko-KR" altLang="en-US" sz="1600" dirty="0">
              <a:solidFill>
                <a:schemeClr val="tx1"/>
              </a:solidFill>
            </a:endParaRPr>
          </a:p>
        </p:txBody>
      </p:sp>
      <p:grpSp>
        <p:nvGrpSpPr>
          <p:cNvPr id="9232" name="그룹 31"/>
          <p:cNvGrpSpPr>
            <a:grpSpLocks/>
          </p:cNvGrpSpPr>
          <p:nvPr/>
        </p:nvGrpSpPr>
        <p:grpSpPr bwMode="auto">
          <a:xfrm>
            <a:off x="5471680" y="3365538"/>
            <a:ext cx="973362" cy="609741"/>
            <a:chOff x="5029200" y="1676400"/>
            <a:chExt cx="1253067" cy="609600"/>
          </a:xfrm>
        </p:grpSpPr>
        <p:sp>
          <p:nvSpPr>
            <p:cNvPr id="33" name="직사각형 32"/>
            <p:cNvSpPr/>
            <p:nvPr/>
          </p:nvSpPr>
          <p:spPr>
            <a:xfrm>
              <a:off x="5029200" y="1676400"/>
              <a:ext cx="68479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CSE</a:t>
              </a:r>
              <a:endParaRPr lang="ko-KR" altLang="en-US" sz="1200" dirty="0"/>
            </a:p>
          </p:txBody>
        </p:sp>
        <p:sp>
          <p:nvSpPr>
            <p:cNvPr id="34" name="직사각형 33"/>
            <p:cNvSpPr/>
            <p:nvPr/>
          </p:nvSpPr>
          <p:spPr>
            <a:xfrm>
              <a:off x="5597475" y="2057400"/>
              <a:ext cx="68479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CON</a:t>
              </a:r>
              <a:endParaRPr lang="ko-KR" altLang="en-US" sz="1200" dirty="0"/>
            </a:p>
          </p:txBody>
        </p:sp>
        <p:cxnSp>
          <p:nvCxnSpPr>
            <p:cNvPr id="35" name="꺾인 연결선 34"/>
            <p:cNvCxnSpPr>
              <a:stCxn id="33" idx="2"/>
              <a:endCxn id="34" idx="1"/>
            </p:cNvCxnSpPr>
            <p:nvPr/>
          </p:nvCxnSpPr>
          <p:spPr>
            <a:xfrm rot="16200000" flipH="1">
              <a:off x="5351697" y="1925921"/>
              <a:ext cx="266700" cy="224857"/>
            </a:xfrm>
            <a:prstGeom prst="bentConnector2">
              <a:avLst/>
            </a:prstGeom>
            <a:ln w="12700"/>
          </p:spPr>
          <p:style>
            <a:lnRef idx="1">
              <a:schemeClr val="accent1"/>
            </a:lnRef>
            <a:fillRef idx="0">
              <a:schemeClr val="accent1"/>
            </a:fillRef>
            <a:effectRef idx="0">
              <a:schemeClr val="accent1"/>
            </a:effectRef>
            <a:fontRef idx="minor">
              <a:schemeClr val="tx1"/>
            </a:fontRef>
          </p:style>
        </p:cxnSp>
      </p:grpSp>
      <p:grpSp>
        <p:nvGrpSpPr>
          <p:cNvPr id="9233" name="그룹 35"/>
          <p:cNvGrpSpPr>
            <a:grpSpLocks/>
          </p:cNvGrpSpPr>
          <p:nvPr/>
        </p:nvGrpSpPr>
        <p:grpSpPr bwMode="auto">
          <a:xfrm>
            <a:off x="7240564" y="3365538"/>
            <a:ext cx="974951" cy="609741"/>
            <a:chOff x="5029200" y="1676400"/>
            <a:chExt cx="1253067" cy="609600"/>
          </a:xfrm>
        </p:grpSpPr>
        <p:sp>
          <p:nvSpPr>
            <p:cNvPr id="37" name="직사각형 36"/>
            <p:cNvSpPr/>
            <p:nvPr/>
          </p:nvSpPr>
          <p:spPr>
            <a:xfrm>
              <a:off x="5029200" y="1676400"/>
              <a:ext cx="685717"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CSE</a:t>
              </a:r>
              <a:endParaRPr lang="ko-KR" altLang="en-US" sz="1200" dirty="0"/>
            </a:p>
          </p:txBody>
        </p:sp>
        <p:sp>
          <p:nvSpPr>
            <p:cNvPr id="38" name="직사각형 37"/>
            <p:cNvSpPr/>
            <p:nvPr/>
          </p:nvSpPr>
          <p:spPr>
            <a:xfrm>
              <a:off x="5596550" y="2057400"/>
              <a:ext cx="685717"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CON</a:t>
              </a:r>
              <a:endParaRPr lang="ko-KR" altLang="en-US" sz="1200" dirty="0"/>
            </a:p>
          </p:txBody>
        </p:sp>
        <p:cxnSp>
          <p:nvCxnSpPr>
            <p:cNvPr id="39" name="꺾인 연결선 38"/>
            <p:cNvCxnSpPr>
              <a:stCxn id="37" idx="2"/>
              <a:endCxn id="38" idx="1"/>
            </p:cNvCxnSpPr>
            <p:nvPr/>
          </p:nvCxnSpPr>
          <p:spPr>
            <a:xfrm rot="16200000" flipH="1">
              <a:off x="5350955" y="1926104"/>
              <a:ext cx="266700" cy="224491"/>
            </a:xfrm>
            <a:prstGeom prst="bentConnector2">
              <a:avLst/>
            </a:prstGeom>
            <a:ln w="12700"/>
          </p:spPr>
          <p:style>
            <a:lnRef idx="1">
              <a:schemeClr val="accent1"/>
            </a:lnRef>
            <a:fillRef idx="0">
              <a:schemeClr val="accent1"/>
            </a:fillRef>
            <a:effectRef idx="0">
              <a:schemeClr val="accent1"/>
            </a:effectRef>
            <a:fontRef idx="minor">
              <a:schemeClr val="tx1"/>
            </a:fontRef>
          </p:style>
        </p:cxnSp>
      </p:grpSp>
      <p:cxnSp>
        <p:nvCxnSpPr>
          <p:cNvPr id="43" name="직선 화살표 연결선 42"/>
          <p:cNvCxnSpPr>
            <a:stCxn id="29" idx="4"/>
            <a:endCxn id="30" idx="0"/>
          </p:cNvCxnSpPr>
          <p:nvPr/>
        </p:nvCxnSpPr>
        <p:spPr>
          <a:xfrm>
            <a:off x="5767023" y="2031729"/>
            <a:ext cx="190544" cy="1143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a:stCxn id="29" idx="4"/>
            <a:endCxn id="31" idx="0"/>
          </p:cNvCxnSpPr>
          <p:nvPr/>
        </p:nvCxnSpPr>
        <p:spPr>
          <a:xfrm>
            <a:off x="5767023" y="2031729"/>
            <a:ext cx="1961016" cy="1143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36" name="TextBox 45"/>
          <p:cNvSpPr txBox="1">
            <a:spLocks noChangeArrowheads="1"/>
          </p:cNvSpPr>
          <p:nvPr/>
        </p:nvSpPr>
        <p:spPr bwMode="auto">
          <a:xfrm>
            <a:off x="5482794" y="2393764"/>
            <a:ext cx="1138501" cy="52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ko-KR" sz="1400" b="1">
                <a:solidFill>
                  <a:srgbClr val="C00000"/>
                </a:solidFill>
              </a:rPr>
              <a:t>Commit / Revoke</a:t>
            </a:r>
            <a:endParaRPr lang="ko-KR" altLang="en-US" sz="1400" b="1">
              <a:solidFill>
                <a:srgbClr val="C00000"/>
              </a:solidFill>
            </a:endParaRPr>
          </a:p>
        </p:txBody>
      </p:sp>
      <p:sp>
        <p:nvSpPr>
          <p:cNvPr id="9237" name="TextBox 47"/>
          <p:cNvSpPr txBox="1">
            <a:spLocks noChangeArrowheads="1"/>
          </p:cNvSpPr>
          <p:nvPr/>
        </p:nvSpPr>
        <p:spPr bwMode="auto">
          <a:xfrm>
            <a:off x="6751501" y="2393764"/>
            <a:ext cx="1140089" cy="52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ko-KR" sz="1400" b="1">
                <a:solidFill>
                  <a:srgbClr val="C00000"/>
                </a:solidFill>
              </a:rPr>
              <a:t>Commit / Revoke</a:t>
            </a:r>
            <a:endParaRPr lang="ko-KR" altLang="en-US" sz="1400" b="1">
              <a:solidFill>
                <a:srgbClr val="C00000"/>
              </a:solidFill>
            </a:endParaRPr>
          </a:p>
        </p:txBody>
      </p:sp>
      <p:sp>
        <p:nvSpPr>
          <p:cNvPr id="9238" name="TextBox 48"/>
          <p:cNvSpPr txBox="1">
            <a:spLocks noChangeArrowheads="1"/>
          </p:cNvSpPr>
          <p:nvPr/>
        </p:nvSpPr>
        <p:spPr bwMode="auto">
          <a:xfrm>
            <a:off x="2594464" y="2263559"/>
            <a:ext cx="1146440" cy="30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ko-KR" sz="1400" b="1">
                <a:solidFill>
                  <a:srgbClr val="C00000"/>
                </a:solidFill>
              </a:rPr>
              <a:t>Begin</a:t>
            </a:r>
          </a:p>
        </p:txBody>
      </p:sp>
      <p:sp>
        <p:nvSpPr>
          <p:cNvPr id="53" name="직사각형 52"/>
          <p:cNvSpPr/>
          <p:nvPr/>
        </p:nvSpPr>
        <p:spPr>
          <a:xfrm>
            <a:off x="3664686" y="1595067"/>
            <a:ext cx="68278" cy="2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ko-KR" altLang="en-US"/>
          </a:p>
        </p:txBody>
      </p:sp>
      <p:sp>
        <p:nvSpPr>
          <p:cNvPr id="54" name="직사각형 53"/>
          <p:cNvSpPr/>
          <p:nvPr/>
        </p:nvSpPr>
        <p:spPr>
          <a:xfrm>
            <a:off x="3539245" y="1595067"/>
            <a:ext cx="68279" cy="2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ko-KR" altLang="en-US"/>
          </a:p>
        </p:txBody>
      </p:sp>
      <p:sp>
        <p:nvSpPr>
          <p:cNvPr id="55" name="오른쪽 화살표 54"/>
          <p:cNvSpPr/>
          <p:nvPr/>
        </p:nvSpPr>
        <p:spPr>
          <a:xfrm>
            <a:off x="3790127" y="1482328"/>
            <a:ext cx="685959" cy="4382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ko-KR" altLang="en-US"/>
          </a:p>
        </p:txBody>
      </p:sp>
      <p:sp>
        <p:nvSpPr>
          <p:cNvPr id="9242" name="テキスト ボックス 5"/>
          <p:cNvSpPr txBox="1">
            <a:spLocks noChangeArrowheads="1"/>
          </p:cNvSpPr>
          <p:nvPr/>
        </p:nvSpPr>
        <p:spPr bwMode="auto">
          <a:xfrm>
            <a:off x="970959" y="4570728"/>
            <a:ext cx="844574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buFont typeface="Arial" panose="020B0604020202020204" pitchFamily="34" charset="0"/>
              <a:buChar char="•"/>
            </a:pPr>
            <a:r>
              <a:rPr lang="en-US" altLang="ko-KR" dirty="0">
                <a:ea typeface="굴림" panose="020B0600000101010101" pitchFamily="50" charset="-127"/>
              </a:rPr>
              <a:t>For the purpose of the transaction management, oneM2M Request message accommodates two additional optional parameters (Transaction ID, Transaction Type).</a:t>
            </a:r>
          </a:p>
          <a:p>
            <a:pPr eaLnBrk="1" hangingPunct="1">
              <a:buFont typeface="Arial" panose="020B0604020202020204" pitchFamily="34" charset="0"/>
              <a:buChar char="•"/>
            </a:pPr>
            <a:r>
              <a:rPr lang="en-US" altLang="ko-KR" dirty="0">
                <a:ea typeface="굴림" panose="020B0600000101010101" pitchFamily="50" charset="-127"/>
              </a:rPr>
              <a:t>Transaction ID is used for identifying each transaction and Transaction Type is to tag on each transaction message. (begin, commit, revoke)</a:t>
            </a:r>
          </a:p>
        </p:txBody>
      </p:sp>
      <p:sp>
        <p:nvSpPr>
          <p:cNvPr id="40" name="TextBox 39"/>
          <p:cNvSpPr txBox="1"/>
          <p:nvPr/>
        </p:nvSpPr>
        <p:spPr>
          <a:xfrm>
            <a:off x="247478" y="231665"/>
            <a:ext cx="8665168" cy="584775"/>
          </a:xfrm>
          <a:prstGeom prst="rect">
            <a:avLst/>
          </a:prstGeom>
          <a:noFill/>
        </p:spPr>
        <p:txBody>
          <a:bodyPr wrap="square" rtlCol="0">
            <a:spAutoFit/>
          </a:bodyPr>
          <a:lstStyle/>
          <a:p>
            <a:r>
              <a:rPr lang="en-US" altLang="ko-KR" sz="3200" b="1" spc="-150" dirty="0">
                <a:solidFill>
                  <a:srgbClr val="64CDEE"/>
                </a:solidFill>
              </a:rPr>
              <a:t>Transaction Management</a:t>
            </a:r>
            <a:endParaRPr lang="ko-KR" altLang="en-US" sz="3200" b="1" spc="-150" baseline="30000" dirty="0">
              <a:solidFill>
                <a:schemeClr val="bg1"/>
              </a:solidFill>
            </a:endParaRPr>
          </a:p>
        </p:txBody>
      </p:sp>
    </p:spTree>
    <p:extLst>
      <p:ext uri="{BB962C8B-B14F-4D97-AF65-F5344CB8AC3E}">
        <p14:creationId xmlns:p14="http://schemas.microsoft.com/office/powerpoint/2010/main" val="3000966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2476500" y="-1741646"/>
            <a:ext cx="4949825" cy="369332"/>
          </a:xfrm>
          <a:prstGeom prst="rect">
            <a:avLst/>
          </a:prstGeom>
        </p:spPr>
        <p:txBody>
          <a:bodyPr>
            <a:spAutoFit/>
          </a:bodyPr>
          <a:lstStyle/>
          <a:p>
            <a:pPr marL="194235" indent="-266700"/>
            <a:r>
              <a:rPr lang="en-US" altLang="ko-KR" spc="-100" dirty="0">
                <a:solidFill>
                  <a:schemeClr val="tx2"/>
                </a:solidFill>
              </a:rPr>
              <a:t>. </a:t>
            </a:r>
          </a:p>
        </p:txBody>
      </p:sp>
      <p:sp>
        <p:nvSpPr>
          <p:cNvPr id="13" name="TextBox 12"/>
          <p:cNvSpPr txBox="1"/>
          <p:nvPr/>
        </p:nvSpPr>
        <p:spPr>
          <a:xfrm>
            <a:off x="247478" y="231665"/>
            <a:ext cx="8665168" cy="584775"/>
          </a:xfrm>
          <a:prstGeom prst="rect">
            <a:avLst/>
          </a:prstGeom>
          <a:noFill/>
        </p:spPr>
        <p:txBody>
          <a:bodyPr wrap="square" rtlCol="0">
            <a:spAutoFit/>
          </a:bodyPr>
          <a:lstStyle/>
          <a:p>
            <a:r>
              <a:rPr lang="en-US" altLang="ko-KR" sz="3200" b="1" spc="-150" dirty="0">
                <a:solidFill>
                  <a:srgbClr val="64CDEE"/>
                </a:solidFill>
              </a:rPr>
              <a:t>Transaction Management</a:t>
            </a:r>
            <a:endParaRPr lang="ko-KR" altLang="en-US" sz="3200" b="1" spc="-150" baseline="30000" dirty="0">
              <a:solidFill>
                <a:schemeClr val="bg1"/>
              </a:solidFill>
            </a:endParaRPr>
          </a:p>
        </p:txBody>
      </p:sp>
      <p:cxnSp>
        <p:nvCxnSpPr>
          <p:cNvPr id="18" name="직선 화살표 연결선 17"/>
          <p:cNvCxnSpPr/>
          <p:nvPr/>
        </p:nvCxnSpPr>
        <p:spPr>
          <a:xfrm>
            <a:off x="1647241" y="2487420"/>
            <a:ext cx="352839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359209" y="2123193"/>
            <a:ext cx="4104456" cy="261610"/>
          </a:xfrm>
          <a:prstGeom prst="rect">
            <a:avLst/>
          </a:prstGeom>
          <a:noFill/>
        </p:spPr>
        <p:txBody>
          <a:bodyPr wrap="square" rtlCol="0">
            <a:spAutoFit/>
          </a:bodyPr>
          <a:lstStyle/>
          <a:p>
            <a:pPr algn="ctr"/>
            <a:r>
              <a:rPr lang="en-US" altLang="ko-KR" sz="1050" dirty="0"/>
              <a:t>UPDATE Request (Begin [Transaction Command])</a:t>
            </a:r>
            <a:endParaRPr lang="ko-KR" altLang="en-US" sz="1050" dirty="0"/>
          </a:p>
        </p:txBody>
      </p:sp>
      <p:cxnSp>
        <p:nvCxnSpPr>
          <p:cNvPr id="20" name="직선 화살표 연결선 19"/>
          <p:cNvCxnSpPr/>
          <p:nvPr/>
        </p:nvCxnSpPr>
        <p:spPr>
          <a:xfrm>
            <a:off x="1647241" y="2631392"/>
            <a:ext cx="3528392"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963351" y="2704513"/>
            <a:ext cx="2664296" cy="261610"/>
          </a:xfrm>
          <a:prstGeom prst="rect">
            <a:avLst/>
          </a:prstGeom>
          <a:noFill/>
        </p:spPr>
        <p:txBody>
          <a:bodyPr wrap="square" rtlCol="0">
            <a:spAutoFit/>
          </a:bodyPr>
          <a:lstStyle/>
          <a:p>
            <a:pPr algn="ctr"/>
            <a:r>
              <a:rPr lang="en-US" altLang="ko-KR" sz="1050" dirty="0"/>
              <a:t>UPDATE Response</a:t>
            </a:r>
            <a:endParaRPr lang="ko-KR" altLang="en-US" sz="1050" dirty="0"/>
          </a:p>
        </p:txBody>
      </p:sp>
      <p:cxnSp>
        <p:nvCxnSpPr>
          <p:cNvPr id="22" name="직선 화살표 연결선 21"/>
          <p:cNvCxnSpPr/>
          <p:nvPr/>
        </p:nvCxnSpPr>
        <p:spPr>
          <a:xfrm>
            <a:off x="1647241" y="3661067"/>
            <a:ext cx="352839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359209" y="3296840"/>
            <a:ext cx="4104456" cy="261610"/>
          </a:xfrm>
          <a:prstGeom prst="rect">
            <a:avLst/>
          </a:prstGeom>
          <a:noFill/>
        </p:spPr>
        <p:txBody>
          <a:bodyPr wrap="square" rtlCol="0">
            <a:spAutoFit/>
          </a:bodyPr>
          <a:lstStyle/>
          <a:p>
            <a:pPr algn="ctr"/>
            <a:r>
              <a:rPr lang="en-US" altLang="ko-KR" sz="1050" dirty="0"/>
              <a:t>UPDATE Request (Commit or Revoke  [Transaction Command])</a:t>
            </a:r>
            <a:endParaRPr lang="ko-KR" altLang="en-US" sz="1050" dirty="0"/>
          </a:p>
        </p:txBody>
      </p:sp>
      <p:cxnSp>
        <p:nvCxnSpPr>
          <p:cNvPr id="24" name="직선 화살표 연결선 23"/>
          <p:cNvCxnSpPr/>
          <p:nvPr/>
        </p:nvCxnSpPr>
        <p:spPr>
          <a:xfrm>
            <a:off x="1647241" y="3800844"/>
            <a:ext cx="3528392"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620533" y="3904266"/>
            <a:ext cx="3349932" cy="261610"/>
          </a:xfrm>
          <a:prstGeom prst="rect">
            <a:avLst/>
          </a:prstGeom>
          <a:noFill/>
        </p:spPr>
        <p:txBody>
          <a:bodyPr wrap="square" rtlCol="0">
            <a:spAutoFit/>
          </a:bodyPr>
          <a:lstStyle/>
          <a:p>
            <a:pPr algn="ctr"/>
            <a:r>
              <a:rPr lang="en-US" altLang="ko-KR" sz="1050" dirty="0"/>
              <a:t>UPDATE Response</a:t>
            </a:r>
            <a:endParaRPr lang="ko-KR" altLang="en-US" sz="1050" dirty="0"/>
          </a:p>
        </p:txBody>
      </p:sp>
      <p:sp>
        <p:nvSpPr>
          <p:cNvPr id="26" name="TextBox 25"/>
          <p:cNvSpPr txBox="1"/>
          <p:nvPr/>
        </p:nvSpPr>
        <p:spPr>
          <a:xfrm>
            <a:off x="343694" y="1035322"/>
            <a:ext cx="3780516" cy="400110"/>
          </a:xfrm>
          <a:prstGeom prst="rect">
            <a:avLst/>
          </a:prstGeom>
          <a:noFill/>
        </p:spPr>
        <p:txBody>
          <a:bodyPr wrap="square" rtlCol="0">
            <a:spAutoFit/>
          </a:bodyPr>
          <a:lstStyle/>
          <a:p>
            <a:pPr marL="342900" indent="-342900">
              <a:buFont typeface="Arial" panose="020B0604020202020204" pitchFamily="34" charset="0"/>
              <a:buChar char="•"/>
            </a:pPr>
            <a:r>
              <a:rPr lang="en-US" altLang="ko-KR" sz="2000" dirty="0">
                <a:solidFill>
                  <a:schemeClr val="tx2"/>
                </a:solidFill>
              </a:rPr>
              <a:t>Request/Response Primitive </a:t>
            </a:r>
            <a:endParaRPr lang="ko-KR" altLang="en-US" sz="2000" dirty="0">
              <a:solidFill>
                <a:schemeClr val="tx2"/>
              </a:solidFill>
            </a:endParaRPr>
          </a:p>
        </p:txBody>
      </p:sp>
      <p:graphicFrame>
        <p:nvGraphicFramePr>
          <p:cNvPr id="14" name="표 13"/>
          <p:cNvGraphicFramePr>
            <a:graphicFrameLocks noGrp="1"/>
          </p:cNvGraphicFramePr>
          <p:nvPr>
            <p:extLst>
              <p:ext uri="{D42A27DB-BD31-4B8C-83A1-F6EECF244321}">
                <p14:modId xmlns:p14="http://schemas.microsoft.com/office/powerpoint/2010/main" val="1579699770"/>
              </p:ext>
            </p:extLst>
          </p:nvPr>
        </p:nvGraphicFramePr>
        <p:xfrm>
          <a:off x="896280" y="4812747"/>
          <a:ext cx="3700409" cy="1655071"/>
        </p:xfrm>
        <a:graphic>
          <a:graphicData uri="http://schemas.openxmlformats.org/drawingml/2006/table">
            <a:tbl>
              <a:tblPr firstRow="1" firstCol="1" bandRow="1">
                <a:tableStyleId>{BC89EF96-8CEA-46FF-86C4-4CE0E7609802}</a:tableStyleId>
              </a:tblPr>
              <a:tblGrid>
                <a:gridCol w="1406644">
                  <a:extLst>
                    <a:ext uri="{9D8B030D-6E8A-4147-A177-3AD203B41FA5}">
                      <a16:colId xmlns:a16="http://schemas.microsoft.com/office/drawing/2014/main" val="309406787"/>
                    </a:ext>
                  </a:extLst>
                </a:gridCol>
                <a:gridCol w="1435807">
                  <a:extLst>
                    <a:ext uri="{9D8B030D-6E8A-4147-A177-3AD203B41FA5}">
                      <a16:colId xmlns:a16="http://schemas.microsoft.com/office/drawing/2014/main" val="2130771196"/>
                    </a:ext>
                  </a:extLst>
                </a:gridCol>
                <a:gridCol w="857958">
                  <a:extLst>
                    <a:ext uri="{9D8B030D-6E8A-4147-A177-3AD203B41FA5}">
                      <a16:colId xmlns:a16="http://schemas.microsoft.com/office/drawing/2014/main" val="3279160271"/>
                    </a:ext>
                  </a:extLst>
                </a:gridCol>
              </a:tblGrid>
              <a:tr h="186487">
                <a:tc>
                  <a:txBody>
                    <a:bodyPr/>
                    <a:lstStyle/>
                    <a:p>
                      <a:pPr algn="ctr" hangingPunct="0">
                        <a:spcAft>
                          <a:spcPts val="0"/>
                        </a:spcAft>
                      </a:pPr>
                      <a:r>
                        <a:rPr lang="x-none" sz="800" dirty="0">
                          <a:effectLst/>
                        </a:rPr>
                        <a:t>Primitive Parameter</a:t>
                      </a:r>
                      <a:endParaRPr lang="ko-KR" sz="8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hangingPunct="0">
                        <a:spcAft>
                          <a:spcPts val="0"/>
                        </a:spcAft>
                      </a:pPr>
                      <a:r>
                        <a:rPr lang="x-none" sz="800" dirty="0">
                          <a:effectLst/>
                        </a:rPr>
                        <a:t>Data Type</a:t>
                      </a:r>
                      <a:endParaRPr lang="ko-KR" sz="8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hangingPunct="0">
                        <a:spcAft>
                          <a:spcPts val="0"/>
                        </a:spcAft>
                      </a:pPr>
                      <a:r>
                        <a:rPr lang="x-none" sz="800" dirty="0">
                          <a:effectLst/>
                        </a:rPr>
                        <a:t>Multiplicity</a:t>
                      </a:r>
                      <a:endParaRPr lang="ko-KR" sz="8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42114001"/>
                  </a:ext>
                </a:extLst>
              </a:tr>
              <a:tr h="163176">
                <a:tc>
                  <a:txBody>
                    <a:bodyPr/>
                    <a:lstStyle/>
                    <a:p>
                      <a:pPr hangingPunct="0">
                        <a:spcAft>
                          <a:spcPts val="0"/>
                        </a:spcAft>
                      </a:pPr>
                      <a:r>
                        <a:rPr lang="x-none" sz="700" dirty="0">
                          <a:effectLst/>
                        </a:rPr>
                        <a:t>Operation</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hangingPunct="0">
                        <a:spcAft>
                          <a:spcPts val="0"/>
                        </a:spcAft>
                      </a:pPr>
                      <a:r>
                        <a:rPr lang="x-none" sz="700" dirty="0">
                          <a:effectLst/>
                        </a:rPr>
                        <a:t>m2m:operation</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hangingPunct="0">
                        <a:spcAft>
                          <a:spcPts val="0"/>
                        </a:spcAft>
                      </a:pPr>
                      <a:r>
                        <a:rPr lang="x-none" sz="700" dirty="0">
                          <a:effectLst/>
                        </a:rPr>
                        <a:t>1</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30662556"/>
                  </a:ext>
                </a:extLst>
              </a:tr>
              <a:tr h="163176">
                <a:tc>
                  <a:txBody>
                    <a:bodyPr/>
                    <a:lstStyle/>
                    <a:p>
                      <a:pPr hangingPunct="0">
                        <a:spcAft>
                          <a:spcPts val="0"/>
                        </a:spcAft>
                      </a:pPr>
                      <a:r>
                        <a:rPr lang="x-none" sz="700">
                          <a:effectLst/>
                        </a:rPr>
                        <a:t>To</a:t>
                      </a:r>
                      <a:endParaRPr lang="ko-KR" sz="7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hangingPunct="0">
                        <a:spcAft>
                          <a:spcPts val="0"/>
                        </a:spcAft>
                      </a:pPr>
                      <a:r>
                        <a:rPr lang="x-none" sz="700" dirty="0">
                          <a:effectLst/>
                        </a:rPr>
                        <a:t>xs:anyURI</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hangingPunct="0">
                        <a:spcAft>
                          <a:spcPts val="0"/>
                        </a:spcAft>
                      </a:pPr>
                      <a:r>
                        <a:rPr lang="x-none" sz="700" dirty="0">
                          <a:effectLst/>
                        </a:rPr>
                        <a:t>1</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65367576"/>
                  </a:ext>
                </a:extLst>
              </a:tr>
              <a:tr h="163176">
                <a:tc>
                  <a:txBody>
                    <a:bodyPr/>
                    <a:lstStyle/>
                    <a:p>
                      <a:pPr hangingPunct="0">
                        <a:spcAft>
                          <a:spcPts val="0"/>
                        </a:spcAft>
                      </a:pPr>
                      <a:r>
                        <a:rPr lang="x-none" sz="700" dirty="0">
                          <a:effectLst/>
                        </a:rPr>
                        <a:t>From</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hangingPunct="0">
                        <a:spcAft>
                          <a:spcPts val="0"/>
                        </a:spcAft>
                      </a:pPr>
                      <a:r>
                        <a:rPr lang="x-none" sz="700" dirty="0">
                          <a:effectLst/>
                        </a:rPr>
                        <a:t>m2m:ID</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hangingPunct="0">
                        <a:spcAft>
                          <a:spcPts val="0"/>
                        </a:spcAft>
                      </a:pPr>
                      <a:r>
                        <a:rPr lang="x-none" sz="700" dirty="0">
                          <a:effectLst/>
                        </a:rPr>
                        <a:t>1</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94428044"/>
                  </a:ext>
                </a:extLst>
              </a:tr>
              <a:tr h="163176">
                <a:tc>
                  <a:txBody>
                    <a:bodyPr/>
                    <a:lstStyle/>
                    <a:p>
                      <a:pPr hangingPunct="0">
                        <a:spcAft>
                          <a:spcPts val="0"/>
                        </a:spcAft>
                      </a:pPr>
                      <a:r>
                        <a:rPr lang="x-none" sz="700" dirty="0">
                          <a:effectLst/>
                        </a:rPr>
                        <a:t>Request Identifier</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hangingPunct="0">
                        <a:spcAft>
                          <a:spcPts val="0"/>
                        </a:spcAft>
                      </a:pPr>
                      <a:r>
                        <a:rPr lang="x-none" sz="700" dirty="0">
                          <a:effectLst/>
                        </a:rPr>
                        <a:t>m2m:requestID</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hangingPunct="0">
                        <a:spcAft>
                          <a:spcPts val="0"/>
                        </a:spcAft>
                      </a:pPr>
                      <a:r>
                        <a:rPr lang="x-none" sz="700" dirty="0">
                          <a:effectLst/>
                        </a:rPr>
                        <a:t>1</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03557576"/>
                  </a:ext>
                </a:extLst>
              </a:tr>
              <a:tr h="163176">
                <a:tc>
                  <a:txBody>
                    <a:bodyPr/>
                    <a:lstStyle/>
                    <a:p>
                      <a:pPr hangingPunct="0">
                        <a:spcAft>
                          <a:spcPts val="0"/>
                        </a:spcAft>
                      </a:pPr>
                      <a:r>
                        <a:rPr lang="x-none" sz="700" dirty="0">
                          <a:effectLst/>
                        </a:rPr>
                        <a:t>Resource Type</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hangingPunct="0">
                        <a:spcAft>
                          <a:spcPts val="0"/>
                        </a:spcAft>
                      </a:pPr>
                      <a:r>
                        <a:rPr lang="x-none" sz="700" dirty="0">
                          <a:effectLst/>
                        </a:rPr>
                        <a:t>m2m:resourceType</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hangingPunct="0">
                        <a:spcAft>
                          <a:spcPts val="0"/>
                        </a:spcAft>
                      </a:pPr>
                      <a:r>
                        <a:rPr lang="x-none" sz="700" dirty="0">
                          <a:effectLst/>
                        </a:rPr>
                        <a:t>0..1</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30895267"/>
                  </a:ext>
                </a:extLst>
              </a:tr>
              <a:tr h="163176">
                <a:tc>
                  <a:txBody>
                    <a:bodyPr/>
                    <a:lstStyle/>
                    <a:p>
                      <a:pPr hangingPunct="0">
                        <a:spcAft>
                          <a:spcPts val="0"/>
                        </a:spcAft>
                      </a:pPr>
                      <a:r>
                        <a:rPr lang="x-none" sz="700" dirty="0">
                          <a:effectLst/>
                        </a:rPr>
                        <a:t>Name</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hangingPunct="0">
                        <a:spcAft>
                          <a:spcPts val="0"/>
                        </a:spcAft>
                      </a:pPr>
                      <a:r>
                        <a:rPr lang="x-none" sz="700" dirty="0">
                          <a:effectLst/>
                        </a:rPr>
                        <a:t>xs:NCName</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hangingPunct="0">
                        <a:spcAft>
                          <a:spcPts val="0"/>
                        </a:spcAft>
                      </a:pPr>
                      <a:r>
                        <a:rPr lang="x-none" sz="700" dirty="0">
                          <a:effectLst/>
                        </a:rPr>
                        <a:t>0..1</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58694706"/>
                  </a:ext>
                </a:extLst>
              </a:tr>
              <a:tr h="163176">
                <a:tc>
                  <a:txBody>
                    <a:bodyPr/>
                    <a:lstStyle/>
                    <a:p>
                      <a:pPr hangingPunct="0">
                        <a:spcAft>
                          <a:spcPts val="0"/>
                        </a:spcAft>
                      </a:pPr>
                      <a:r>
                        <a:rPr lang="x-none" sz="700" dirty="0">
                          <a:effectLst/>
                        </a:rPr>
                        <a:t>Content</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hangingPunct="0">
                        <a:spcAft>
                          <a:spcPts val="0"/>
                        </a:spcAft>
                      </a:pPr>
                      <a:r>
                        <a:rPr lang="x-none" sz="700" dirty="0">
                          <a:effectLst/>
                        </a:rPr>
                        <a:t>m2m:primitiveContent</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hangingPunct="0">
                        <a:spcAft>
                          <a:spcPts val="0"/>
                        </a:spcAft>
                      </a:pPr>
                      <a:r>
                        <a:rPr lang="x-none" sz="700" dirty="0">
                          <a:effectLst/>
                        </a:rPr>
                        <a:t>0..1</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96862176"/>
                  </a:ext>
                </a:extLst>
              </a:tr>
              <a:tr h="163176">
                <a:tc>
                  <a:txBody>
                    <a:bodyPr/>
                    <a:lstStyle/>
                    <a:p>
                      <a:pPr hangingPunct="0">
                        <a:spcAft>
                          <a:spcPts val="0"/>
                        </a:spcAft>
                      </a:pPr>
                      <a:r>
                        <a:rPr lang="en-US" altLang="ko-KR" sz="700" dirty="0">
                          <a:effectLst/>
                        </a:rPr>
                        <a:t>Transaction Type</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hangingPunct="0">
                        <a:spcAft>
                          <a:spcPts val="0"/>
                        </a:spcAft>
                      </a:pPr>
                      <a:r>
                        <a:rPr lang="en-US" altLang="ko-KR" sz="700" dirty="0">
                          <a:effectLst/>
                        </a:rPr>
                        <a:t>m2m:transactionType</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hangingPunct="0">
                        <a:spcAft>
                          <a:spcPts val="0"/>
                        </a:spcAft>
                      </a:pPr>
                      <a:r>
                        <a:rPr lang="x-none" altLang="ko-KR" sz="700" dirty="0">
                          <a:effectLst/>
                        </a:rPr>
                        <a:t>0..1</a:t>
                      </a:r>
                      <a:endParaRPr lang="ko-KR" alt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59197157"/>
                  </a:ext>
                </a:extLst>
              </a:tr>
              <a:tr h="163176">
                <a:tc>
                  <a:txBody>
                    <a:bodyPr/>
                    <a:lstStyle/>
                    <a:p>
                      <a:pPr hangingPunct="0">
                        <a:spcAft>
                          <a:spcPts val="0"/>
                        </a:spcAft>
                      </a:pPr>
                      <a:r>
                        <a:rPr lang="en-US" altLang="ko-KR" sz="700" dirty="0">
                          <a:effectLst/>
                          <a:latin typeface="Arial" panose="020B0604020202020204" pitchFamily="34" charset="0"/>
                          <a:ea typeface="Times New Roman" panose="02020603050405020304" pitchFamily="18" charset="0"/>
                          <a:cs typeface="Times New Roman" panose="02020603050405020304" pitchFamily="18" charset="0"/>
                        </a:rPr>
                        <a:t>Transaction</a:t>
                      </a:r>
                      <a:r>
                        <a:rPr lang="en-US" altLang="ko-KR" sz="700" baseline="0" dirty="0">
                          <a:effectLst/>
                          <a:latin typeface="Arial" panose="020B0604020202020204" pitchFamily="34" charset="0"/>
                          <a:ea typeface="Times New Roman" panose="02020603050405020304" pitchFamily="18" charset="0"/>
                          <a:cs typeface="Times New Roman" panose="02020603050405020304" pitchFamily="18" charset="0"/>
                        </a:rPr>
                        <a:t> ID</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hangingPunct="0">
                        <a:spcAft>
                          <a:spcPts val="0"/>
                        </a:spcAft>
                      </a:pPr>
                      <a:r>
                        <a:rPr lang="en-US" altLang="ko-KR" sz="700" dirty="0">
                          <a:effectLst/>
                          <a:latin typeface="Arial" panose="020B0604020202020204" pitchFamily="34" charset="0"/>
                          <a:ea typeface="Times New Roman" panose="02020603050405020304" pitchFamily="18" charset="0"/>
                          <a:cs typeface="Times New Roman" panose="02020603050405020304" pitchFamily="18" charset="0"/>
                        </a:rPr>
                        <a:t>m2m:ID</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hangingPunct="0">
                        <a:spcAft>
                          <a:spcPts val="0"/>
                        </a:spcAft>
                      </a:pPr>
                      <a:r>
                        <a:rPr lang="en-US" altLang="ko-KR" sz="700" dirty="0">
                          <a:effectLst/>
                          <a:latin typeface="Arial" panose="020B0604020202020204" pitchFamily="34" charset="0"/>
                          <a:ea typeface="Times New Roman" panose="02020603050405020304" pitchFamily="18" charset="0"/>
                          <a:cs typeface="Times New Roman" panose="02020603050405020304" pitchFamily="18" charset="0"/>
                        </a:rPr>
                        <a:t>0..1</a:t>
                      </a:r>
                      <a:endParaRPr lang="ko-KR" alt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49263774"/>
                  </a:ext>
                </a:extLst>
              </a:tr>
            </a:tbl>
          </a:graphicData>
        </a:graphic>
      </p:graphicFrame>
      <p:sp>
        <p:nvSpPr>
          <p:cNvPr id="15" name="TextBox 14"/>
          <p:cNvSpPr txBox="1"/>
          <p:nvPr/>
        </p:nvSpPr>
        <p:spPr>
          <a:xfrm>
            <a:off x="1774376" y="4493406"/>
            <a:ext cx="1944216" cy="246221"/>
          </a:xfrm>
          <a:prstGeom prst="rect">
            <a:avLst/>
          </a:prstGeom>
          <a:noFill/>
        </p:spPr>
        <p:txBody>
          <a:bodyPr wrap="square" rtlCol="0">
            <a:spAutoFit/>
          </a:bodyPr>
          <a:lstStyle/>
          <a:p>
            <a:pPr algn="ctr"/>
            <a:r>
              <a:rPr lang="en-US" altLang="ko-KR" sz="1000" b="1" dirty="0"/>
              <a:t>&lt;Request primitive&gt;</a:t>
            </a:r>
            <a:endParaRPr lang="ko-KR" altLang="en-US" sz="1000" b="1" dirty="0"/>
          </a:p>
        </p:txBody>
      </p:sp>
      <p:sp>
        <p:nvSpPr>
          <p:cNvPr id="27" name="타원 26"/>
          <p:cNvSpPr/>
          <p:nvPr/>
        </p:nvSpPr>
        <p:spPr>
          <a:xfrm>
            <a:off x="384354" y="2063855"/>
            <a:ext cx="994443" cy="990591"/>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dirty="0">
                <a:solidFill>
                  <a:schemeClr val="tx1"/>
                </a:solidFill>
              </a:rPr>
              <a:t>AE</a:t>
            </a:r>
            <a:endParaRPr lang="ko-KR" altLang="en-US" dirty="0">
              <a:solidFill>
                <a:schemeClr val="tx1"/>
              </a:solidFill>
            </a:endParaRPr>
          </a:p>
        </p:txBody>
      </p:sp>
      <p:sp>
        <p:nvSpPr>
          <p:cNvPr id="28" name="직사각형 27"/>
          <p:cNvSpPr/>
          <p:nvPr/>
        </p:nvSpPr>
        <p:spPr>
          <a:xfrm>
            <a:off x="5444077" y="2123193"/>
            <a:ext cx="1219482" cy="99082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ko-KR" altLang="en-US" sz="1600" dirty="0">
              <a:solidFill>
                <a:schemeClr val="tx1"/>
              </a:solidFill>
            </a:endParaRPr>
          </a:p>
        </p:txBody>
      </p:sp>
      <p:grpSp>
        <p:nvGrpSpPr>
          <p:cNvPr id="29" name="그룹 7"/>
          <p:cNvGrpSpPr>
            <a:grpSpLocks/>
          </p:cNvGrpSpPr>
          <p:nvPr/>
        </p:nvGrpSpPr>
        <p:grpSpPr bwMode="auto">
          <a:xfrm>
            <a:off x="5576136" y="2332883"/>
            <a:ext cx="974951" cy="609741"/>
            <a:chOff x="5029200" y="1676400"/>
            <a:chExt cx="1253067" cy="609600"/>
          </a:xfrm>
        </p:grpSpPr>
        <p:sp>
          <p:nvSpPr>
            <p:cNvPr id="30" name="직사각형 29"/>
            <p:cNvSpPr/>
            <p:nvPr/>
          </p:nvSpPr>
          <p:spPr>
            <a:xfrm>
              <a:off x="5029200" y="1676400"/>
              <a:ext cx="685717"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AE</a:t>
              </a:r>
              <a:endParaRPr lang="ko-KR" altLang="en-US" sz="1200" dirty="0"/>
            </a:p>
          </p:txBody>
        </p:sp>
        <p:sp>
          <p:nvSpPr>
            <p:cNvPr id="31" name="직사각형 30"/>
            <p:cNvSpPr/>
            <p:nvPr/>
          </p:nvSpPr>
          <p:spPr>
            <a:xfrm>
              <a:off x="5596550" y="2057400"/>
              <a:ext cx="685717"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CON</a:t>
              </a:r>
              <a:endParaRPr lang="ko-KR" altLang="en-US" sz="1200" dirty="0"/>
            </a:p>
          </p:txBody>
        </p:sp>
        <p:cxnSp>
          <p:nvCxnSpPr>
            <p:cNvPr id="32" name="꺾인 연결선 31"/>
            <p:cNvCxnSpPr>
              <a:stCxn id="30" idx="2"/>
              <a:endCxn id="31" idx="1"/>
            </p:cNvCxnSpPr>
            <p:nvPr/>
          </p:nvCxnSpPr>
          <p:spPr>
            <a:xfrm rot="16200000" flipH="1">
              <a:off x="5350955" y="1926104"/>
              <a:ext cx="266700" cy="224491"/>
            </a:xfrm>
            <a:prstGeom prst="bentConnector2">
              <a:avLst/>
            </a:prstGeom>
            <a:ln w="12700"/>
          </p:spPr>
          <p:style>
            <a:lnRef idx="1">
              <a:schemeClr val="accent1"/>
            </a:lnRef>
            <a:fillRef idx="0">
              <a:schemeClr val="accent1"/>
            </a:fillRef>
            <a:effectRef idx="0">
              <a:schemeClr val="accent1"/>
            </a:effectRef>
            <a:fontRef idx="minor">
              <a:schemeClr val="tx1"/>
            </a:fontRef>
          </p:style>
        </p:cxnSp>
      </p:grpSp>
      <p:graphicFrame>
        <p:nvGraphicFramePr>
          <p:cNvPr id="33" name="표 32"/>
          <p:cNvGraphicFramePr>
            <a:graphicFrameLocks noGrp="1"/>
          </p:cNvGraphicFramePr>
          <p:nvPr>
            <p:extLst>
              <p:ext uri="{D42A27DB-BD31-4B8C-83A1-F6EECF244321}">
                <p14:modId xmlns:p14="http://schemas.microsoft.com/office/powerpoint/2010/main" val="2606121230"/>
              </p:ext>
            </p:extLst>
          </p:nvPr>
        </p:nvGraphicFramePr>
        <p:xfrm>
          <a:off x="5205941" y="4812747"/>
          <a:ext cx="3700409" cy="676015"/>
        </p:xfrm>
        <a:graphic>
          <a:graphicData uri="http://schemas.openxmlformats.org/drawingml/2006/table">
            <a:tbl>
              <a:tblPr firstRow="1" firstCol="1" bandRow="1">
                <a:tableStyleId>{BC89EF96-8CEA-46FF-86C4-4CE0E7609802}</a:tableStyleId>
              </a:tblPr>
              <a:tblGrid>
                <a:gridCol w="1406644">
                  <a:extLst>
                    <a:ext uri="{9D8B030D-6E8A-4147-A177-3AD203B41FA5}">
                      <a16:colId xmlns:a16="http://schemas.microsoft.com/office/drawing/2014/main" val="309406787"/>
                    </a:ext>
                  </a:extLst>
                </a:gridCol>
                <a:gridCol w="1435807">
                  <a:extLst>
                    <a:ext uri="{9D8B030D-6E8A-4147-A177-3AD203B41FA5}">
                      <a16:colId xmlns:a16="http://schemas.microsoft.com/office/drawing/2014/main" val="2130771196"/>
                    </a:ext>
                  </a:extLst>
                </a:gridCol>
                <a:gridCol w="857958">
                  <a:extLst>
                    <a:ext uri="{9D8B030D-6E8A-4147-A177-3AD203B41FA5}">
                      <a16:colId xmlns:a16="http://schemas.microsoft.com/office/drawing/2014/main" val="3279160271"/>
                    </a:ext>
                  </a:extLst>
                </a:gridCol>
              </a:tblGrid>
              <a:tr h="186487">
                <a:tc>
                  <a:txBody>
                    <a:bodyPr/>
                    <a:lstStyle/>
                    <a:p>
                      <a:pPr algn="ctr" hangingPunct="0">
                        <a:spcAft>
                          <a:spcPts val="0"/>
                        </a:spcAft>
                      </a:pPr>
                      <a:r>
                        <a:rPr lang="x-none" sz="800" dirty="0">
                          <a:effectLst/>
                        </a:rPr>
                        <a:t>Primitive Parameter</a:t>
                      </a:r>
                      <a:endParaRPr lang="ko-KR" sz="8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hangingPunct="0">
                        <a:spcAft>
                          <a:spcPts val="0"/>
                        </a:spcAft>
                      </a:pPr>
                      <a:r>
                        <a:rPr lang="x-none" sz="800" dirty="0">
                          <a:effectLst/>
                        </a:rPr>
                        <a:t>Data Type</a:t>
                      </a:r>
                      <a:endParaRPr lang="ko-KR" sz="8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hangingPunct="0">
                        <a:spcAft>
                          <a:spcPts val="0"/>
                        </a:spcAft>
                      </a:pPr>
                      <a:r>
                        <a:rPr lang="x-none" sz="800" dirty="0">
                          <a:effectLst/>
                        </a:rPr>
                        <a:t>Multiplicity</a:t>
                      </a:r>
                      <a:endParaRPr lang="ko-KR" sz="8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42114001"/>
                  </a:ext>
                </a:extLst>
              </a:tr>
              <a:tr h="163176">
                <a:tc>
                  <a:txBody>
                    <a:bodyPr/>
                    <a:lstStyle/>
                    <a:p>
                      <a:pPr hangingPunct="0">
                        <a:spcAft>
                          <a:spcPts val="0"/>
                        </a:spcAft>
                      </a:pPr>
                      <a:r>
                        <a:rPr lang="en-US" sz="700" dirty="0">
                          <a:effectLst/>
                        </a:rPr>
                        <a:t>Response</a:t>
                      </a:r>
                      <a:r>
                        <a:rPr lang="en-US" sz="700" baseline="0" dirty="0">
                          <a:effectLst/>
                        </a:rPr>
                        <a:t> </a:t>
                      </a:r>
                      <a:r>
                        <a:rPr lang="en-US" sz="700" dirty="0">
                          <a:effectLst/>
                        </a:rPr>
                        <a:t>Status Code</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hangingPunct="0">
                        <a:spcAft>
                          <a:spcPts val="0"/>
                        </a:spcAft>
                      </a:pPr>
                      <a:r>
                        <a:rPr lang="x-none" sz="700" dirty="0">
                          <a:effectLst/>
                        </a:rPr>
                        <a:t>m2m:</a:t>
                      </a:r>
                      <a:r>
                        <a:rPr lang="en-US" sz="700" dirty="0" err="1">
                          <a:effectLst/>
                        </a:rPr>
                        <a:t>responseStatusCode</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hangingPunct="0">
                        <a:spcAft>
                          <a:spcPts val="0"/>
                        </a:spcAft>
                      </a:pPr>
                      <a:r>
                        <a:rPr lang="x-none" sz="700" dirty="0">
                          <a:effectLst/>
                        </a:rPr>
                        <a:t>1</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30662556"/>
                  </a:ext>
                </a:extLst>
              </a:tr>
              <a:tr h="163176">
                <a:tc>
                  <a:txBody>
                    <a:bodyPr/>
                    <a:lstStyle/>
                    <a:p>
                      <a:pPr hangingPunct="0">
                        <a:spcAft>
                          <a:spcPts val="0"/>
                        </a:spcAft>
                      </a:pPr>
                      <a:r>
                        <a:rPr lang="en-US" altLang="ko-KR" sz="700" dirty="0">
                          <a:effectLst/>
                          <a:latin typeface="+mn-lt"/>
                          <a:ea typeface="+mn-ea"/>
                          <a:cs typeface="+mn-cs"/>
                        </a:rPr>
                        <a:t>Response</a:t>
                      </a:r>
                      <a:r>
                        <a:rPr lang="en-US" altLang="ko-KR" sz="700" baseline="0" dirty="0">
                          <a:effectLst/>
                          <a:latin typeface="+mn-lt"/>
                          <a:ea typeface="+mn-ea"/>
                          <a:cs typeface="+mn-cs"/>
                        </a:rPr>
                        <a:t> Identifier</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hangingPunct="0">
                        <a:spcAft>
                          <a:spcPts val="0"/>
                        </a:spcAft>
                      </a:pPr>
                      <a:r>
                        <a:rPr lang="en-US" altLang="ko-KR" sz="700" dirty="0">
                          <a:effectLst/>
                          <a:latin typeface="+mn-lt"/>
                          <a:ea typeface="+mn-ea"/>
                          <a:cs typeface="+mn-cs"/>
                        </a:rPr>
                        <a:t>m2m:requestID</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hangingPunct="0">
                        <a:spcAft>
                          <a:spcPts val="0"/>
                        </a:spcAft>
                      </a:pPr>
                      <a:r>
                        <a:rPr lang="x-none" sz="700" dirty="0">
                          <a:effectLst/>
                        </a:rPr>
                        <a:t>1</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65367576"/>
                  </a:ext>
                </a:extLst>
              </a:tr>
              <a:tr h="163176">
                <a:tc>
                  <a:txBody>
                    <a:bodyPr/>
                    <a:lstStyle/>
                    <a:p>
                      <a:pPr hangingPunct="0">
                        <a:spcAft>
                          <a:spcPts val="0"/>
                        </a:spcAft>
                      </a:pPr>
                      <a:r>
                        <a:rPr lang="en-US" altLang="ko-KR" sz="700" dirty="0">
                          <a:effectLst/>
                          <a:latin typeface="+mn-lt"/>
                          <a:ea typeface="+mn-ea"/>
                          <a:cs typeface="+mn-cs"/>
                        </a:rPr>
                        <a:t>Content</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hangingPunct="0">
                        <a:spcAft>
                          <a:spcPts val="0"/>
                        </a:spcAft>
                      </a:pPr>
                      <a:r>
                        <a:rPr lang="x-none" sz="700" dirty="0">
                          <a:effectLst/>
                        </a:rPr>
                        <a:t>m2m:</a:t>
                      </a:r>
                      <a:r>
                        <a:rPr lang="en-US" sz="700" dirty="0" err="1">
                          <a:effectLst/>
                        </a:rPr>
                        <a:t>primitiveContent</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hangingPunct="0">
                        <a:spcAft>
                          <a:spcPts val="0"/>
                        </a:spcAft>
                      </a:pPr>
                      <a:r>
                        <a:rPr lang="en-US" sz="700" dirty="0">
                          <a:effectLst/>
                        </a:rPr>
                        <a:t>0..</a:t>
                      </a:r>
                      <a:r>
                        <a:rPr lang="x-none" sz="700" dirty="0">
                          <a:effectLst/>
                        </a:rPr>
                        <a:t>1</a:t>
                      </a:r>
                      <a:endParaRPr lang="ko-KR"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94428044"/>
                  </a:ext>
                </a:extLst>
              </a:tr>
            </a:tbl>
          </a:graphicData>
        </a:graphic>
      </p:graphicFrame>
      <p:sp>
        <p:nvSpPr>
          <p:cNvPr id="34" name="TextBox 33"/>
          <p:cNvSpPr txBox="1"/>
          <p:nvPr/>
        </p:nvSpPr>
        <p:spPr>
          <a:xfrm>
            <a:off x="6084037" y="4493406"/>
            <a:ext cx="1944216" cy="246221"/>
          </a:xfrm>
          <a:prstGeom prst="rect">
            <a:avLst/>
          </a:prstGeom>
          <a:noFill/>
        </p:spPr>
        <p:txBody>
          <a:bodyPr wrap="square" rtlCol="0">
            <a:spAutoFit/>
          </a:bodyPr>
          <a:lstStyle/>
          <a:p>
            <a:pPr algn="ctr"/>
            <a:r>
              <a:rPr lang="en-US" altLang="ko-KR" sz="1000" b="1" dirty="0"/>
              <a:t>&lt;Response primitive&gt;</a:t>
            </a:r>
            <a:endParaRPr lang="ko-KR" altLang="en-US" sz="1000" b="1" dirty="0"/>
          </a:p>
        </p:txBody>
      </p:sp>
    </p:spTree>
    <p:extLst>
      <p:ext uri="{BB962C8B-B14F-4D97-AF65-F5344CB8AC3E}">
        <p14:creationId xmlns:p14="http://schemas.microsoft.com/office/powerpoint/2010/main" val="1041204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2476500" y="-1741646"/>
            <a:ext cx="4949825" cy="369332"/>
          </a:xfrm>
          <a:prstGeom prst="rect">
            <a:avLst/>
          </a:prstGeom>
        </p:spPr>
        <p:txBody>
          <a:bodyPr>
            <a:spAutoFit/>
          </a:bodyPr>
          <a:lstStyle/>
          <a:p>
            <a:pPr marL="194235" indent="-266700"/>
            <a:r>
              <a:rPr lang="en-US" altLang="ko-KR" spc="-100" dirty="0">
                <a:solidFill>
                  <a:schemeClr val="tx2"/>
                </a:solidFill>
              </a:rPr>
              <a:t>. </a:t>
            </a:r>
          </a:p>
        </p:txBody>
      </p:sp>
      <p:sp>
        <p:nvSpPr>
          <p:cNvPr id="13" name="TextBox 12"/>
          <p:cNvSpPr txBox="1"/>
          <p:nvPr/>
        </p:nvSpPr>
        <p:spPr>
          <a:xfrm>
            <a:off x="247478" y="231665"/>
            <a:ext cx="8665168" cy="584775"/>
          </a:xfrm>
          <a:prstGeom prst="rect">
            <a:avLst/>
          </a:prstGeom>
          <a:noFill/>
        </p:spPr>
        <p:txBody>
          <a:bodyPr wrap="square" rtlCol="0">
            <a:spAutoFit/>
          </a:bodyPr>
          <a:lstStyle/>
          <a:p>
            <a:r>
              <a:rPr lang="en-US" altLang="ko-KR" sz="3200" b="1" spc="-150" dirty="0">
                <a:solidFill>
                  <a:srgbClr val="64CDEE"/>
                </a:solidFill>
              </a:rPr>
              <a:t>Transaction Management</a:t>
            </a:r>
            <a:endParaRPr lang="ko-KR" altLang="en-US" sz="3200" b="1" spc="-150" baseline="30000" dirty="0">
              <a:solidFill>
                <a:schemeClr val="bg1"/>
              </a:solidFill>
            </a:endParaRPr>
          </a:p>
        </p:txBody>
      </p:sp>
      <p:cxnSp>
        <p:nvCxnSpPr>
          <p:cNvPr id="18" name="직선 화살표 연결선 17"/>
          <p:cNvCxnSpPr/>
          <p:nvPr/>
        </p:nvCxnSpPr>
        <p:spPr>
          <a:xfrm>
            <a:off x="1724913" y="2235463"/>
            <a:ext cx="352839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436881" y="1871236"/>
            <a:ext cx="4104456" cy="261610"/>
          </a:xfrm>
          <a:prstGeom prst="rect">
            <a:avLst/>
          </a:prstGeom>
          <a:noFill/>
        </p:spPr>
        <p:txBody>
          <a:bodyPr wrap="square" rtlCol="0">
            <a:spAutoFit/>
          </a:bodyPr>
          <a:lstStyle/>
          <a:p>
            <a:pPr algn="ctr"/>
            <a:r>
              <a:rPr lang="en-US" altLang="ko-KR" sz="1050" dirty="0"/>
              <a:t>UPDATE Request (Transaction Command)</a:t>
            </a:r>
            <a:endParaRPr lang="ko-KR" altLang="en-US" sz="1050" dirty="0"/>
          </a:p>
        </p:txBody>
      </p:sp>
      <p:cxnSp>
        <p:nvCxnSpPr>
          <p:cNvPr id="20" name="직선 화살표 연결선 19"/>
          <p:cNvCxnSpPr/>
          <p:nvPr/>
        </p:nvCxnSpPr>
        <p:spPr>
          <a:xfrm>
            <a:off x="1724913" y="2379435"/>
            <a:ext cx="3528392"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041023" y="2452556"/>
            <a:ext cx="2664296" cy="261610"/>
          </a:xfrm>
          <a:prstGeom prst="rect">
            <a:avLst/>
          </a:prstGeom>
          <a:noFill/>
        </p:spPr>
        <p:txBody>
          <a:bodyPr wrap="square" rtlCol="0">
            <a:spAutoFit/>
          </a:bodyPr>
          <a:lstStyle/>
          <a:p>
            <a:pPr algn="ctr"/>
            <a:r>
              <a:rPr lang="en-US" altLang="ko-KR" sz="1050" dirty="0"/>
              <a:t>UPDATE Response</a:t>
            </a:r>
            <a:endParaRPr lang="ko-KR" altLang="en-US" sz="1050" dirty="0"/>
          </a:p>
        </p:txBody>
      </p:sp>
      <p:sp>
        <p:nvSpPr>
          <p:cNvPr id="26" name="TextBox 25"/>
          <p:cNvSpPr txBox="1"/>
          <p:nvPr/>
        </p:nvSpPr>
        <p:spPr>
          <a:xfrm>
            <a:off x="343693" y="1035322"/>
            <a:ext cx="5576877" cy="400110"/>
          </a:xfrm>
          <a:prstGeom prst="rect">
            <a:avLst/>
          </a:prstGeom>
          <a:noFill/>
        </p:spPr>
        <p:txBody>
          <a:bodyPr wrap="square" rtlCol="0">
            <a:spAutoFit/>
          </a:bodyPr>
          <a:lstStyle/>
          <a:p>
            <a:pPr marL="342900" indent="-342900">
              <a:buFont typeface="Arial" panose="020B0604020202020204" pitchFamily="34" charset="0"/>
              <a:buChar char="•"/>
            </a:pPr>
            <a:r>
              <a:rPr lang="en-US" altLang="ko-KR" sz="2000" dirty="0">
                <a:solidFill>
                  <a:schemeClr val="tx2"/>
                </a:solidFill>
              </a:rPr>
              <a:t>Resource type &lt;transaction&gt;</a:t>
            </a:r>
            <a:endParaRPr lang="ko-KR" altLang="en-US" sz="2000" dirty="0">
              <a:solidFill>
                <a:schemeClr val="tx2"/>
              </a:solidFill>
            </a:endParaRPr>
          </a:p>
        </p:txBody>
      </p:sp>
      <p:sp>
        <p:nvSpPr>
          <p:cNvPr id="27" name="타원 26"/>
          <p:cNvSpPr/>
          <p:nvPr/>
        </p:nvSpPr>
        <p:spPr>
          <a:xfrm>
            <a:off x="462026" y="1811898"/>
            <a:ext cx="994443" cy="990591"/>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dirty="0">
                <a:solidFill>
                  <a:schemeClr val="tx1"/>
                </a:solidFill>
              </a:rPr>
              <a:t>AE</a:t>
            </a:r>
            <a:endParaRPr lang="ko-KR" altLang="en-US" dirty="0">
              <a:solidFill>
                <a:schemeClr val="tx1"/>
              </a:solidFill>
            </a:endParaRPr>
          </a:p>
        </p:txBody>
      </p:sp>
      <p:sp>
        <p:nvSpPr>
          <p:cNvPr id="28" name="직사각형 27"/>
          <p:cNvSpPr/>
          <p:nvPr/>
        </p:nvSpPr>
        <p:spPr>
          <a:xfrm>
            <a:off x="5521749" y="1871236"/>
            <a:ext cx="1740378" cy="14506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ko-KR" altLang="en-US" sz="1600" dirty="0">
              <a:solidFill>
                <a:schemeClr val="tx1"/>
              </a:solidFill>
            </a:endParaRPr>
          </a:p>
        </p:txBody>
      </p:sp>
      <p:sp>
        <p:nvSpPr>
          <p:cNvPr id="30" name="직사각형 29"/>
          <p:cNvSpPr/>
          <p:nvPr/>
        </p:nvSpPr>
        <p:spPr bwMode="auto">
          <a:xfrm>
            <a:off x="5653808" y="2080926"/>
            <a:ext cx="533523" cy="228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AE</a:t>
            </a:r>
            <a:endParaRPr lang="ko-KR" altLang="en-US" sz="1200" dirty="0"/>
          </a:p>
        </p:txBody>
      </p:sp>
      <p:sp>
        <p:nvSpPr>
          <p:cNvPr id="31" name="직사각형 30"/>
          <p:cNvSpPr/>
          <p:nvPr/>
        </p:nvSpPr>
        <p:spPr bwMode="auto">
          <a:xfrm>
            <a:off x="6095236" y="2462014"/>
            <a:ext cx="533523" cy="228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CON</a:t>
            </a:r>
            <a:endParaRPr lang="ko-KR" altLang="en-US" sz="1200" dirty="0"/>
          </a:p>
        </p:txBody>
      </p:sp>
      <p:cxnSp>
        <p:nvCxnSpPr>
          <p:cNvPr id="32" name="꺾인 연결선 31"/>
          <p:cNvCxnSpPr>
            <a:stCxn id="30" idx="2"/>
            <a:endCxn id="31" idx="1"/>
          </p:cNvCxnSpPr>
          <p:nvPr/>
        </p:nvCxnSpPr>
        <p:spPr bwMode="auto">
          <a:xfrm rot="16200000" flipH="1">
            <a:off x="5874522" y="2355626"/>
            <a:ext cx="266762" cy="174666"/>
          </a:xfrm>
          <a:prstGeom prst="bentConnector2">
            <a:avLst/>
          </a:prstGeom>
          <a:ln w="12700"/>
        </p:spPr>
        <p:style>
          <a:lnRef idx="1">
            <a:schemeClr val="accent1"/>
          </a:lnRef>
          <a:fillRef idx="0">
            <a:schemeClr val="accent1"/>
          </a:fillRef>
          <a:effectRef idx="0">
            <a:schemeClr val="accent1"/>
          </a:effectRef>
          <a:fontRef idx="minor">
            <a:schemeClr val="tx1"/>
          </a:fontRef>
        </p:style>
      </p:cxnSp>
      <p:sp>
        <p:nvSpPr>
          <p:cNvPr id="3" name="직사각형 2"/>
          <p:cNvSpPr/>
          <p:nvPr/>
        </p:nvSpPr>
        <p:spPr>
          <a:xfrm>
            <a:off x="6470038" y="2889805"/>
            <a:ext cx="576064" cy="216024"/>
          </a:xfrm>
          <a:prstGeom prst="rect">
            <a:avLst/>
          </a:prstGeom>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TR</a:t>
            </a:r>
            <a:endParaRPr lang="ko-KR" altLang="en-US" sz="1200" dirty="0"/>
          </a:p>
        </p:txBody>
      </p:sp>
      <p:cxnSp>
        <p:nvCxnSpPr>
          <p:cNvPr id="5" name="꺾인 연결선 4"/>
          <p:cNvCxnSpPr>
            <a:stCxn id="31" idx="2"/>
            <a:endCxn id="3" idx="1"/>
          </p:cNvCxnSpPr>
          <p:nvPr/>
        </p:nvCxnSpPr>
        <p:spPr>
          <a:xfrm rot="16200000" flipH="1">
            <a:off x="6262443" y="2790222"/>
            <a:ext cx="307150" cy="108040"/>
          </a:xfrm>
          <a:prstGeom prst="bentConnector2">
            <a:avLst/>
          </a:prstGeom>
        </p:spPr>
        <p:style>
          <a:lnRef idx="1">
            <a:schemeClr val="accent1"/>
          </a:lnRef>
          <a:fillRef idx="0">
            <a:schemeClr val="accent1"/>
          </a:fillRef>
          <a:effectRef idx="0">
            <a:schemeClr val="accent1"/>
          </a:effectRef>
          <a:fontRef idx="minor">
            <a:schemeClr val="tx1"/>
          </a:fontRef>
        </p:style>
      </p:cxnSp>
      <p:graphicFrame>
        <p:nvGraphicFramePr>
          <p:cNvPr id="6" name="표 5"/>
          <p:cNvGraphicFramePr>
            <a:graphicFrameLocks noGrp="1"/>
          </p:cNvGraphicFramePr>
          <p:nvPr>
            <p:extLst>
              <p:ext uri="{D42A27DB-BD31-4B8C-83A1-F6EECF244321}">
                <p14:modId xmlns:p14="http://schemas.microsoft.com/office/powerpoint/2010/main" val="1761540508"/>
              </p:ext>
            </p:extLst>
          </p:nvPr>
        </p:nvGraphicFramePr>
        <p:xfrm>
          <a:off x="462026" y="3607841"/>
          <a:ext cx="8928993" cy="3031618"/>
        </p:xfrm>
        <a:graphic>
          <a:graphicData uri="http://schemas.openxmlformats.org/drawingml/2006/table">
            <a:tbl>
              <a:tblPr firstRow="1" firstCol="1" lastRow="1" lastCol="1" bandRow="1" bandCol="1">
                <a:tableStyleId>{5940675A-B579-460E-94D1-54222C63F5DA}</a:tableStyleId>
              </a:tblPr>
              <a:tblGrid>
                <a:gridCol w="2543905">
                  <a:extLst>
                    <a:ext uri="{9D8B030D-6E8A-4147-A177-3AD203B41FA5}">
                      <a16:colId xmlns:a16="http://schemas.microsoft.com/office/drawing/2014/main" val="4188396850"/>
                    </a:ext>
                  </a:extLst>
                </a:gridCol>
                <a:gridCol w="1189143">
                  <a:extLst>
                    <a:ext uri="{9D8B030D-6E8A-4147-A177-3AD203B41FA5}">
                      <a16:colId xmlns:a16="http://schemas.microsoft.com/office/drawing/2014/main" val="3593894109"/>
                    </a:ext>
                  </a:extLst>
                </a:gridCol>
                <a:gridCol w="1112959">
                  <a:extLst>
                    <a:ext uri="{9D8B030D-6E8A-4147-A177-3AD203B41FA5}">
                      <a16:colId xmlns:a16="http://schemas.microsoft.com/office/drawing/2014/main" val="1825689240"/>
                    </a:ext>
                  </a:extLst>
                </a:gridCol>
                <a:gridCol w="4082986">
                  <a:extLst>
                    <a:ext uri="{9D8B030D-6E8A-4147-A177-3AD203B41FA5}">
                      <a16:colId xmlns:a16="http://schemas.microsoft.com/office/drawing/2014/main" val="3007439587"/>
                    </a:ext>
                  </a:extLst>
                </a:gridCol>
              </a:tblGrid>
              <a:tr h="349704">
                <a:tc>
                  <a:txBody>
                    <a:bodyPr/>
                    <a:lstStyle/>
                    <a:p>
                      <a:pPr algn="ctr" hangingPunct="0">
                        <a:spcAft>
                          <a:spcPts val="0"/>
                        </a:spcAft>
                      </a:pPr>
                      <a:r>
                        <a:rPr lang="x-none" sz="900" b="1" dirty="0">
                          <a:effectLst/>
                          <a:latin typeface="Arial" panose="020B0604020202020204" pitchFamily="34" charset="0"/>
                          <a:ea typeface="Arial Unicode MS"/>
                          <a:cs typeface="Times New Roman" panose="02020603050405020304" pitchFamily="18" charset="0"/>
                        </a:rPr>
                        <a:t>Attributes of </a:t>
                      </a:r>
                      <a:br>
                        <a:rPr lang="x-none" sz="900" b="1" dirty="0">
                          <a:effectLst/>
                          <a:latin typeface="Arial" panose="020B0604020202020204" pitchFamily="34" charset="0"/>
                          <a:ea typeface="Arial Unicode MS"/>
                          <a:cs typeface="Times New Roman" panose="02020603050405020304" pitchFamily="18" charset="0"/>
                        </a:rPr>
                      </a:br>
                      <a:r>
                        <a:rPr lang="x-none" sz="900" b="1" i="1" dirty="0">
                          <a:effectLst/>
                          <a:latin typeface="Arial" panose="020B0604020202020204" pitchFamily="34" charset="0"/>
                          <a:ea typeface="Arial Unicode MS"/>
                          <a:cs typeface="Times New Roman" panose="02020603050405020304" pitchFamily="18" charset="0"/>
                        </a:rPr>
                        <a:t>&lt;t</a:t>
                      </a:r>
                      <a:r>
                        <a:rPr lang="en-US" sz="900" b="1" i="1" dirty="0" err="1">
                          <a:effectLst/>
                          <a:latin typeface="Arial" panose="020B0604020202020204" pitchFamily="34" charset="0"/>
                          <a:ea typeface="Arial Unicode MS"/>
                          <a:cs typeface="Times New Roman" panose="02020603050405020304" pitchFamily="18" charset="0"/>
                        </a:rPr>
                        <a:t>ransactionCommand</a:t>
                      </a:r>
                      <a:r>
                        <a:rPr lang="x-none" sz="900" b="1" i="1" dirty="0">
                          <a:effectLst/>
                          <a:latin typeface="Arial" panose="020B0604020202020204" pitchFamily="34" charset="0"/>
                          <a:ea typeface="Arial Unicode MS"/>
                          <a:cs typeface="Times New Roman" panose="02020603050405020304" pitchFamily="18" charset="0"/>
                        </a:rPr>
                        <a:t>&gt;</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nchor="ctr">
                    <a:solidFill>
                      <a:schemeClr val="accent5">
                        <a:lumMod val="40000"/>
                        <a:lumOff val="60000"/>
                      </a:schemeClr>
                    </a:solidFill>
                  </a:tcPr>
                </a:tc>
                <a:tc>
                  <a:txBody>
                    <a:bodyPr/>
                    <a:lstStyle/>
                    <a:p>
                      <a:pPr algn="ctr" hangingPunct="0">
                        <a:spcAft>
                          <a:spcPts val="0"/>
                        </a:spcAft>
                      </a:pPr>
                      <a:r>
                        <a:rPr lang="x-none" sz="900" b="1" dirty="0">
                          <a:effectLst/>
                          <a:latin typeface="Arial" panose="020B0604020202020204" pitchFamily="34" charset="0"/>
                          <a:ea typeface="Arial Unicode MS"/>
                          <a:cs typeface="Times New Roman" panose="02020603050405020304" pitchFamily="18" charset="0"/>
                        </a:rPr>
                        <a:t>Multiplicity</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nchor="ctr">
                    <a:solidFill>
                      <a:schemeClr val="accent5">
                        <a:lumMod val="40000"/>
                        <a:lumOff val="60000"/>
                      </a:schemeClr>
                    </a:solidFill>
                  </a:tcPr>
                </a:tc>
                <a:tc>
                  <a:txBody>
                    <a:bodyPr/>
                    <a:lstStyle/>
                    <a:p>
                      <a:pPr algn="ctr" hangingPunct="0">
                        <a:spcAft>
                          <a:spcPts val="0"/>
                        </a:spcAft>
                      </a:pPr>
                      <a:r>
                        <a:rPr lang="x-none" sz="900" b="1" dirty="0">
                          <a:effectLst/>
                          <a:latin typeface="Arial" panose="020B0604020202020204" pitchFamily="34" charset="0"/>
                          <a:ea typeface="Arial Unicode MS"/>
                          <a:cs typeface="Times New Roman" panose="02020603050405020304" pitchFamily="18" charset="0"/>
                        </a:rPr>
                        <a:t>RW/</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p>
                      <a:pPr algn="ctr" hangingPunct="0">
                        <a:spcAft>
                          <a:spcPts val="0"/>
                        </a:spcAft>
                      </a:pPr>
                      <a:r>
                        <a:rPr lang="x-none" sz="900" b="1" dirty="0">
                          <a:effectLst/>
                          <a:latin typeface="Arial" panose="020B0604020202020204" pitchFamily="34" charset="0"/>
                          <a:ea typeface="Arial Unicode MS"/>
                          <a:cs typeface="Times New Roman" panose="02020603050405020304" pitchFamily="18" charset="0"/>
                        </a:rPr>
                        <a:t>RO/</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p>
                      <a:pPr algn="ctr" hangingPunct="0">
                        <a:spcAft>
                          <a:spcPts val="0"/>
                        </a:spcAft>
                      </a:pPr>
                      <a:r>
                        <a:rPr lang="x-none" sz="900" b="1" dirty="0">
                          <a:effectLst/>
                          <a:latin typeface="Arial" panose="020B0604020202020204" pitchFamily="34" charset="0"/>
                          <a:ea typeface="Arial Unicode MS"/>
                          <a:cs typeface="Times New Roman" panose="02020603050405020304" pitchFamily="18" charset="0"/>
                        </a:rPr>
                        <a:t>WO</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nchor="ctr">
                    <a:solidFill>
                      <a:schemeClr val="accent5">
                        <a:lumMod val="40000"/>
                        <a:lumOff val="60000"/>
                      </a:schemeClr>
                    </a:solidFill>
                  </a:tcPr>
                </a:tc>
                <a:tc>
                  <a:txBody>
                    <a:bodyPr/>
                    <a:lstStyle/>
                    <a:p>
                      <a:pPr algn="ctr" hangingPunct="0">
                        <a:spcAft>
                          <a:spcPts val="0"/>
                        </a:spcAft>
                      </a:pPr>
                      <a:r>
                        <a:rPr lang="x-none" sz="900" b="1" dirty="0">
                          <a:effectLst/>
                          <a:latin typeface="Arial" panose="020B0604020202020204" pitchFamily="34" charset="0"/>
                          <a:ea typeface="Arial Unicode MS"/>
                          <a:cs typeface="Times New Roman" panose="02020603050405020304" pitchFamily="18" charset="0"/>
                        </a:rPr>
                        <a:t>Description</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nchor="ctr">
                    <a:solidFill>
                      <a:schemeClr val="accent5">
                        <a:lumMod val="40000"/>
                        <a:lumOff val="60000"/>
                      </a:schemeClr>
                    </a:solidFill>
                  </a:tcPr>
                </a:tc>
                <a:extLst>
                  <a:ext uri="{0D108BD9-81ED-4DB2-BD59-A6C34878D82A}">
                    <a16:rowId xmlns:a16="http://schemas.microsoft.com/office/drawing/2014/main" val="98168972"/>
                  </a:ext>
                </a:extLst>
              </a:tr>
              <a:tr h="180186">
                <a:tc>
                  <a:txBody>
                    <a:bodyPr/>
                    <a:lstStyle/>
                    <a:p>
                      <a:pPr hangingPunct="0">
                        <a:spcAft>
                          <a:spcPts val="0"/>
                        </a:spcAft>
                      </a:pPr>
                      <a:r>
                        <a:rPr lang="x-none" sz="900" i="1" dirty="0">
                          <a:effectLst/>
                          <a:latin typeface="Arial" panose="020B0604020202020204" pitchFamily="34" charset="0"/>
                          <a:ea typeface="Arial Unicode MS"/>
                          <a:cs typeface="Times New Roman" panose="02020603050405020304" pitchFamily="18" charset="0"/>
                        </a:rPr>
                        <a:t>resourceType</a:t>
                      </a:r>
                      <a:endParaRPr lang="ko-KR"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x-none" sz="900">
                          <a:effectLst/>
                          <a:latin typeface="Arial" panose="020B0604020202020204" pitchFamily="34" charset="0"/>
                          <a:ea typeface="Arial Unicode MS"/>
                          <a:cs typeface="Times New Roman" panose="02020603050405020304" pitchFamily="18" charset="0"/>
                        </a:rPr>
                        <a:t>1</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x-none" sz="900">
                          <a:effectLst/>
                          <a:latin typeface="Arial" panose="020B0604020202020204" pitchFamily="34" charset="0"/>
                          <a:ea typeface="Arial Unicode MS"/>
                          <a:cs typeface="Times New Roman" panose="02020603050405020304" pitchFamily="18" charset="0"/>
                        </a:rPr>
                        <a:t>RO</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hangingPunct="0">
                        <a:spcAft>
                          <a:spcPts val="0"/>
                        </a:spcAft>
                      </a:pPr>
                      <a:r>
                        <a:rPr lang="x-none" sz="900">
                          <a:effectLst/>
                          <a:latin typeface="Arial" panose="020B0604020202020204" pitchFamily="34" charset="0"/>
                          <a:ea typeface="Arial Unicode MS"/>
                          <a:cs typeface="Times New Roman" panose="02020603050405020304" pitchFamily="18" charset="0"/>
                        </a:rPr>
                        <a:t>See clause 9.6.1.3.</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extLst>
                  <a:ext uri="{0D108BD9-81ED-4DB2-BD59-A6C34878D82A}">
                    <a16:rowId xmlns:a16="http://schemas.microsoft.com/office/drawing/2014/main" val="2847400145"/>
                  </a:ext>
                </a:extLst>
              </a:tr>
              <a:tr h="202124">
                <a:tc>
                  <a:txBody>
                    <a:bodyPr/>
                    <a:lstStyle/>
                    <a:p>
                      <a:pPr hangingPunct="0">
                        <a:spcAft>
                          <a:spcPts val="0"/>
                        </a:spcAft>
                      </a:pPr>
                      <a:r>
                        <a:rPr lang="x-none" sz="900" i="1">
                          <a:effectLst/>
                          <a:latin typeface="Arial" panose="020B0604020202020204" pitchFamily="34" charset="0"/>
                          <a:ea typeface="Arial Unicode MS"/>
                          <a:cs typeface="Times New Roman" panose="02020603050405020304" pitchFamily="18" charset="0"/>
                        </a:rPr>
                        <a:t>resourceID</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x-none" sz="900" dirty="0">
                          <a:effectLst/>
                          <a:latin typeface="Arial" panose="020B0604020202020204" pitchFamily="34" charset="0"/>
                          <a:ea typeface="Arial Unicode MS"/>
                          <a:cs typeface="Times New Roman" panose="02020603050405020304" pitchFamily="18" charset="0"/>
                        </a:rPr>
                        <a:t>1</a:t>
                      </a:r>
                      <a:endParaRPr lang="ko-KR"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en-US" sz="900">
                          <a:effectLst/>
                          <a:latin typeface="Arial" panose="020B0604020202020204" pitchFamily="34" charset="0"/>
                          <a:ea typeface="Arial Unicode MS"/>
                          <a:cs typeface="Times New Roman" panose="02020603050405020304" pitchFamily="18" charset="0"/>
                        </a:rPr>
                        <a:t>RO</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hangingPunct="0">
                        <a:spcAft>
                          <a:spcPts val="0"/>
                        </a:spcAft>
                      </a:pPr>
                      <a:r>
                        <a:rPr lang="x-none" sz="900">
                          <a:effectLst/>
                          <a:latin typeface="Arial" panose="020B0604020202020204" pitchFamily="34" charset="0"/>
                          <a:ea typeface="Arial Unicode MS"/>
                          <a:cs typeface="Times New Roman" panose="02020603050405020304" pitchFamily="18" charset="0"/>
                        </a:rPr>
                        <a:t>See clause 9.6.1</a:t>
                      </a:r>
                      <a:r>
                        <a:rPr lang="en-US" sz="900">
                          <a:effectLst/>
                          <a:latin typeface="Arial" panose="020B0604020202020204" pitchFamily="34" charset="0"/>
                          <a:ea typeface="Arial Unicode MS"/>
                          <a:cs typeface="Times New Roman" panose="02020603050405020304" pitchFamily="18" charset="0"/>
                        </a:rPr>
                        <a:t>.3</a:t>
                      </a:r>
                      <a:r>
                        <a:rPr lang="x-none" sz="900">
                          <a:effectLst/>
                          <a:latin typeface="Arial" panose="020B0604020202020204" pitchFamily="34" charset="0"/>
                          <a:ea typeface="Arial Unicode MS"/>
                          <a:cs typeface="Times New Roman" panose="02020603050405020304" pitchFamily="18" charset="0"/>
                        </a:rPr>
                        <a:t>.</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extLst>
                  <a:ext uri="{0D108BD9-81ED-4DB2-BD59-A6C34878D82A}">
                    <a16:rowId xmlns:a16="http://schemas.microsoft.com/office/drawing/2014/main" val="3799366231"/>
                  </a:ext>
                </a:extLst>
              </a:tr>
              <a:tr h="202124">
                <a:tc>
                  <a:txBody>
                    <a:bodyPr/>
                    <a:lstStyle/>
                    <a:p>
                      <a:pPr hangingPunct="0">
                        <a:spcAft>
                          <a:spcPts val="0"/>
                        </a:spcAft>
                      </a:pPr>
                      <a:r>
                        <a:rPr lang="x-none" sz="900" i="1">
                          <a:effectLst/>
                          <a:latin typeface="Arial" panose="020B0604020202020204" pitchFamily="34" charset="0"/>
                          <a:ea typeface="Arial Unicode MS"/>
                          <a:cs typeface="Times New Roman" panose="02020603050405020304" pitchFamily="18" charset="0"/>
                        </a:rPr>
                        <a:t>resourceName</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x-none" sz="900">
                          <a:effectLst/>
                          <a:latin typeface="Arial" panose="020B0604020202020204" pitchFamily="34" charset="0"/>
                          <a:ea typeface="Arial Unicode MS"/>
                          <a:cs typeface="Times New Roman" panose="02020603050405020304" pitchFamily="18" charset="0"/>
                        </a:rPr>
                        <a:t>1</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x-none" sz="900">
                          <a:effectLst/>
                          <a:latin typeface="Arial" panose="020B0604020202020204" pitchFamily="34" charset="0"/>
                          <a:ea typeface="Arial Unicode MS"/>
                          <a:cs typeface="Times New Roman" panose="02020603050405020304" pitchFamily="18" charset="0"/>
                        </a:rPr>
                        <a:t>WO</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hangingPunct="0">
                        <a:spcAft>
                          <a:spcPts val="0"/>
                        </a:spcAft>
                      </a:pPr>
                      <a:r>
                        <a:rPr lang="x-none" sz="900">
                          <a:effectLst/>
                          <a:latin typeface="Arial" panose="020B0604020202020204" pitchFamily="34" charset="0"/>
                          <a:ea typeface="Arial Unicode MS"/>
                          <a:cs typeface="Times New Roman" panose="02020603050405020304" pitchFamily="18" charset="0"/>
                        </a:rPr>
                        <a:t>See clause 9.6.1.3.</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extLst>
                  <a:ext uri="{0D108BD9-81ED-4DB2-BD59-A6C34878D82A}">
                    <a16:rowId xmlns:a16="http://schemas.microsoft.com/office/drawing/2014/main" val="1856456907"/>
                  </a:ext>
                </a:extLst>
              </a:tr>
              <a:tr h="202124">
                <a:tc>
                  <a:txBody>
                    <a:bodyPr/>
                    <a:lstStyle/>
                    <a:p>
                      <a:pPr hangingPunct="0">
                        <a:spcAft>
                          <a:spcPts val="0"/>
                        </a:spcAft>
                      </a:pPr>
                      <a:r>
                        <a:rPr lang="x-none" sz="900" i="1" dirty="0">
                          <a:effectLst/>
                          <a:latin typeface="Arial" panose="020B0604020202020204" pitchFamily="34" charset="0"/>
                          <a:ea typeface="Arial Unicode MS"/>
                          <a:cs typeface="Times New Roman" panose="02020603050405020304" pitchFamily="18" charset="0"/>
                        </a:rPr>
                        <a:t>parentID</a:t>
                      </a:r>
                      <a:endParaRPr lang="ko-KR"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x-none" sz="900">
                          <a:effectLst/>
                          <a:latin typeface="Arial" panose="020B0604020202020204" pitchFamily="34" charset="0"/>
                          <a:ea typeface="Arial Unicode MS"/>
                          <a:cs typeface="Times New Roman" panose="02020603050405020304" pitchFamily="18" charset="0"/>
                        </a:rPr>
                        <a:t>1</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x-none" sz="900">
                          <a:effectLst/>
                          <a:latin typeface="Arial" panose="020B0604020202020204" pitchFamily="34" charset="0"/>
                          <a:ea typeface="Arial Unicode MS"/>
                          <a:cs typeface="Times New Roman" panose="02020603050405020304" pitchFamily="18" charset="0"/>
                        </a:rPr>
                        <a:t>RO</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hangingPunct="0">
                        <a:spcAft>
                          <a:spcPts val="0"/>
                        </a:spcAft>
                      </a:pPr>
                      <a:r>
                        <a:rPr lang="x-none" sz="900" dirty="0">
                          <a:effectLst/>
                          <a:latin typeface="Arial" panose="020B0604020202020204" pitchFamily="34" charset="0"/>
                          <a:ea typeface="Arial Unicode MS"/>
                          <a:cs typeface="Times New Roman" panose="02020603050405020304" pitchFamily="18" charset="0"/>
                        </a:rPr>
                        <a:t>See clause 9.6.1.3.</a:t>
                      </a:r>
                      <a:endParaRPr lang="ko-KR"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extLst>
                  <a:ext uri="{0D108BD9-81ED-4DB2-BD59-A6C34878D82A}">
                    <a16:rowId xmlns:a16="http://schemas.microsoft.com/office/drawing/2014/main" val="1879400155"/>
                  </a:ext>
                </a:extLst>
              </a:tr>
              <a:tr h="202124">
                <a:tc>
                  <a:txBody>
                    <a:bodyPr/>
                    <a:lstStyle/>
                    <a:p>
                      <a:pPr hangingPunct="0">
                        <a:spcAft>
                          <a:spcPts val="0"/>
                        </a:spcAft>
                      </a:pPr>
                      <a:r>
                        <a:rPr lang="x-none" sz="900" i="1">
                          <a:effectLst/>
                          <a:latin typeface="Arial" panose="020B0604020202020204" pitchFamily="34" charset="0"/>
                          <a:ea typeface="Arial Unicode MS"/>
                          <a:cs typeface="Arial" panose="020B0604020202020204" pitchFamily="34" charset="0"/>
                        </a:rPr>
                        <a:t>expirationTime</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x-none" sz="900">
                          <a:effectLst/>
                          <a:latin typeface="Arial" panose="020B0604020202020204" pitchFamily="34" charset="0"/>
                          <a:ea typeface="Arial Unicode MS"/>
                          <a:cs typeface="Arial" panose="020B0604020202020204" pitchFamily="34" charset="0"/>
                        </a:rPr>
                        <a:t>1</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x-none" sz="900">
                          <a:effectLst/>
                          <a:latin typeface="Arial" panose="020B0604020202020204" pitchFamily="34" charset="0"/>
                          <a:ea typeface="Arial Unicode MS"/>
                          <a:cs typeface="Arial" panose="020B0604020202020204" pitchFamily="34" charset="0"/>
                        </a:rPr>
                        <a:t>RW</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hangingPunct="0">
                        <a:spcAft>
                          <a:spcPts val="0"/>
                        </a:spcAft>
                      </a:pPr>
                      <a:r>
                        <a:rPr lang="x-none" sz="900" dirty="0">
                          <a:effectLst/>
                          <a:latin typeface="Arial" panose="020B0604020202020204" pitchFamily="34" charset="0"/>
                          <a:ea typeface="Arial Unicode MS"/>
                          <a:cs typeface="Arial" panose="020B0604020202020204" pitchFamily="34" charset="0"/>
                        </a:rPr>
                        <a:t>See clause 9.6.1.3 </a:t>
                      </a:r>
                      <a:endParaRPr lang="ko-KR"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extLst>
                  <a:ext uri="{0D108BD9-81ED-4DB2-BD59-A6C34878D82A}">
                    <a16:rowId xmlns:a16="http://schemas.microsoft.com/office/drawing/2014/main" val="1255176198"/>
                  </a:ext>
                </a:extLst>
              </a:tr>
              <a:tr h="202124">
                <a:tc>
                  <a:txBody>
                    <a:bodyPr/>
                    <a:lstStyle/>
                    <a:p>
                      <a:pPr hangingPunct="0">
                        <a:spcAft>
                          <a:spcPts val="0"/>
                        </a:spcAft>
                      </a:pPr>
                      <a:r>
                        <a:rPr lang="x-none" sz="900" i="1">
                          <a:effectLst/>
                          <a:latin typeface="Arial" panose="020B0604020202020204" pitchFamily="34" charset="0"/>
                          <a:ea typeface="Arial Unicode MS"/>
                          <a:cs typeface="Times New Roman" panose="02020603050405020304" pitchFamily="18" charset="0"/>
                        </a:rPr>
                        <a:t>labels</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x-none" sz="900">
                          <a:effectLst/>
                          <a:latin typeface="Arial" panose="020B0604020202020204" pitchFamily="34" charset="0"/>
                          <a:ea typeface="Arial Unicode MS"/>
                          <a:cs typeface="Times New Roman" panose="02020603050405020304" pitchFamily="18" charset="0"/>
                        </a:rPr>
                        <a:t>0..1 (L)</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x-none" sz="900">
                          <a:effectLst/>
                          <a:latin typeface="Arial" panose="020B0604020202020204" pitchFamily="34" charset="0"/>
                          <a:ea typeface="Arial Unicode MS"/>
                          <a:cs typeface="Times New Roman" panose="02020603050405020304" pitchFamily="18" charset="0"/>
                        </a:rPr>
                        <a:t>WO</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hangingPunct="0">
                        <a:spcAft>
                          <a:spcPts val="0"/>
                        </a:spcAft>
                      </a:pPr>
                      <a:r>
                        <a:rPr lang="x-none" sz="900">
                          <a:effectLst/>
                          <a:latin typeface="Arial" panose="020B0604020202020204" pitchFamily="34" charset="0"/>
                          <a:ea typeface="Arial Unicode MS"/>
                          <a:cs typeface="Times New Roman" panose="02020603050405020304" pitchFamily="18" charset="0"/>
                        </a:rPr>
                        <a:t>See clause 9.6.1.3.</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extLst>
                  <a:ext uri="{0D108BD9-81ED-4DB2-BD59-A6C34878D82A}">
                    <a16:rowId xmlns:a16="http://schemas.microsoft.com/office/drawing/2014/main" val="1468609851"/>
                  </a:ext>
                </a:extLst>
              </a:tr>
              <a:tr h="202124">
                <a:tc>
                  <a:txBody>
                    <a:bodyPr/>
                    <a:lstStyle/>
                    <a:p>
                      <a:pPr hangingPunct="0">
                        <a:spcAft>
                          <a:spcPts val="0"/>
                        </a:spcAft>
                      </a:pPr>
                      <a:r>
                        <a:rPr lang="x-none" sz="900" i="1">
                          <a:effectLst/>
                          <a:latin typeface="Arial" panose="020B0604020202020204" pitchFamily="34" charset="0"/>
                          <a:ea typeface="Arial Unicode MS"/>
                          <a:cs typeface="Times New Roman" panose="02020603050405020304" pitchFamily="18" charset="0"/>
                        </a:rPr>
                        <a:t>creationTime</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x-none" sz="900">
                          <a:effectLst/>
                          <a:latin typeface="Arial" panose="020B0604020202020204" pitchFamily="34" charset="0"/>
                          <a:ea typeface="Arial Unicode MS"/>
                          <a:cs typeface="Times New Roman" panose="02020603050405020304" pitchFamily="18" charset="0"/>
                        </a:rPr>
                        <a:t>1</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x-none" sz="900">
                          <a:effectLst/>
                          <a:latin typeface="Arial" panose="020B0604020202020204" pitchFamily="34" charset="0"/>
                          <a:ea typeface="Arial Unicode MS"/>
                          <a:cs typeface="Times New Roman" panose="02020603050405020304" pitchFamily="18" charset="0"/>
                        </a:rPr>
                        <a:t>RO</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hangingPunct="0">
                        <a:spcAft>
                          <a:spcPts val="0"/>
                        </a:spcAft>
                      </a:pPr>
                      <a:r>
                        <a:rPr lang="x-none" sz="900" dirty="0">
                          <a:effectLst/>
                          <a:latin typeface="Arial" panose="020B0604020202020204" pitchFamily="34" charset="0"/>
                          <a:ea typeface="Arial Unicode MS"/>
                          <a:cs typeface="Times New Roman" panose="02020603050405020304" pitchFamily="18" charset="0"/>
                        </a:rPr>
                        <a:t>See clause 9.6.1.3.</a:t>
                      </a:r>
                      <a:endParaRPr lang="ko-KR"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extLst>
                  <a:ext uri="{0D108BD9-81ED-4DB2-BD59-A6C34878D82A}">
                    <a16:rowId xmlns:a16="http://schemas.microsoft.com/office/drawing/2014/main" val="1050625320"/>
                  </a:ext>
                </a:extLst>
              </a:tr>
              <a:tr h="202124">
                <a:tc>
                  <a:txBody>
                    <a:bodyPr/>
                    <a:lstStyle/>
                    <a:p>
                      <a:pPr hangingPunct="0">
                        <a:spcAft>
                          <a:spcPts val="0"/>
                        </a:spcAft>
                      </a:pPr>
                      <a:r>
                        <a:rPr lang="x-none" sz="900" i="1" dirty="0">
                          <a:effectLst/>
                          <a:latin typeface="Arial" panose="020B0604020202020204" pitchFamily="34" charset="0"/>
                          <a:ea typeface="Arial Unicode MS"/>
                          <a:cs typeface="Times New Roman" panose="02020603050405020304" pitchFamily="18" charset="0"/>
                        </a:rPr>
                        <a:t>lastModifiedTime</a:t>
                      </a:r>
                      <a:endParaRPr lang="ko-KR"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x-none" sz="900">
                          <a:effectLst/>
                          <a:latin typeface="Arial" panose="020B0604020202020204" pitchFamily="34" charset="0"/>
                          <a:ea typeface="Arial Unicode MS"/>
                          <a:cs typeface="Times New Roman" panose="02020603050405020304" pitchFamily="18" charset="0"/>
                        </a:rPr>
                        <a:t>1</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x-none" sz="900" dirty="0">
                          <a:effectLst/>
                          <a:latin typeface="Arial" panose="020B0604020202020204" pitchFamily="34" charset="0"/>
                          <a:ea typeface="Arial Unicode MS"/>
                          <a:cs typeface="Times New Roman" panose="02020603050405020304" pitchFamily="18" charset="0"/>
                        </a:rPr>
                        <a:t>RO</a:t>
                      </a:r>
                      <a:endParaRPr lang="ko-KR"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hangingPunct="0">
                        <a:spcAft>
                          <a:spcPts val="0"/>
                        </a:spcAft>
                      </a:pPr>
                      <a:r>
                        <a:rPr lang="x-none" sz="900" dirty="0">
                          <a:effectLst/>
                          <a:latin typeface="Arial" panose="020B0604020202020204" pitchFamily="34" charset="0"/>
                          <a:ea typeface="Arial Unicode MS"/>
                          <a:cs typeface="Times New Roman" panose="02020603050405020304" pitchFamily="18" charset="0"/>
                        </a:rPr>
                        <a:t>See clause 9.6.1.3.</a:t>
                      </a:r>
                      <a:endParaRPr lang="ko-KR"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extLst>
                  <a:ext uri="{0D108BD9-81ED-4DB2-BD59-A6C34878D82A}">
                    <a16:rowId xmlns:a16="http://schemas.microsoft.com/office/drawing/2014/main" val="1745937892"/>
                  </a:ext>
                </a:extLst>
              </a:tr>
              <a:tr h="191683">
                <a:tc>
                  <a:txBody>
                    <a:bodyPr/>
                    <a:lstStyle/>
                    <a:p>
                      <a:pPr hangingPunct="0">
                        <a:spcAft>
                          <a:spcPts val="0"/>
                        </a:spcAft>
                      </a:pPr>
                      <a:r>
                        <a:rPr lang="en-US" altLang="ko-KR" sz="900" i="1" kern="1200" dirty="0">
                          <a:solidFill>
                            <a:schemeClr val="tx1"/>
                          </a:solidFill>
                          <a:effectLst/>
                          <a:latin typeface="Arial" panose="020B0604020202020204" pitchFamily="34" charset="0"/>
                          <a:ea typeface="Arial Unicode MS"/>
                          <a:cs typeface="Times New Roman" panose="02020603050405020304" pitchFamily="18" charset="0"/>
                        </a:rPr>
                        <a:t>Transaction Operation</a:t>
                      </a:r>
                      <a:endParaRPr lang="ko-KR" sz="900" i="1" kern="1200" dirty="0">
                        <a:solidFill>
                          <a:schemeClr val="tx1"/>
                        </a:solidFill>
                        <a:effectLst/>
                        <a:latin typeface="Arial" panose="020B0604020202020204" pitchFamily="34" charset="0"/>
                        <a:ea typeface="Arial Unicode MS"/>
                        <a:cs typeface="Times New Roman" panose="02020603050405020304" pitchFamily="18" charset="0"/>
                      </a:endParaRPr>
                    </a:p>
                  </a:txBody>
                  <a:tcPr marL="17780" marR="68580" marT="0" marB="0"/>
                </a:tc>
                <a:tc>
                  <a:txBody>
                    <a:bodyPr/>
                    <a:lstStyle/>
                    <a:p>
                      <a:pPr algn="ctr" hangingPunct="0">
                        <a:spcAft>
                          <a:spcPts val="0"/>
                        </a:spcAft>
                      </a:pPr>
                      <a:r>
                        <a:rPr lang="en-US" altLang="ko-KR" sz="900" dirty="0">
                          <a:effectLst/>
                          <a:latin typeface="Arial" panose="020B0604020202020204" pitchFamily="34" charset="0"/>
                          <a:ea typeface="Times New Roman" panose="02020603050405020304" pitchFamily="18" charset="0"/>
                          <a:cs typeface="Times New Roman" panose="02020603050405020304" pitchFamily="18" charset="0"/>
                        </a:rPr>
                        <a:t>1</a:t>
                      </a:r>
                      <a:endParaRPr lang="ko-KR"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en-US" altLang="ko-KR" sz="900" dirty="0">
                          <a:effectLst/>
                          <a:latin typeface="Arial" panose="020B0604020202020204" pitchFamily="34" charset="0"/>
                          <a:ea typeface="Times New Roman" panose="02020603050405020304" pitchFamily="18" charset="0"/>
                          <a:cs typeface="Times New Roman" panose="02020603050405020304" pitchFamily="18" charset="0"/>
                        </a:rPr>
                        <a:t>WO</a:t>
                      </a:r>
                      <a:endParaRPr lang="ko-KR"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hangingPunct="0">
                        <a:spcAft>
                          <a:spcPts val="0"/>
                        </a:spcAft>
                      </a:pPr>
                      <a:r>
                        <a:rPr lang="en-US" altLang="ko-KR" sz="900" dirty="0">
                          <a:effectLst/>
                          <a:latin typeface="Arial" panose="020B0604020202020204" pitchFamily="34" charset="0"/>
                          <a:ea typeface="Times New Roman" panose="02020603050405020304" pitchFamily="18" charset="0"/>
                          <a:cs typeface="Times New Roman" panose="02020603050405020304" pitchFamily="18" charset="0"/>
                        </a:rPr>
                        <a:t>This attribute contains the operation parameter of the received transaction message.</a:t>
                      </a:r>
                      <a:endParaRPr lang="ko-KR"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extLst>
                  <a:ext uri="{0D108BD9-81ED-4DB2-BD59-A6C34878D82A}">
                    <a16:rowId xmlns:a16="http://schemas.microsoft.com/office/drawing/2014/main" val="967974016"/>
                  </a:ext>
                </a:extLst>
              </a:tr>
              <a:tr h="233136">
                <a:tc>
                  <a:txBody>
                    <a:bodyPr/>
                    <a:lstStyle/>
                    <a:p>
                      <a:pPr hangingPunct="0">
                        <a:spcAft>
                          <a:spcPts val="0"/>
                        </a:spcAft>
                      </a:pPr>
                      <a:r>
                        <a:rPr lang="en-US" altLang="ko-KR" sz="900" i="1" kern="1200" dirty="0" err="1">
                          <a:solidFill>
                            <a:schemeClr val="tx1"/>
                          </a:solidFill>
                          <a:effectLst/>
                          <a:latin typeface="Arial" panose="020B0604020202020204" pitchFamily="34" charset="0"/>
                          <a:ea typeface="Arial Unicode MS"/>
                          <a:cs typeface="Times New Roman" panose="02020603050405020304" pitchFamily="18" charset="0"/>
                        </a:rPr>
                        <a:t>Tranaction</a:t>
                      </a:r>
                      <a:r>
                        <a:rPr lang="en-US" altLang="ko-KR" sz="900" i="1" kern="1200" dirty="0">
                          <a:solidFill>
                            <a:schemeClr val="tx1"/>
                          </a:solidFill>
                          <a:effectLst/>
                          <a:latin typeface="Arial" panose="020B0604020202020204" pitchFamily="34" charset="0"/>
                          <a:ea typeface="Arial Unicode MS"/>
                          <a:cs typeface="Times New Roman" panose="02020603050405020304" pitchFamily="18" charset="0"/>
                        </a:rPr>
                        <a:t> Content</a:t>
                      </a:r>
                      <a:endParaRPr lang="ko-KR" sz="900" i="1" kern="1200" dirty="0">
                        <a:solidFill>
                          <a:schemeClr val="tx1"/>
                        </a:solidFill>
                        <a:effectLst/>
                        <a:latin typeface="Arial" panose="020B0604020202020204" pitchFamily="34" charset="0"/>
                        <a:ea typeface="Arial Unicode MS"/>
                        <a:cs typeface="Times New Roman" panose="02020603050405020304" pitchFamily="18" charset="0"/>
                      </a:endParaRPr>
                    </a:p>
                  </a:txBody>
                  <a:tcPr marL="17780" marR="68580" marT="0" marB="0"/>
                </a:tc>
                <a:tc>
                  <a:txBody>
                    <a:bodyPr/>
                    <a:lstStyle/>
                    <a:p>
                      <a:pPr algn="ctr" hangingPunct="0">
                        <a:spcAft>
                          <a:spcPts val="0"/>
                        </a:spcAft>
                      </a:pPr>
                      <a:r>
                        <a:rPr lang="en-US" altLang="ko-KR" sz="900" dirty="0">
                          <a:effectLst/>
                          <a:latin typeface="Arial" panose="020B0604020202020204" pitchFamily="34" charset="0"/>
                          <a:ea typeface="Times New Roman" panose="02020603050405020304" pitchFamily="18" charset="0"/>
                          <a:cs typeface="Times New Roman" panose="02020603050405020304" pitchFamily="18" charset="0"/>
                        </a:rPr>
                        <a:t>1</a:t>
                      </a:r>
                      <a:endParaRPr lang="ko-KR"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en-US" altLang="ko-KR" sz="900" dirty="0">
                          <a:effectLst/>
                          <a:latin typeface="Arial" panose="020B0604020202020204" pitchFamily="34" charset="0"/>
                          <a:ea typeface="Times New Roman" panose="02020603050405020304" pitchFamily="18" charset="0"/>
                          <a:cs typeface="Times New Roman" panose="02020603050405020304" pitchFamily="18" charset="0"/>
                        </a:rPr>
                        <a:t>WO</a:t>
                      </a:r>
                      <a:endParaRPr lang="ko-KR"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hangingPunct="0">
                        <a:spcAft>
                          <a:spcPts val="0"/>
                        </a:spcAft>
                      </a:pPr>
                      <a:r>
                        <a:rPr lang="en-US" altLang="ko-KR" sz="900" dirty="0">
                          <a:effectLst/>
                          <a:latin typeface="Arial" panose="020B0604020202020204" pitchFamily="34" charset="0"/>
                          <a:ea typeface="Times New Roman" panose="02020603050405020304" pitchFamily="18" charset="0"/>
                          <a:cs typeface="Times New Roman" panose="02020603050405020304" pitchFamily="18" charset="0"/>
                        </a:rPr>
                        <a:t>This attribute contains the content parameter of the received transaction message.</a:t>
                      </a:r>
                      <a:endParaRPr lang="ko-KR"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extLst>
                  <a:ext uri="{0D108BD9-81ED-4DB2-BD59-A6C34878D82A}">
                    <a16:rowId xmlns:a16="http://schemas.microsoft.com/office/drawing/2014/main" val="3801291777"/>
                  </a:ext>
                </a:extLst>
              </a:tr>
              <a:tr h="233136">
                <a:tc>
                  <a:txBody>
                    <a:bodyPr/>
                    <a:lstStyle/>
                    <a:p>
                      <a:pPr hangingPunct="0">
                        <a:spcAft>
                          <a:spcPts val="0"/>
                        </a:spcAft>
                      </a:pPr>
                      <a:r>
                        <a:rPr lang="en-US" altLang="ko-KR" sz="900" i="1" kern="1200" dirty="0">
                          <a:solidFill>
                            <a:schemeClr val="tx1"/>
                          </a:solidFill>
                          <a:effectLst/>
                          <a:latin typeface="Arial" panose="020B0604020202020204" pitchFamily="34" charset="0"/>
                          <a:ea typeface="Arial Unicode MS"/>
                          <a:cs typeface="Times New Roman" panose="02020603050405020304" pitchFamily="18" charset="0"/>
                        </a:rPr>
                        <a:t>Transaction Status</a:t>
                      </a:r>
                      <a:endParaRPr lang="ko-KR" sz="900" i="1" kern="1200" dirty="0">
                        <a:solidFill>
                          <a:schemeClr val="tx1"/>
                        </a:solidFill>
                        <a:effectLst/>
                        <a:latin typeface="Arial" panose="020B0604020202020204" pitchFamily="34" charset="0"/>
                        <a:ea typeface="Arial Unicode MS"/>
                        <a:cs typeface="Times New Roman" panose="02020603050405020304" pitchFamily="18" charset="0"/>
                      </a:endParaRPr>
                    </a:p>
                  </a:txBody>
                  <a:tcPr marL="17780" marR="68580" marT="0" marB="0"/>
                </a:tc>
                <a:tc>
                  <a:txBody>
                    <a:bodyPr/>
                    <a:lstStyle/>
                    <a:p>
                      <a:pPr algn="ctr" hangingPunct="0">
                        <a:spcAft>
                          <a:spcPts val="0"/>
                        </a:spcAft>
                      </a:pPr>
                      <a:r>
                        <a:rPr lang="en-US" altLang="ko-KR" sz="900" dirty="0">
                          <a:effectLst/>
                          <a:latin typeface="Arial" panose="020B0604020202020204" pitchFamily="34" charset="0"/>
                          <a:ea typeface="Times New Roman" panose="02020603050405020304" pitchFamily="18" charset="0"/>
                          <a:cs typeface="Times New Roman" panose="02020603050405020304" pitchFamily="18" charset="0"/>
                        </a:rPr>
                        <a:t>1</a:t>
                      </a:r>
                      <a:endParaRPr lang="ko-KR"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en-US" altLang="ko-KR" sz="900" dirty="0">
                          <a:effectLst/>
                          <a:latin typeface="Arial" panose="020B0604020202020204" pitchFamily="34" charset="0"/>
                          <a:ea typeface="Times New Roman" panose="02020603050405020304" pitchFamily="18" charset="0"/>
                          <a:cs typeface="Times New Roman" panose="02020603050405020304" pitchFamily="18" charset="0"/>
                        </a:rPr>
                        <a:t>RW</a:t>
                      </a:r>
                      <a:endParaRPr lang="ko-KR"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hangingPunct="0">
                        <a:spcAft>
                          <a:spcPts val="0"/>
                        </a:spcAft>
                      </a:pPr>
                      <a:r>
                        <a:rPr lang="en-US" altLang="ko-KR" sz="900" dirty="0">
                          <a:effectLst/>
                          <a:latin typeface="Arial" panose="020B0604020202020204" pitchFamily="34" charset="0"/>
                          <a:ea typeface="Times New Roman" panose="02020603050405020304" pitchFamily="18" charset="0"/>
                          <a:cs typeface="Times New Roman" panose="02020603050405020304" pitchFamily="18" charset="0"/>
                        </a:rPr>
                        <a:t>This attribute contains the transaction</a:t>
                      </a:r>
                      <a:r>
                        <a:rPr lang="en-US" altLang="ko-KR" sz="900" baseline="0" dirty="0">
                          <a:effectLst/>
                          <a:latin typeface="Arial" panose="020B0604020202020204" pitchFamily="34" charset="0"/>
                          <a:ea typeface="Times New Roman" panose="02020603050405020304" pitchFamily="18" charset="0"/>
                          <a:cs typeface="Times New Roman" panose="02020603050405020304" pitchFamily="18" charset="0"/>
                        </a:rPr>
                        <a:t> status when the transaction message was received regarding the parent resource.</a:t>
                      </a:r>
                      <a:endParaRPr lang="ko-KR"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extLst>
                  <a:ext uri="{0D108BD9-81ED-4DB2-BD59-A6C34878D82A}">
                    <a16:rowId xmlns:a16="http://schemas.microsoft.com/office/drawing/2014/main" val="1306281037"/>
                  </a:ext>
                </a:extLst>
              </a:tr>
              <a:tr h="202124">
                <a:tc>
                  <a:txBody>
                    <a:bodyPr/>
                    <a:lstStyle/>
                    <a:p>
                      <a:pPr hangingPunct="0">
                        <a:spcAft>
                          <a:spcPts val="0"/>
                        </a:spcAft>
                      </a:pPr>
                      <a:r>
                        <a:rPr lang="en-US" altLang="ko-KR" sz="900" i="1" kern="1200" dirty="0">
                          <a:solidFill>
                            <a:schemeClr val="tx1"/>
                          </a:solidFill>
                          <a:effectLst/>
                          <a:latin typeface="Arial" panose="020B0604020202020204" pitchFamily="34" charset="0"/>
                          <a:ea typeface="Arial Unicode MS"/>
                          <a:cs typeface="Times New Roman" panose="02020603050405020304" pitchFamily="18" charset="0"/>
                        </a:rPr>
                        <a:t>Transaction ID</a:t>
                      </a:r>
                      <a:endParaRPr lang="ko-KR" sz="900" i="1" kern="1200" dirty="0">
                        <a:solidFill>
                          <a:schemeClr val="tx1"/>
                        </a:solidFill>
                        <a:effectLst/>
                        <a:latin typeface="Arial" panose="020B0604020202020204" pitchFamily="34" charset="0"/>
                        <a:ea typeface="Arial Unicode MS"/>
                        <a:cs typeface="Times New Roman" panose="02020603050405020304" pitchFamily="18" charset="0"/>
                      </a:endParaRPr>
                    </a:p>
                  </a:txBody>
                  <a:tcPr marL="17780" marR="68580" marT="0" marB="0"/>
                </a:tc>
                <a:tc>
                  <a:txBody>
                    <a:bodyPr/>
                    <a:lstStyle/>
                    <a:p>
                      <a:pPr algn="ctr" hangingPunct="0">
                        <a:spcAft>
                          <a:spcPts val="0"/>
                        </a:spcAft>
                      </a:pPr>
                      <a:r>
                        <a:rPr lang="en-US" altLang="ko-KR" sz="900" dirty="0">
                          <a:effectLst/>
                          <a:latin typeface="Arial" panose="020B0604020202020204" pitchFamily="34" charset="0"/>
                          <a:ea typeface="Times New Roman" panose="02020603050405020304" pitchFamily="18" charset="0"/>
                          <a:cs typeface="Times New Roman" panose="02020603050405020304" pitchFamily="18" charset="0"/>
                        </a:rPr>
                        <a:t>1</a:t>
                      </a:r>
                      <a:endParaRPr lang="ko-KR"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en-US" altLang="ko-KR" sz="900" dirty="0">
                          <a:effectLst/>
                          <a:latin typeface="Arial" panose="020B0604020202020204" pitchFamily="34" charset="0"/>
                          <a:ea typeface="Times New Roman" panose="02020603050405020304" pitchFamily="18" charset="0"/>
                          <a:cs typeface="Times New Roman" panose="02020603050405020304" pitchFamily="18" charset="0"/>
                        </a:rPr>
                        <a:t>WO</a:t>
                      </a:r>
                      <a:endParaRPr lang="ko-KR"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hangingPunct="0">
                        <a:spcAft>
                          <a:spcPts val="0"/>
                        </a:spcAft>
                      </a:pPr>
                      <a:r>
                        <a:rPr lang="en-US" altLang="ko-KR" sz="900" dirty="0">
                          <a:effectLst/>
                          <a:latin typeface="Arial" panose="020B0604020202020204" pitchFamily="34" charset="0"/>
                          <a:ea typeface="Times New Roman" panose="02020603050405020304" pitchFamily="18" charset="0"/>
                          <a:cs typeface="Times New Roman" panose="02020603050405020304" pitchFamily="18" charset="0"/>
                        </a:rPr>
                        <a:t>This attribute</a:t>
                      </a:r>
                      <a:r>
                        <a:rPr lang="en-US" altLang="ko-KR" sz="900" baseline="0" dirty="0">
                          <a:effectLst/>
                          <a:latin typeface="Arial" panose="020B0604020202020204" pitchFamily="34" charset="0"/>
                          <a:ea typeface="Times New Roman" panose="02020603050405020304" pitchFamily="18" charset="0"/>
                          <a:cs typeface="Times New Roman" panose="02020603050405020304" pitchFamily="18" charset="0"/>
                        </a:rPr>
                        <a:t> contains the transaction ID of the received transaction message. </a:t>
                      </a:r>
                      <a:endParaRPr lang="ko-KR"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extLst>
                  <a:ext uri="{0D108BD9-81ED-4DB2-BD59-A6C34878D82A}">
                    <a16:rowId xmlns:a16="http://schemas.microsoft.com/office/drawing/2014/main" val="2317496694"/>
                  </a:ext>
                </a:extLst>
              </a:tr>
            </a:tbl>
          </a:graphicData>
        </a:graphic>
      </p:graphicFrame>
    </p:spTree>
    <p:extLst>
      <p:ext uri="{BB962C8B-B14F-4D97-AF65-F5344CB8AC3E}">
        <p14:creationId xmlns:p14="http://schemas.microsoft.com/office/powerpoint/2010/main" val="2322280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478" y="231665"/>
            <a:ext cx="8665168" cy="584775"/>
          </a:xfrm>
          <a:prstGeom prst="rect">
            <a:avLst/>
          </a:prstGeom>
          <a:noFill/>
        </p:spPr>
        <p:txBody>
          <a:bodyPr wrap="square" rtlCol="0">
            <a:spAutoFit/>
          </a:bodyPr>
          <a:lstStyle/>
          <a:p>
            <a:r>
              <a:rPr lang="en-US" altLang="ko-KR" sz="3200" b="1" spc="-150" dirty="0">
                <a:solidFill>
                  <a:srgbClr val="64CDEE"/>
                </a:solidFill>
              </a:rPr>
              <a:t>Time Series Data is Everywhere</a:t>
            </a:r>
            <a:endParaRPr lang="ko-KR" altLang="en-US" sz="3200" b="1" spc="-150" baseline="30000" dirty="0">
              <a:solidFill>
                <a:schemeClr val="bg1"/>
              </a:solidFill>
            </a:endParaRPr>
          </a:p>
        </p:txBody>
      </p:sp>
      <p:sp>
        <p:nvSpPr>
          <p:cNvPr id="4" name="Rectangle 2"/>
          <p:cNvSpPr>
            <a:spLocks noChangeArrowheads="1"/>
          </p:cNvSpPr>
          <p:nvPr/>
        </p:nvSpPr>
        <p:spPr bwMode="auto">
          <a:xfrm>
            <a:off x="2431926" y="4437906"/>
            <a:ext cx="9904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7" name="Content Placeholder 2"/>
          <p:cNvSpPr txBox="1">
            <a:spLocks/>
          </p:cNvSpPr>
          <p:nvPr/>
        </p:nvSpPr>
        <p:spPr>
          <a:xfrm>
            <a:off x="487710" y="1125538"/>
            <a:ext cx="8928992" cy="3240360"/>
          </a:xfrm>
          <a:prstGeom prst="rect">
            <a:avLst/>
          </a:prstGeom>
        </p:spPr>
        <p:txBody>
          <a:bodyPr>
            <a:normAutofit/>
          </a:bodyPr>
          <a:lstStyle>
            <a:lvl1pPr marL="368275" indent="-368275" algn="l" defTabSz="98206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797928" indent="-306896" algn="l" defTabSz="982066"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27582" indent="-245516" algn="l" defTabSz="982066"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18615"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209648"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700680"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91713"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82746"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173779"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altLang="ko-KR" sz="2000" dirty="0">
                <a:solidFill>
                  <a:schemeClr val="tx2"/>
                </a:solidFill>
              </a:rPr>
              <a:t>Financial markets pricing (stock ticks)</a:t>
            </a:r>
          </a:p>
          <a:p>
            <a:r>
              <a:rPr lang="en-US" altLang="ko-KR" sz="2000" dirty="0">
                <a:solidFill>
                  <a:schemeClr val="tx2"/>
                </a:solidFill>
              </a:rPr>
              <a:t>Sensors (temperature, pressure, proximity)</a:t>
            </a:r>
          </a:p>
          <a:p>
            <a:r>
              <a:rPr lang="en-US" altLang="ko-KR" sz="2000" dirty="0">
                <a:solidFill>
                  <a:schemeClr val="tx2"/>
                </a:solidFill>
              </a:rPr>
              <a:t>Industrial fleets (location, velocity, operational)</a:t>
            </a:r>
          </a:p>
          <a:p>
            <a:r>
              <a:rPr lang="en-US" altLang="ko-KR" sz="2000" dirty="0">
                <a:solidFill>
                  <a:schemeClr val="tx2"/>
                </a:solidFill>
              </a:rPr>
              <a:t>Social networks (status updates)</a:t>
            </a:r>
          </a:p>
          <a:p>
            <a:r>
              <a:rPr lang="en-US" altLang="ko-KR" sz="2000" dirty="0">
                <a:solidFill>
                  <a:schemeClr val="tx2"/>
                </a:solidFill>
              </a:rPr>
              <a:t>Mobile devices (calls, texts)</a:t>
            </a:r>
          </a:p>
          <a:p>
            <a:r>
              <a:rPr lang="en-US" altLang="ko-KR" sz="2000" dirty="0">
                <a:solidFill>
                  <a:schemeClr val="tx2"/>
                </a:solidFill>
              </a:rPr>
              <a:t>Systems (server logs, application logs)</a:t>
            </a:r>
          </a:p>
        </p:txBody>
      </p:sp>
      <p:pic>
        <p:nvPicPr>
          <p:cNvPr id="8198" name="Picture 6" descr="http://web-material3.yokogawa.com/zoom_product_DXA_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2206" y="3717826"/>
            <a:ext cx="3946732" cy="27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681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670" y="117426"/>
            <a:ext cx="8665168" cy="584775"/>
          </a:xfrm>
          <a:prstGeom prst="rect">
            <a:avLst/>
          </a:prstGeom>
          <a:noFill/>
        </p:spPr>
        <p:txBody>
          <a:bodyPr wrap="square" rtlCol="0">
            <a:spAutoFit/>
          </a:bodyPr>
          <a:lstStyle/>
          <a:p>
            <a:r>
              <a:rPr lang="en-US" altLang="ko-KR" sz="3200" b="1" spc="-150" dirty="0">
                <a:solidFill>
                  <a:srgbClr val="64CDEE"/>
                </a:solidFill>
              </a:rPr>
              <a:t>Time Series Data</a:t>
            </a:r>
            <a:endParaRPr lang="ko-KR" altLang="en-US" sz="3200" b="1" spc="-150" baseline="30000" dirty="0">
              <a:solidFill>
                <a:schemeClr val="bg1"/>
              </a:solidFill>
            </a:endParaRPr>
          </a:p>
        </p:txBody>
      </p:sp>
      <p:sp>
        <p:nvSpPr>
          <p:cNvPr id="7" name="Content Placeholder 2"/>
          <p:cNvSpPr txBox="1">
            <a:spLocks/>
          </p:cNvSpPr>
          <p:nvPr/>
        </p:nvSpPr>
        <p:spPr>
          <a:xfrm>
            <a:off x="487710" y="1125538"/>
            <a:ext cx="8928992" cy="1584176"/>
          </a:xfrm>
          <a:prstGeom prst="rect">
            <a:avLst/>
          </a:prstGeom>
        </p:spPr>
        <p:txBody>
          <a:bodyPr>
            <a:normAutofit/>
          </a:bodyPr>
          <a:lstStyle>
            <a:lvl1pPr marL="368275" indent="-368275" algn="l" defTabSz="98206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797928" indent="-306896" algn="l" defTabSz="982066"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27582" indent="-245516" algn="l" defTabSz="982066"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18615"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209648"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700680"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91713"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82746"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173779"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altLang="ko-KR" sz="2000" dirty="0">
                <a:solidFill>
                  <a:schemeClr val="tx2"/>
                </a:solidFill>
              </a:rPr>
              <a:t>Resource Type &lt;</a:t>
            </a:r>
            <a:r>
              <a:rPr lang="en-US" altLang="ko-KR" sz="2000" dirty="0" err="1">
                <a:solidFill>
                  <a:schemeClr val="tx2"/>
                </a:solidFill>
              </a:rPr>
              <a:t>timeSeries</a:t>
            </a:r>
            <a:r>
              <a:rPr lang="en-US" altLang="ko-KR" sz="2000" dirty="0">
                <a:solidFill>
                  <a:schemeClr val="tx2"/>
                </a:solidFill>
              </a:rPr>
              <a:t>&gt;</a:t>
            </a:r>
          </a:p>
          <a:p>
            <a:pPr lvl="1"/>
            <a:r>
              <a:rPr lang="en-US" altLang="ko-KR" sz="1200" dirty="0">
                <a:solidFill>
                  <a:schemeClr val="tx2"/>
                </a:solidFill>
              </a:rPr>
              <a:t>A container for Time Series Data instances</a:t>
            </a:r>
          </a:p>
          <a:p>
            <a:pPr lvl="1"/>
            <a:r>
              <a:rPr lang="en-US" altLang="ko-KR" sz="1200" dirty="0">
                <a:solidFill>
                  <a:schemeClr val="tx2"/>
                </a:solidFill>
              </a:rPr>
              <a:t>Providing to track, detect and report the missing data in Time Series</a:t>
            </a:r>
            <a:endParaRPr lang="ko-KR" altLang="en-US" sz="1200" dirty="0">
              <a:solidFill>
                <a:schemeClr val="tx2"/>
              </a:solidFill>
            </a:endParaRPr>
          </a:p>
        </p:txBody>
      </p:sp>
      <p:graphicFrame>
        <p:nvGraphicFramePr>
          <p:cNvPr id="5" name="표 4"/>
          <p:cNvGraphicFramePr>
            <a:graphicFrameLocks noGrp="1"/>
          </p:cNvGraphicFramePr>
          <p:nvPr>
            <p:extLst>
              <p:ext uri="{D42A27DB-BD31-4B8C-83A1-F6EECF244321}">
                <p14:modId xmlns:p14="http://schemas.microsoft.com/office/powerpoint/2010/main" val="3490970535"/>
              </p:ext>
            </p:extLst>
          </p:nvPr>
        </p:nvGraphicFramePr>
        <p:xfrm>
          <a:off x="487710" y="2215945"/>
          <a:ext cx="9217024" cy="1023542"/>
        </p:xfrm>
        <a:graphic>
          <a:graphicData uri="http://schemas.openxmlformats.org/drawingml/2006/table">
            <a:tbl>
              <a:tblPr firstRow="1" firstCol="1" lastRow="1" lastCol="1" bandRow="1" bandCol="1">
                <a:tableStyleId>{5940675A-B579-460E-94D1-54222C63F5DA}</a:tableStyleId>
              </a:tblPr>
              <a:tblGrid>
                <a:gridCol w="1769669">
                  <a:extLst>
                    <a:ext uri="{9D8B030D-6E8A-4147-A177-3AD203B41FA5}">
                      <a16:colId xmlns:a16="http://schemas.microsoft.com/office/drawing/2014/main" val="3028979340"/>
                    </a:ext>
                  </a:extLst>
                </a:gridCol>
                <a:gridCol w="1758723">
                  <a:extLst>
                    <a:ext uri="{9D8B030D-6E8A-4147-A177-3AD203B41FA5}">
                      <a16:colId xmlns:a16="http://schemas.microsoft.com/office/drawing/2014/main" val="3638793392"/>
                    </a:ext>
                  </a:extLst>
                </a:gridCol>
                <a:gridCol w="2880320">
                  <a:extLst>
                    <a:ext uri="{9D8B030D-6E8A-4147-A177-3AD203B41FA5}">
                      <a16:colId xmlns:a16="http://schemas.microsoft.com/office/drawing/2014/main" val="428273678"/>
                    </a:ext>
                  </a:extLst>
                </a:gridCol>
                <a:gridCol w="2808312">
                  <a:extLst>
                    <a:ext uri="{9D8B030D-6E8A-4147-A177-3AD203B41FA5}">
                      <a16:colId xmlns:a16="http://schemas.microsoft.com/office/drawing/2014/main" val="2272534159"/>
                    </a:ext>
                  </a:extLst>
                </a:gridCol>
              </a:tblGrid>
              <a:tr h="511771">
                <a:tc>
                  <a:txBody>
                    <a:bodyPr/>
                    <a:lstStyle/>
                    <a:p>
                      <a:pPr algn="ctr" hangingPunct="0">
                        <a:spcAft>
                          <a:spcPts val="0"/>
                        </a:spcAft>
                      </a:pPr>
                      <a:r>
                        <a:rPr lang="en-GB" sz="900" b="1" dirty="0">
                          <a:effectLst/>
                          <a:latin typeface="Arial" panose="020B0604020202020204" pitchFamily="34" charset="0"/>
                          <a:ea typeface="Arial Unicode MS"/>
                          <a:cs typeface="Times New Roman" panose="02020603050405020304" pitchFamily="18" charset="0"/>
                        </a:rPr>
                        <a:t>Resource Type</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nchor="ctr">
                    <a:solidFill>
                      <a:schemeClr val="accent5">
                        <a:lumMod val="40000"/>
                        <a:lumOff val="60000"/>
                      </a:schemeClr>
                    </a:solidFill>
                  </a:tcPr>
                </a:tc>
                <a:tc>
                  <a:txBody>
                    <a:bodyPr/>
                    <a:lstStyle/>
                    <a:p>
                      <a:pPr algn="ctr" hangingPunct="0">
                        <a:spcAft>
                          <a:spcPts val="0"/>
                        </a:spcAft>
                      </a:pPr>
                      <a:r>
                        <a:rPr lang="en-GB" sz="900" b="1" dirty="0">
                          <a:effectLst/>
                          <a:latin typeface="Arial" panose="020B0604020202020204" pitchFamily="34" charset="0"/>
                          <a:ea typeface="Arial Unicode MS"/>
                          <a:cs typeface="Times New Roman" panose="02020603050405020304" pitchFamily="18" charset="0"/>
                        </a:rPr>
                        <a:t>Short Description</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nchor="ctr">
                    <a:solidFill>
                      <a:schemeClr val="accent5">
                        <a:lumMod val="40000"/>
                        <a:lumOff val="60000"/>
                      </a:schemeClr>
                    </a:solidFill>
                  </a:tcPr>
                </a:tc>
                <a:tc>
                  <a:txBody>
                    <a:bodyPr/>
                    <a:lstStyle/>
                    <a:p>
                      <a:pPr algn="ctr" hangingPunct="0">
                        <a:spcAft>
                          <a:spcPts val="0"/>
                        </a:spcAft>
                      </a:pPr>
                      <a:r>
                        <a:rPr lang="en-GB" sz="900" b="1" dirty="0">
                          <a:effectLst/>
                          <a:latin typeface="Arial" panose="020B0604020202020204" pitchFamily="34" charset="0"/>
                          <a:ea typeface="Arial Unicode MS"/>
                          <a:cs typeface="Times New Roman" panose="02020603050405020304" pitchFamily="18" charset="0"/>
                        </a:rPr>
                        <a:t>Parent Resource Types</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nchor="ctr">
                    <a:solidFill>
                      <a:schemeClr val="accent5">
                        <a:lumMod val="40000"/>
                        <a:lumOff val="60000"/>
                      </a:schemeClr>
                    </a:solidFill>
                  </a:tcPr>
                </a:tc>
                <a:tc>
                  <a:txBody>
                    <a:bodyPr/>
                    <a:lstStyle/>
                    <a:p>
                      <a:pPr algn="ctr" hangingPunct="0">
                        <a:spcAft>
                          <a:spcPts val="0"/>
                        </a:spcAft>
                      </a:pPr>
                      <a:r>
                        <a:rPr lang="en-GB" sz="900" b="1" dirty="0">
                          <a:effectLst/>
                          <a:latin typeface="Arial" panose="020B0604020202020204" pitchFamily="34" charset="0"/>
                          <a:ea typeface="Arial Unicode MS"/>
                          <a:cs typeface="Times New Roman" panose="02020603050405020304" pitchFamily="18" charset="0"/>
                        </a:rPr>
                        <a:t>Child Resource Types</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nchor="ctr">
                    <a:solidFill>
                      <a:schemeClr val="accent5">
                        <a:lumMod val="40000"/>
                        <a:lumOff val="60000"/>
                      </a:schemeClr>
                    </a:solidFill>
                  </a:tcPr>
                </a:tc>
                <a:extLst>
                  <a:ext uri="{0D108BD9-81ED-4DB2-BD59-A6C34878D82A}">
                    <a16:rowId xmlns:a16="http://schemas.microsoft.com/office/drawing/2014/main" val="875548666"/>
                  </a:ext>
                </a:extLst>
              </a:tr>
              <a:tr h="511771">
                <a:tc>
                  <a:txBody>
                    <a:bodyPr/>
                    <a:lstStyle/>
                    <a:p>
                      <a:pPr hangingPunct="0">
                        <a:spcAft>
                          <a:spcPts val="0"/>
                        </a:spcAft>
                      </a:pPr>
                      <a:r>
                        <a:rPr lang="x-none" sz="1050" b="1" i="1" dirty="0">
                          <a:effectLst/>
                          <a:latin typeface="Arial" panose="020B0604020202020204" pitchFamily="34" charset="0"/>
                          <a:ea typeface="Arial Unicode MS"/>
                          <a:cs typeface="Times New Roman" panose="02020603050405020304" pitchFamily="18" charset="0"/>
                        </a:rPr>
                        <a:t>timeSeries</a:t>
                      </a:r>
                      <a:endParaRPr lang="ko-KR" sz="1050" b="1" i="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hangingPunct="0">
                        <a:spcAft>
                          <a:spcPts val="0"/>
                        </a:spcAft>
                      </a:pPr>
                      <a:r>
                        <a:rPr lang="x-none" sz="900">
                          <a:effectLst/>
                          <a:latin typeface="Arial" panose="020B0604020202020204" pitchFamily="34" charset="0"/>
                          <a:ea typeface="Arial Unicode MS"/>
                          <a:cs typeface="Times New Roman" panose="02020603050405020304" pitchFamily="18" charset="0"/>
                        </a:rPr>
                        <a:t>Stores and Shares Time Series Data instances among entities.</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hangingPunct="0">
                        <a:spcAft>
                          <a:spcPts val="0"/>
                        </a:spcAft>
                      </a:pPr>
                      <a:r>
                        <a:rPr lang="x-none" sz="900" i="1" dirty="0">
                          <a:effectLst/>
                          <a:latin typeface="Arial" panose="020B0604020202020204" pitchFamily="34" charset="0"/>
                          <a:ea typeface="Arial Unicode MS"/>
                          <a:cs typeface="Times New Roman" panose="02020603050405020304" pitchFamily="18" charset="0"/>
                        </a:rPr>
                        <a:t>AE, AEAnnc, remoteCSE, remoteCESAnnc, CSEBase</a:t>
                      </a:r>
                      <a:endParaRPr lang="ko-KR"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hangingPunct="0">
                        <a:spcAft>
                          <a:spcPts val="0"/>
                        </a:spcAft>
                      </a:pPr>
                      <a:r>
                        <a:rPr lang="fr-FR" sz="900" i="1" dirty="0">
                          <a:effectLst/>
                          <a:latin typeface="Arial" panose="020B0604020202020204" pitchFamily="34" charset="0"/>
                          <a:ea typeface="Arial Unicode MS"/>
                          <a:cs typeface="Times New Roman" panose="02020603050405020304" pitchFamily="18" charset="0"/>
                        </a:rPr>
                        <a:t>timeSeriesInstance, subscription, semanticDescriptor</a:t>
                      </a:r>
                      <a:endParaRPr lang="ko-KR"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extLst>
                  <a:ext uri="{0D108BD9-81ED-4DB2-BD59-A6C34878D82A}">
                    <a16:rowId xmlns:a16="http://schemas.microsoft.com/office/drawing/2014/main" val="572689652"/>
                  </a:ext>
                </a:extLst>
              </a:tr>
            </a:tbl>
          </a:graphicData>
        </a:graphic>
      </p:graphicFrame>
    </p:spTree>
    <p:extLst>
      <p:ext uri="{BB962C8B-B14F-4D97-AF65-F5344CB8AC3E}">
        <p14:creationId xmlns:p14="http://schemas.microsoft.com/office/powerpoint/2010/main" val="197283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670" y="117426"/>
            <a:ext cx="8665168" cy="584775"/>
          </a:xfrm>
          <a:prstGeom prst="rect">
            <a:avLst/>
          </a:prstGeom>
          <a:noFill/>
        </p:spPr>
        <p:txBody>
          <a:bodyPr wrap="square" rtlCol="0">
            <a:spAutoFit/>
          </a:bodyPr>
          <a:lstStyle/>
          <a:p>
            <a:r>
              <a:rPr lang="en-US" altLang="ko-KR" sz="3200" b="1" spc="-150" dirty="0">
                <a:solidFill>
                  <a:srgbClr val="64CDEE"/>
                </a:solidFill>
              </a:rPr>
              <a:t>Time Series Data</a:t>
            </a:r>
            <a:endParaRPr lang="ko-KR" altLang="en-US" sz="3200" b="1" spc="-150" baseline="30000" dirty="0">
              <a:solidFill>
                <a:schemeClr val="bg1"/>
              </a:solidFill>
            </a:endParaRPr>
          </a:p>
        </p:txBody>
      </p:sp>
      <p:sp>
        <p:nvSpPr>
          <p:cNvPr id="4" name="Rectangle 2"/>
          <p:cNvSpPr>
            <a:spLocks noChangeArrowheads="1"/>
          </p:cNvSpPr>
          <p:nvPr/>
        </p:nvSpPr>
        <p:spPr bwMode="auto">
          <a:xfrm>
            <a:off x="2431926" y="4437906"/>
            <a:ext cx="9904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7" name="Content Placeholder 2"/>
          <p:cNvSpPr txBox="1">
            <a:spLocks/>
          </p:cNvSpPr>
          <p:nvPr/>
        </p:nvSpPr>
        <p:spPr>
          <a:xfrm>
            <a:off x="487710" y="1125538"/>
            <a:ext cx="8928992" cy="1584176"/>
          </a:xfrm>
          <a:prstGeom prst="rect">
            <a:avLst/>
          </a:prstGeom>
        </p:spPr>
        <p:txBody>
          <a:bodyPr>
            <a:normAutofit/>
          </a:bodyPr>
          <a:lstStyle>
            <a:lvl1pPr marL="368275" indent="-368275" algn="l" defTabSz="98206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797928" indent="-306896" algn="l" defTabSz="982066"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27582" indent="-245516" algn="l" defTabSz="982066"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18615"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209648"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700680"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91713"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82746"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173779"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altLang="ko-KR" sz="2000" dirty="0">
                <a:solidFill>
                  <a:schemeClr val="tx2"/>
                </a:solidFill>
              </a:rPr>
              <a:t>Resource Type &lt;</a:t>
            </a:r>
            <a:r>
              <a:rPr lang="en-US" altLang="ko-KR" sz="2000" dirty="0" err="1">
                <a:solidFill>
                  <a:schemeClr val="tx2"/>
                </a:solidFill>
              </a:rPr>
              <a:t>timeSeries</a:t>
            </a:r>
            <a:r>
              <a:rPr lang="en-US" altLang="ko-KR" sz="2000" dirty="0">
                <a:solidFill>
                  <a:schemeClr val="tx2"/>
                </a:solidFill>
              </a:rPr>
              <a:t>&gt;</a:t>
            </a:r>
          </a:p>
          <a:p>
            <a:pPr lvl="1"/>
            <a:r>
              <a:rPr lang="en-US" altLang="ko-KR" sz="1200" dirty="0">
                <a:solidFill>
                  <a:schemeClr val="tx2"/>
                </a:solidFill>
              </a:rPr>
              <a:t>A container for Time Series Data instances</a:t>
            </a:r>
          </a:p>
          <a:p>
            <a:pPr lvl="1"/>
            <a:r>
              <a:rPr lang="en-US" altLang="ko-KR" sz="1200" dirty="0">
                <a:solidFill>
                  <a:schemeClr val="tx2"/>
                </a:solidFill>
              </a:rPr>
              <a:t>Providing to track, detect and report the missing data in Time Series</a:t>
            </a:r>
            <a:endParaRPr lang="ko-KR" altLang="en-US" sz="1200" dirty="0">
              <a:solidFill>
                <a:schemeClr val="tx2"/>
              </a:solidFill>
            </a:endParaRPr>
          </a:p>
        </p:txBody>
      </p:sp>
      <p:graphicFrame>
        <p:nvGraphicFramePr>
          <p:cNvPr id="5" name="표 4"/>
          <p:cNvGraphicFramePr>
            <a:graphicFrameLocks noGrp="1"/>
          </p:cNvGraphicFramePr>
          <p:nvPr>
            <p:extLst>
              <p:ext uri="{D42A27DB-BD31-4B8C-83A1-F6EECF244321}">
                <p14:modId xmlns:p14="http://schemas.microsoft.com/office/powerpoint/2010/main" val="3879409641"/>
              </p:ext>
            </p:extLst>
          </p:nvPr>
        </p:nvGraphicFramePr>
        <p:xfrm>
          <a:off x="487710" y="2215945"/>
          <a:ext cx="8928991" cy="4094170"/>
        </p:xfrm>
        <a:graphic>
          <a:graphicData uri="http://schemas.openxmlformats.org/drawingml/2006/table">
            <a:tbl>
              <a:tblPr firstRow="1" firstCol="1" lastRow="1" lastCol="1" bandRow="1" bandCol="1">
                <a:tableStyleId>{5940675A-B579-460E-94D1-54222C63F5DA}</a:tableStyleId>
              </a:tblPr>
              <a:tblGrid>
                <a:gridCol w="2215659">
                  <a:extLst>
                    <a:ext uri="{9D8B030D-6E8A-4147-A177-3AD203B41FA5}">
                      <a16:colId xmlns:a16="http://schemas.microsoft.com/office/drawing/2014/main" val="3028979340"/>
                    </a:ext>
                  </a:extLst>
                </a:gridCol>
                <a:gridCol w="1035705">
                  <a:extLst>
                    <a:ext uri="{9D8B030D-6E8A-4147-A177-3AD203B41FA5}">
                      <a16:colId xmlns:a16="http://schemas.microsoft.com/office/drawing/2014/main" val="3638793392"/>
                    </a:ext>
                  </a:extLst>
                </a:gridCol>
                <a:gridCol w="853092">
                  <a:extLst>
                    <a:ext uri="{9D8B030D-6E8A-4147-A177-3AD203B41FA5}">
                      <a16:colId xmlns:a16="http://schemas.microsoft.com/office/drawing/2014/main" val="428273678"/>
                    </a:ext>
                  </a:extLst>
                </a:gridCol>
                <a:gridCol w="3672408">
                  <a:extLst>
                    <a:ext uri="{9D8B030D-6E8A-4147-A177-3AD203B41FA5}">
                      <a16:colId xmlns:a16="http://schemas.microsoft.com/office/drawing/2014/main" val="1349827285"/>
                    </a:ext>
                  </a:extLst>
                </a:gridCol>
                <a:gridCol w="1152127">
                  <a:extLst>
                    <a:ext uri="{9D8B030D-6E8A-4147-A177-3AD203B41FA5}">
                      <a16:colId xmlns:a16="http://schemas.microsoft.com/office/drawing/2014/main" val="427322000"/>
                    </a:ext>
                  </a:extLst>
                </a:gridCol>
              </a:tblGrid>
              <a:tr h="511771">
                <a:tc>
                  <a:txBody>
                    <a:bodyPr/>
                    <a:lstStyle/>
                    <a:p>
                      <a:pPr algn="ctr" hangingPunct="0">
                        <a:spcAft>
                          <a:spcPts val="0"/>
                        </a:spcAft>
                      </a:pPr>
                      <a:r>
                        <a:rPr lang="x-none" sz="900" b="1" dirty="0">
                          <a:effectLst/>
                          <a:latin typeface="Arial" panose="020B0604020202020204" pitchFamily="34" charset="0"/>
                          <a:ea typeface="Arial Unicode MS"/>
                          <a:cs typeface="Times New Roman" panose="02020603050405020304" pitchFamily="18" charset="0"/>
                        </a:rPr>
                        <a:t>Attributes of </a:t>
                      </a:r>
                      <a:br>
                        <a:rPr lang="x-none" sz="900" b="1" dirty="0">
                          <a:effectLst/>
                          <a:latin typeface="Arial" panose="020B0604020202020204" pitchFamily="34" charset="0"/>
                          <a:ea typeface="Arial Unicode MS"/>
                          <a:cs typeface="Times New Roman" panose="02020603050405020304" pitchFamily="18" charset="0"/>
                        </a:rPr>
                      </a:br>
                      <a:r>
                        <a:rPr lang="x-none" sz="900" b="1" i="1" dirty="0">
                          <a:effectLst/>
                          <a:latin typeface="Arial" panose="020B0604020202020204" pitchFamily="34" charset="0"/>
                          <a:ea typeface="Arial Unicode MS"/>
                          <a:cs typeface="Times New Roman" panose="02020603050405020304" pitchFamily="18" charset="0"/>
                        </a:rPr>
                        <a:t>&lt;timeSeries&gt;</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nchor="ctr">
                    <a:solidFill>
                      <a:schemeClr val="accent5">
                        <a:lumMod val="40000"/>
                        <a:lumOff val="60000"/>
                      </a:schemeClr>
                    </a:solidFill>
                  </a:tcPr>
                </a:tc>
                <a:tc>
                  <a:txBody>
                    <a:bodyPr/>
                    <a:lstStyle/>
                    <a:p>
                      <a:pPr algn="ctr" hangingPunct="0">
                        <a:spcAft>
                          <a:spcPts val="0"/>
                        </a:spcAft>
                      </a:pPr>
                      <a:r>
                        <a:rPr lang="x-none" sz="900" b="1" dirty="0">
                          <a:effectLst/>
                          <a:latin typeface="Arial" panose="020B0604020202020204" pitchFamily="34" charset="0"/>
                          <a:ea typeface="Arial Unicode MS"/>
                          <a:cs typeface="Times New Roman" panose="02020603050405020304" pitchFamily="18" charset="0"/>
                        </a:rPr>
                        <a:t>Multiplicity</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nchor="ctr">
                    <a:solidFill>
                      <a:schemeClr val="accent5">
                        <a:lumMod val="40000"/>
                        <a:lumOff val="60000"/>
                      </a:schemeClr>
                    </a:solidFill>
                  </a:tcPr>
                </a:tc>
                <a:tc>
                  <a:txBody>
                    <a:bodyPr/>
                    <a:lstStyle/>
                    <a:p>
                      <a:pPr algn="ctr" hangingPunct="0">
                        <a:spcAft>
                          <a:spcPts val="0"/>
                        </a:spcAft>
                      </a:pPr>
                      <a:r>
                        <a:rPr lang="x-none" sz="900" b="1" dirty="0">
                          <a:effectLst/>
                          <a:latin typeface="Arial" panose="020B0604020202020204" pitchFamily="34" charset="0"/>
                          <a:ea typeface="Arial Unicode MS"/>
                          <a:cs typeface="Times New Roman" panose="02020603050405020304" pitchFamily="18" charset="0"/>
                        </a:rPr>
                        <a:t>RW/</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p>
                      <a:pPr algn="ctr" hangingPunct="0">
                        <a:spcAft>
                          <a:spcPts val="0"/>
                        </a:spcAft>
                      </a:pPr>
                      <a:r>
                        <a:rPr lang="x-none" sz="900" b="1" dirty="0">
                          <a:effectLst/>
                          <a:latin typeface="Arial" panose="020B0604020202020204" pitchFamily="34" charset="0"/>
                          <a:ea typeface="Arial Unicode MS"/>
                          <a:cs typeface="Times New Roman" panose="02020603050405020304" pitchFamily="18" charset="0"/>
                        </a:rPr>
                        <a:t>RO/</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p>
                      <a:pPr algn="ctr" hangingPunct="0">
                        <a:spcAft>
                          <a:spcPts val="0"/>
                        </a:spcAft>
                      </a:pPr>
                      <a:r>
                        <a:rPr lang="x-none" sz="900" b="1" dirty="0">
                          <a:effectLst/>
                          <a:latin typeface="Arial" panose="020B0604020202020204" pitchFamily="34" charset="0"/>
                          <a:ea typeface="Arial Unicode MS"/>
                          <a:cs typeface="Times New Roman" panose="02020603050405020304" pitchFamily="18" charset="0"/>
                        </a:rPr>
                        <a:t>WO</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nchor="ctr">
                    <a:solidFill>
                      <a:schemeClr val="accent5">
                        <a:lumMod val="40000"/>
                        <a:lumOff val="60000"/>
                      </a:schemeClr>
                    </a:solidFill>
                  </a:tcPr>
                </a:tc>
                <a:tc>
                  <a:txBody>
                    <a:bodyPr/>
                    <a:lstStyle/>
                    <a:p>
                      <a:pPr algn="ctr" hangingPunct="0">
                        <a:spcAft>
                          <a:spcPts val="0"/>
                        </a:spcAft>
                      </a:pPr>
                      <a:r>
                        <a:rPr lang="x-none" sz="900" b="1" dirty="0">
                          <a:effectLst/>
                          <a:latin typeface="Arial" panose="020B0604020202020204" pitchFamily="34" charset="0"/>
                          <a:ea typeface="Arial Unicode MS"/>
                          <a:cs typeface="Times New Roman" panose="02020603050405020304" pitchFamily="18" charset="0"/>
                        </a:rPr>
                        <a:t>Description</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nchor="ctr">
                    <a:solidFill>
                      <a:schemeClr val="accent5">
                        <a:lumMod val="40000"/>
                        <a:lumOff val="60000"/>
                      </a:schemeClr>
                    </a:solidFill>
                  </a:tcPr>
                </a:tc>
                <a:tc>
                  <a:txBody>
                    <a:bodyPr/>
                    <a:lstStyle/>
                    <a:p>
                      <a:pPr algn="ctr" hangingPunct="0">
                        <a:spcAft>
                          <a:spcPts val="0"/>
                        </a:spcAft>
                      </a:pPr>
                      <a:r>
                        <a:rPr lang="x-none" sz="900" b="1" i="1" dirty="0">
                          <a:effectLst/>
                          <a:latin typeface="Arial" panose="020B0604020202020204" pitchFamily="34" charset="0"/>
                          <a:ea typeface="Arial Unicode MS"/>
                          <a:cs typeface="Times New Roman" panose="02020603050405020304" pitchFamily="18" charset="0"/>
                        </a:rPr>
                        <a:t>&lt;timeSeriesAnnc&gt;</a:t>
                      </a:r>
                      <a:r>
                        <a:rPr lang="x-none" sz="900" b="1" dirty="0">
                          <a:effectLst/>
                          <a:latin typeface="Arial" panose="020B0604020202020204" pitchFamily="34" charset="0"/>
                          <a:ea typeface="Arial Unicode MS"/>
                          <a:cs typeface="Times New Roman" panose="02020603050405020304" pitchFamily="18" charset="0"/>
                        </a:rPr>
                        <a:t> Attributes</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nchor="ctr">
                    <a:solidFill>
                      <a:schemeClr val="accent5">
                        <a:lumMod val="40000"/>
                        <a:lumOff val="60000"/>
                      </a:schemeClr>
                    </a:solidFill>
                  </a:tcPr>
                </a:tc>
                <a:extLst>
                  <a:ext uri="{0D108BD9-81ED-4DB2-BD59-A6C34878D82A}">
                    <a16:rowId xmlns:a16="http://schemas.microsoft.com/office/drawing/2014/main" val="875548666"/>
                  </a:ext>
                </a:extLst>
              </a:tr>
              <a:tr h="511771">
                <a:tc>
                  <a:txBody>
                    <a:bodyPr/>
                    <a:lstStyle/>
                    <a:p>
                      <a:pPr hangingPunct="0">
                        <a:spcAft>
                          <a:spcPts val="0"/>
                        </a:spcAft>
                      </a:pPr>
                      <a:r>
                        <a:rPr lang="x-none" sz="1000" b="1" dirty="0">
                          <a:effectLst/>
                        </a:rPr>
                        <a:t>periodicInterval</a:t>
                      </a:r>
                      <a:endParaRPr lang="ko-KR" sz="1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x-none" sz="900">
                          <a:effectLst/>
                        </a:rPr>
                        <a:t>0..1</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x-none" sz="900">
                          <a:effectLst/>
                        </a:rPr>
                        <a:t>WO</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hangingPunct="0">
                        <a:spcAft>
                          <a:spcPts val="0"/>
                        </a:spcAft>
                      </a:pPr>
                      <a:r>
                        <a:rPr lang="x-none" sz="900" dirty="0">
                          <a:effectLst/>
                        </a:rPr>
                        <a:t>If the Time Sereis Data is periodic, this attribute shall contain the expected amount of time between two instances of Time Series Data.</a:t>
                      </a:r>
                      <a:endParaRPr lang="ko-KR"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x-none" sz="900" dirty="0">
                          <a:effectLst/>
                        </a:rPr>
                        <a:t>OA</a:t>
                      </a:r>
                      <a:endParaRPr lang="ko-KR"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extLst>
                  <a:ext uri="{0D108BD9-81ED-4DB2-BD59-A6C34878D82A}">
                    <a16:rowId xmlns:a16="http://schemas.microsoft.com/office/drawing/2014/main" val="572689652"/>
                  </a:ext>
                </a:extLst>
              </a:tr>
              <a:tr h="341181">
                <a:tc>
                  <a:txBody>
                    <a:bodyPr/>
                    <a:lstStyle/>
                    <a:p>
                      <a:pPr hangingPunct="0">
                        <a:spcAft>
                          <a:spcPts val="0"/>
                        </a:spcAft>
                      </a:pPr>
                      <a:r>
                        <a:rPr lang="x-none" sz="1000" b="1" dirty="0">
                          <a:effectLst/>
                        </a:rPr>
                        <a:t>missingDataDetect</a:t>
                      </a:r>
                      <a:endParaRPr lang="ko-KR" sz="1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x-none" sz="900">
                          <a:effectLst/>
                        </a:rPr>
                        <a:t>0..1</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x-none" sz="900">
                          <a:effectLst/>
                        </a:rPr>
                        <a:t>WO</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hangingPunct="0">
                        <a:spcAft>
                          <a:spcPts val="0"/>
                        </a:spcAft>
                      </a:pPr>
                      <a:r>
                        <a:rPr lang="x-none" sz="900">
                          <a:effectLst/>
                        </a:rPr>
                        <a:t>Indicates whether the Receiver shall detect the missing Time Series Data if it is periodic.</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x-none" sz="900">
                          <a:effectLst/>
                        </a:rPr>
                        <a:t>NA</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extLst>
                  <a:ext uri="{0D108BD9-81ED-4DB2-BD59-A6C34878D82A}">
                    <a16:rowId xmlns:a16="http://schemas.microsoft.com/office/drawing/2014/main" val="2684179131"/>
                  </a:ext>
                </a:extLst>
              </a:tr>
              <a:tr h="511771">
                <a:tc>
                  <a:txBody>
                    <a:bodyPr/>
                    <a:lstStyle/>
                    <a:p>
                      <a:pPr hangingPunct="0">
                        <a:spcAft>
                          <a:spcPts val="0"/>
                        </a:spcAft>
                      </a:pPr>
                      <a:r>
                        <a:rPr lang="x-none" sz="1000" b="1" dirty="0">
                          <a:effectLst/>
                        </a:rPr>
                        <a:t>ontologyRef</a:t>
                      </a:r>
                      <a:endParaRPr lang="ko-KR" sz="1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x-none" sz="900">
                          <a:effectLst/>
                        </a:rPr>
                        <a:t>0..1</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x-none" sz="900">
                          <a:effectLst/>
                        </a:rPr>
                        <a:t>RW</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fontAlgn="auto" hangingPunct="1">
                        <a:spcAft>
                          <a:spcPts val="0"/>
                        </a:spcAft>
                      </a:pPr>
                      <a:r>
                        <a:rPr lang="en-US" sz="900" dirty="0">
                          <a:effectLst/>
                        </a:rPr>
                        <a:t>A reference (URI) of the ontology used to represent the information that is stored in the child &lt;</a:t>
                      </a:r>
                      <a:r>
                        <a:rPr lang="en-US" sz="900" dirty="0" err="1">
                          <a:effectLst/>
                        </a:rPr>
                        <a:t>timeSeriesInstance</a:t>
                      </a:r>
                      <a:r>
                        <a:rPr lang="en-US" sz="900" dirty="0">
                          <a:effectLst/>
                        </a:rPr>
                        <a:t>&gt; resources of the present &lt;</a:t>
                      </a:r>
                      <a:r>
                        <a:rPr lang="en-US" sz="900" dirty="0" err="1">
                          <a:effectLst/>
                        </a:rPr>
                        <a:t>timeSeriesData</a:t>
                      </a:r>
                      <a:r>
                        <a:rPr lang="en-US" sz="900" dirty="0">
                          <a:effectLst/>
                        </a:rPr>
                        <a:t>&gt; resource (see note).</a:t>
                      </a:r>
                      <a:endParaRPr lang="ko-KR" sz="1000" dirty="0">
                        <a:effectLst/>
                        <a:latin typeface="Times New Roman" panose="02020603050405020304" pitchFamily="18" charset="0"/>
                        <a:ea typeface="Times New Roman" panose="02020603050405020304" pitchFamily="18" charset="0"/>
                      </a:endParaRPr>
                    </a:p>
                  </a:txBody>
                  <a:tcPr marL="17780" marR="68580" marT="0" marB="0"/>
                </a:tc>
                <a:tc>
                  <a:txBody>
                    <a:bodyPr/>
                    <a:lstStyle/>
                    <a:p>
                      <a:pPr algn="ctr" fontAlgn="auto" hangingPunct="1">
                        <a:spcAft>
                          <a:spcPts val="0"/>
                        </a:spcAft>
                      </a:pPr>
                      <a:r>
                        <a:rPr lang="en-US" sz="900">
                          <a:effectLst/>
                        </a:rPr>
                        <a:t>OA</a:t>
                      </a:r>
                      <a:endParaRPr lang="ko-KR" sz="1000">
                        <a:effectLst/>
                        <a:latin typeface="Times New Roman" panose="02020603050405020304" pitchFamily="18" charset="0"/>
                        <a:ea typeface="Times New Roman" panose="02020603050405020304" pitchFamily="18" charset="0"/>
                      </a:endParaRPr>
                    </a:p>
                  </a:txBody>
                  <a:tcPr marL="17780" marR="68580" marT="0" marB="0"/>
                </a:tc>
                <a:extLst>
                  <a:ext uri="{0D108BD9-81ED-4DB2-BD59-A6C34878D82A}">
                    <a16:rowId xmlns:a16="http://schemas.microsoft.com/office/drawing/2014/main" val="3227268143"/>
                  </a:ext>
                </a:extLst>
              </a:tr>
              <a:tr h="341181">
                <a:tc>
                  <a:txBody>
                    <a:bodyPr/>
                    <a:lstStyle/>
                    <a:p>
                      <a:pPr hangingPunct="0">
                        <a:spcAft>
                          <a:spcPts val="0"/>
                        </a:spcAft>
                      </a:pPr>
                      <a:r>
                        <a:rPr lang="x-none" sz="1000" b="1" dirty="0">
                          <a:effectLst/>
                        </a:rPr>
                        <a:t>missingDataMaxNr</a:t>
                      </a:r>
                      <a:endParaRPr lang="ko-KR" sz="1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x-none" sz="900">
                          <a:effectLst/>
                        </a:rPr>
                        <a:t>0..1</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x-none" sz="900">
                          <a:effectLst/>
                        </a:rPr>
                        <a:t>RW</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fontAlgn="auto" hangingPunct="1">
                        <a:spcAft>
                          <a:spcPts val="0"/>
                        </a:spcAft>
                      </a:pPr>
                      <a:r>
                        <a:rPr lang="en-GB" sz="900">
                          <a:effectLst/>
                        </a:rPr>
                        <a:t>Maximum number of entries in the missingDataList </a:t>
                      </a:r>
                      <a:r>
                        <a:rPr lang="x-none" sz="900">
                          <a:effectLst/>
                        </a:rPr>
                        <a:t>i</a:t>
                      </a:r>
                      <a:r>
                        <a:rPr lang="en-GB" sz="900">
                          <a:effectLst/>
                        </a:rPr>
                        <a:t>f the periodicInterval is set and the missingDataDetect is TRUE.</a:t>
                      </a:r>
                      <a:endParaRPr lang="ko-KR" sz="1000">
                        <a:effectLst/>
                        <a:latin typeface="Times New Roman" panose="02020603050405020304" pitchFamily="18" charset="0"/>
                        <a:ea typeface="Times New Roman" panose="02020603050405020304" pitchFamily="18" charset="0"/>
                      </a:endParaRPr>
                    </a:p>
                  </a:txBody>
                  <a:tcPr marL="17780" marR="68580" marT="0" marB="0"/>
                </a:tc>
                <a:tc>
                  <a:txBody>
                    <a:bodyPr/>
                    <a:lstStyle/>
                    <a:p>
                      <a:pPr algn="ctr" fontAlgn="auto" hangingPunct="1">
                        <a:spcAft>
                          <a:spcPts val="0"/>
                        </a:spcAft>
                      </a:pPr>
                      <a:r>
                        <a:rPr lang="en-US" sz="900">
                          <a:effectLst/>
                        </a:rPr>
                        <a:t>OA</a:t>
                      </a:r>
                      <a:endParaRPr lang="ko-KR" sz="1000">
                        <a:effectLst/>
                        <a:latin typeface="Times New Roman" panose="02020603050405020304" pitchFamily="18" charset="0"/>
                        <a:ea typeface="Times New Roman" panose="02020603050405020304" pitchFamily="18" charset="0"/>
                      </a:endParaRPr>
                    </a:p>
                  </a:txBody>
                  <a:tcPr marL="17780" marR="68580" marT="0" marB="0"/>
                </a:tc>
                <a:extLst>
                  <a:ext uri="{0D108BD9-81ED-4DB2-BD59-A6C34878D82A}">
                    <a16:rowId xmlns:a16="http://schemas.microsoft.com/office/drawing/2014/main" val="4172390473"/>
                  </a:ext>
                </a:extLst>
              </a:tr>
              <a:tr h="511771">
                <a:tc>
                  <a:txBody>
                    <a:bodyPr/>
                    <a:lstStyle/>
                    <a:p>
                      <a:pPr hangingPunct="0">
                        <a:spcAft>
                          <a:spcPts val="0"/>
                        </a:spcAft>
                      </a:pPr>
                      <a:r>
                        <a:rPr lang="x-none" sz="1000" b="1" dirty="0">
                          <a:effectLst/>
                        </a:rPr>
                        <a:t>missingDataList</a:t>
                      </a:r>
                      <a:endParaRPr lang="ko-KR" sz="1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x-none" sz="900">
                          <a:effectLst/>
                        </a:rPr>
                        <a:t>0..1(L)</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x-none" sz="900">
                          <a:effectLst/>
                        </a:rPr>
                        <a:t>RO</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fontAlgn="auto" hangingPunct="1">
                        <a:spcAft>
                          <a:spcPts val="0"/>
                        </a:spcAft>
                      </a:pPr>
                      <a:r>
                        <a:rPr lang="en-GB" sz="900" dirty="0">
                          <a:effectLst/>
                        </a:rPr>
                        <a:t>The list of the </a:t>
                      </a:r>
                      <a:r>
                        <a:rPr lang="en-GB" sz="900" dirty="0" err="1">
                          <a:effectLst/>
                        </a:rPr>
                        <a:t>dataGenerationTime</a:t>
                      </a:r>
                      <a:r>
                        <a:rPr lang="en-GB" sz="900" dirty="0">
                          <a:effectLst/>
                        </a:rPr>
                        <a:t> value representing the missing Time Series Data in descending order by time if the </a:t>
                      </a:r>
                      <a:r>
                        <a:rPr lang="en-GB" sz="900" dirty="0" err="1">
                          <a:effectLst/>
                        </a:rPr>
                        <a:t>periodicInterval</a:t>
                      </a:r>
                      <a:r>
                        <a:rPr lang="en-GB" sz="900" dirty="0">
                          <a:effectLst/>
                        </a:rPr>
                        <a:t> is set and the </a:t>
                      </a:r>
                      <a:r>
                        <a:rPr lang="en-GB" sz="900" dirty="0" err="1">
                          <a:effectLst/>
                        </a:rPr>
                        <a:t>missingDataDetect</a:t>
                      </a:r>
                      <a:r>
                        <a:rPr lang="en-GB" sz="900" dirty="0">
                          <a:effectLst/>
                        </a:rPr>
                        <a:t> is TRUE.</a:t>
                      </a:r>
                      <a:endParaRPr lang="ko-KR" sz="1000" dirty="0">
                        <a:effectLst/>
                        <a:latin typeface="Times New Roman" panose="02020603050405020304" pitchFamily="18" charset="0"/>
                        <a:ea typeface="Times New Roman" panose="02020603050405020304" pitchFamily="18" charset="0"/>
                      </a:endParaRPr>
                    </a:p>
                  </a:txBody>
                  <a:tcPr marL="17780" marR="68580" marT="0" marB="0"/>
                </a:tc>
                <a:tc>
                  <a:txBody>
                    <a:bodyPr/>
                    <a:lstStyle/>
                    <a:p>
                      <a:pPr algn="ctr" fontAlgn="auto" hangingPunct="1">
                        <a:spcAft>
                          <a:spcPts val="0"/>
                        </a:spcAft>
                      </a:pPr>
                      <a:r>
                        <a:rPr lang="en-US" sz="900">
                          <a:effectLst/>
                        </a:rPr>
                        <a:t>OA</a:t>
                      </a:r>
                      <a:endParaRPr lang="ko-KR" sz="1000">
                        <a:effectLst/>
                        <a:latin typeface="Times New Roman" panose="02020603050405020304" pitchFamily="18" charset="0"/>
                        <a:ea typeface="Times New Roman" panose="02020603050405020304" pitchFamily="18" charset="0"/>
                      </a:endParaRPr>
                    </a:p>
                  </a:txBody>
                  <a:tcPr marL="17780" marR="68580" marT="0" marB="0"/>
                </a:tc>
                <a:extLst>
                  <a:ext uri="{0D108BD9-81ED-4DB2-BD59-A6C34878D82A}">
                    <a16:rowId xmlns:a16="http://schemas.microsoft.com/office/drawing/2014/main" val="313095427"/>
                  </a:ext>
                </a:extLst>
              </a:tr>
              <a:tr h="341181">
                <a:tc>
                  <a:txBody>
                    <a:bodyPr/>
                    <a:lstStyle/>
                    <a:p>
                      <a:pPr hangingPunct="0">
                        <a:spcAft>
                          <a:spcPts val="0"/>
                        </a:spcAft>
                      </a:pPr>
                      <a:r>
                        <a:rPr lang="x-none" sz="1000" b="1" dirty="0">
                          <a:effectLst/>
                        </a:rPr>
                        <a:t>missingDataCurrentNr</a:t>
                      </a:r>
                      <a:endParaRPr lang="ko-KR" sz="1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x-none" sz="900">
                          <a:effectLst/>
                        </a:rPr>
                        <a:t>0..1</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x-none" sz="900">
                          <a:effectLst/>
                        </a:rPr>
                        <a:t>RO</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fontAlgn="auto" hangingPunct="1">
                        <a:spcAft>
                          <a:spcPts val="0"/>
                        </a:spcAft>
                      </a:pPr>
                      <a:r>
                        <a:rPr lang="en-GB" sz="900">
                          <a:effectLst/>
                        </a:rPr>
                        <a:t>Current number of  the missing Time Series Data in the missingDataList.</a:t>
                      </a:r>
                      <a:endParaRPr lang="ko-KR" sz="1000">
                        <a:effectLst/>
                        <a:latin typeface="Times New Roman" panose="02020603050405020304" pitchFamily="18" charset="0"/>
                        <a:ea typeface="Times New Roman" panose="02020603050405020304" pitchFamily="18" charset="0"/>
                      </a:endParaRPr>
                    </a:p>
                  </a:txBody>
                  <a:tcPr marL="17780" marR="68580" marT="0" marB="0"/>
                </a:tc>
                <a:tc>
                  <a:txBody>
                    <a:bodyPr/>
                    <a:lstStyle/>
                    <a:p>
                      <a:pPr algn="ctr" fontAlgn="auto" hangingPunct="1">
                        <a:spcAft>
                          <a:spcPts val="0"/>
                        </a:spcAft>
                      </a:pPr>
                      <a:r>
                        <a:rPr lang="en-US" sz="900">
                          <a:effectLst/>
                        </a:rPr>
                        <a:t>OA</a:t>
                      </a:r>
                      <a:endParaRPr lang="ko-KR" sz="1000">
                        <a:effectLst/>
                        <a:latin typeface="Times New Roman" panose="02020603050405020304" pitchFamily="18" charset="0"/>
                        <a:ea typeface="Times New Roman" panose="02020603050405020304" pitchFamily="18" charset="0"/>
                      </a:endParaRPr>
                    </a:p>
                  </a:txBody>
                  <a:tcPr marL="17780" marR="68580" marT="0" marB="0"/>
                </a:tc>
                <a:extLst>
                  <a:ext uri="{0D108BD9-81ED-4DB2-BD59-A6C34878D82A}">
                    <a16:rowId xmlns:a16="http://schemas.microsoft.com/office/drawing/2014/main" val="2825800369"/>
                  </a:ext>
                </a:extLst>
              </a:tr>
              <a:tr h="1023543">
                <a:tc>
                  <a:txBody>
                    <a:bodyPr/>
                    <a:lstStyle/>
                    <a:p>
                      <a:pPr hangingPunct="0">
                        <a:spcAft>
                          <a:spcPts val="0"/>
                        </a:spcAft>
                      </a:pPr>
                      <a:r>
                        <a:rPr lang="x-none" sz="1000" b="1" dirty="0">
                          <a:effectLst/>
                        </a:rPr>
                        <a:t>missingDataDetectTimer</a:t>
                      </a:r>
                      <a:endParaRPr lang="ko-KR" sz="1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x-none" sz="900">
                          <a:effectLst/>
                        </a:rPr>
                        <a:t>0..1</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x-none" sz="900">
                          <a:effectLst/>
                        </a:rPr>
                        <a:t>RW</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fontAlgn="auto" hangingPunct="1">
                        <a:spcAft>
                          <a:spcPts val="0"/>
                        </a:spcAft>
                        <a:tabLst>
                          <a:tab pos="431165" algn="l"/>
                        </a:tabLst>
                      </a:pPr>
                      <a:r>
                        <a:rPr lang="en-GB" sz="900" dirty="0">
                          <a:effectLst/>
                        </a:rPr>
                        <a:t>The </a:t>
                      </a:r>
                      <a:r>
                        <a:rPr lang="en-GB" sz="900" dirty="0" err="1">
                          <a:effectLst/>
                        </a:rPr>
                        <a:t>missingDataDetectTimer</a:t>
                      </a:r>
                      <a:r>
                        <a:rPr lang="en-GB" sz="900" dirty="0">
                          <a:effectLst/>
                        </a:rPr>
                        <a:t> shall be set if the </a:t>
                      </a:r>
                      <a:r>
                        <a:rPr lang="en-GB" sz="900" dirty="0" err="1">
                          <a:effectLst/>
                        </a:rPr>
                        <a:t>periodicInterval</a:t>
                      </a:r>
                      <a:r>
                        <a:rPr lang="en-GB" sz="900" dirty="0">
                          <a:effectLst/>
                        </a:rPr>
                        <a:t> is set and the </a:t>
                      </a:r>
                      <a:r>
                        <a:rPr lang="en-GB" sz="900" dirty="0" err="1">
                          <a:effectLst/>
                        </a:rPr>
                        <a:t>missingDataDetect</a:t>
                      </a:r>
                      <a:r>
                        <a:rPr lang="en-GB" sz="900" dirty="0">
                          <a:effectLst/>
                        </a:rPr>
                        <a:t> is TRUE.</a:t>
                      </a:r>
                      <a:endParaRPr lang="ko-KR" sz="1000" dirty="0">
                        <a:effectLst/>
                      </a:endParaRPr>
                    </a:p>
                    <a:p>
                      <a:pPr fontAlgn="auto" hangingPunct="1">
                        <a:spcAft>
                          <a:spcPts val="0"/>
                        </a:spcAft>
                        <a:tabLst>
                          <a:tab pos="431165" algn="l"/>
                        </a:tabLst>
                      </a:pPr>
                      <a:r>
                        <a:rPr lang="en-GB" sz="900" dirty="0">
                          <a:effectLst/>
                        </a:rPr>
                        <a:t> The expecting Time Series Data shall be considered to be lost when the amount of time equal to </a:t>
                      </a:r>
                      <a:r>
                        <a:rPr lang="en-GB" sz="900" dirty="0" err="1">
                          <a:effectLst/>
                        </a:rPr>
                        <a:t>missingDataDetectTimer</a:t>
                      </a:r>
                      <a:r>
                        <a:rPr lang="en-GB" sz="900" dirty="0">
                          <a:effectLst/>
                        </a:rPr>
                        <a:t> has passed. </a:t>
                      </a:r>
                      <a:endParaRPr lang="ko-KR" sz="1000" dirty="0">
                        <a:effectLst/>
                      </a:endParaRPr>
                    </a:p>
                    <a:p>
                      <a:pPr fontAlgn="auto" hangingPunct="1">
                        <a:spcAft>
                          <a:spcPts val="0"/>
                        </a:spcAft>
                      </a:pPr>
                      <a:r>
                        <a:rPr lang="en-US" sz="900" dirty="0">
                          <a:effectLst/>
                        </a:rPr>
                        <a:t> </a:t>
                      </a:r>
                      <a:endParaRPr lang="ko-KR" sz="1000" dirty="0">
                        <a:effectLst/>
                        <a:latin typeface="Times New Roman" panose="02020603050405020304" pitchFamily="18" charset="0"/>
                        <a:ea typeface="Times New Roman" panose="02020603050405020304" pitchFamily="18" charset="0"/>
                      </a:endParaRPr>
                    </a:p>
                  </a:txBody>
                  <a:tcPr marL="17780" marR="68580" marT="0" marB="0"/>
                </a:tc>
                <a:tc>
                  <a:txBody>
                    <a:bodyPr/>
                    <a:lstStyle/>
                    <a:p>
                      <a:pPr algn="ctr" fontAlgn="auto" hangingPunct="1">
                        <a:spcAft>
                          <a:spcPts val="0"/>
                        </a:spcAft>
                      </a:pPr>
                      <a:r>
                        <a:rPr lang="en-GB" sz="900" dirty="0">
                          <a:effectLst/>
                        </a:rPr>
                        <a:t>OA</a:t>
                      </a:r>
                      <a:endParaRPr lang="ko-KR" sz="1000" dirty="0">
                        <a:effectLst/>
                        <a:latin typeface="Times New Roman" panose="02020603050405020304" pitchFamily="18" charset="0"/>
                        <a:ea typeface="Times New Roman" panose="02020603050405020304" pitchFamily="18" charset="0"/>
                      </a:endParaRPr>
                    </a:p>
                  </a:txBody>
                  <a:tcPr marL="17780" marR="68580" marT="0" marB="0"/>
                </a:tc>
                <a:extLst>
                  <a:ext uri="{0D108BD9-81ED-4DB2-BD59-A6C34878D82A}">
                    <a16:rowId xmlns:a16="http://schemas.microsoft.com/office/drawing/2014/main" val="1175119841"/>
                  </a:ext>
                </a:extLst>
              </a:tr>
            </a:tbl>
          </a:graphicData>
        </a:graphic>
      </p:graphicFrame>
    </p:spTree>
    <p:extLst>
      <p:ext uri="{BB962C8B-B14F-4D97-AF65-F5344CB8AC3E}">
        <p14:creationId xmlns:p14="http://schemas.microsoft.com/office/powerpoint/2010/main" val="1881072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670" y="117426"/>
            <a:ext cx="8665168" cy="584775"/>
          </a:xfrm>
          <a:prstGeom prst="rect">
            <a:avLst/>
          </a:prstGeom>
          <a:noFill/>
        </p:spPr>
        <p:txBody>
          <a:bodyPr wrap="square" rtlCol="0">
            <a:spAutoFit/>
          </a:bodyPr>
          <a:lstStyle/>
          <a:p>
            <a:r>
              <a:rPr lang="en-US" altLang="ko-KR" sz="3200" b="1" spc="-150" dirty="0">
                <a:solidFill>
                  <a:srgbClr val="64CDEE"/>
                </a:solidFill>
              </a:rPr>
              <a:t>Time Series Data</a:t>
            </a:r>
            <a:endParaRPr lang="ko-KR" altLang="en-US" sz="3200" b="1" spc="-150" baseline="30000" dirty="0">
              <a:solidFill>
                <a:schemeClr val="bg1"/>
              </a:solidFill>
            </a:endParaRPr>
          </a:p>
        </p:txBody>
      </p:sp>
      <p:sp>
        <p:nvSpPr>
          <p:cNvPr id="7" name="Content Placeholder 2"/>
          <p:cNvSpPr txBox="1">
            <a:spLocks/>
          </p:cNvSpPr>
          <p:nvPr/>
        </p:nvSpPr>
        <p:spPr>
          <a:xfrm>
            <a:off x="487710" y="1125538"/>
            <a:ext cx="8928992" cy="1584176"/>
          </a:xfrm>
          <a:prstGeom prst="rect">
            <a:avLst/>
          </a:prstGeom>
        </p:spPr>
        <p:txBody>
          <a:bodyPr>
            <a:normAutofit/>
          </a:bodyPr>
          <a:lstStyle>
            <a:lvl1pPr marL="368275" indent="-368275" algn="l" defTabSz="98206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797928" indent="-306896" algn="l" defTabSz="982066"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27582" indent="-245516" algn="l" defTabSz="982066"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18615"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209648"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700680"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91713"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82746"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173779"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altLang="ko-KR" sz="2000" dirty="0">
                <a:solidFill>
                  <a:schemeClr val="tx2"/>
                </a:solidFill>
              </a:rPr>
              <a:t>Resource Type &lt;</a:t>
            </a:r>
            <a:r>
              <a:rPr lang="en-US" altLang="ko-KR" sz="2000" dirty="0" err="1">
                <a:solidFill>
                  <a:schemeClr val="tx2"/>
                </a:solidFill>
              </a:rPr>
              <a:t>timeSeriesInstance</a:t>
            </a:r>
            <a:r>
              <a:rPr lang="en-US" altLang="ko-KR" sz="2000" dirty="0">
                <a:solidFill>
                  <a:schemeClr val="tx2"/>
                </a:solidFill>
              </a:rPr>
              <a:t>&gt;</a:t>
            </a:r>
          </a:p>
          <a:p>
            <a:pPr lvl="1"/>
            <a:r>
              <a:rPr lang="en-US" altLang="ko-KR" sz="1200" dirty="0">
                <a:solidFill>
                  <a:schemeClr val="tx2"/>
                </a:solidFill>
              </a:rPr>
              <a:t>A data instance in the &lt;</a:t>
            </a:r>
            <a:r>
              <a:rPr lang="en-US" altLang="ko-KR" sz="1200" dirty="0" err="1">
                <a:solidFill>
                  <a:schemeClr val="tx2"/>
                </a:solidFill>
              </a:rPr>
              <a:t>timeSeries</a:t>
            </a:r>
            <a:r>
              <a:rPr lang="en-US" altLang="ko-KR" sz="1200" dirty="0">
                <a:solidFill>
                  <a:schemeClr val="tx2"/>
                </a:solidFill>
              </a:rPr>
              <a:t>&gt; resource</a:t>
            </a:r>
          </a:p>
          <a:p>
            <a:pPr lvl="1"/>
            <a:r>
              <a:rPr lang="en-US" altLang="ko-KR" sz="1200" dirty="0">
                <a:solidFill>
                  <a:schemeClr val="tx2"/>
                </a:solidFill>
              </a:rPr>
              <a:t>&lt;</a:t>
            </a:r>
            <a:r>
              <a:rPr lang="en-US" altLang="ko-KR" sz="1200" dirty="0" err="1">
                <a:solidFill>
                  <a:schemeClr val="tx2"/>
                </a:solidFill>
              </a:rPr>
              <a:t>timeSeriesInstance</a:t>
            </a:r>
            <a:r>
              <a:rPr lang="en-US" altLang="ko-KR" sz="1200" dirty="0">
                <a:solidFill>
                  <a:schemeClr val="tx2"/>
                </a:solidFill>
              </a:rPr>
              <a:t>&gt; shall not be modified once created</a:t>
            </a:r>
          </a:p>
        </p:txBody>
      </p:sp>
      <p:graphicFrame>
        <p:nvGraphicFramePr>
          <p:cNvPr id="5" name="표 4"/>
          <p:cNvGraphicFramePr>
            <a:graphicFrameLocks noGrp="1"/>
          </p:cNvGraphicFramePr>
          <p:nvPr>
            <p:extLst>
              <p:ext uri="{D42A27DB-BD31-4B8C-83A1-F6EECF244321}">
                <p14:modId xmlns:p14="http://schemas.microsoft.com/office/powerpoint/2010/main" val="663564981"/>
              </p:ext>
            </p:extLst>
          </p:nvPr>
        </p:nvGraphicFramePr>
        <p:xfrm>
          <a:off x="487710" y="2215945"/>
          <a:ext cx="9217024" cy="1023542"/>
        </p:xfrm>
        <a:graphic>
          <a:graphicData uri="http://schemas.openxmlformats.org/drawingml/2006/table">
            <a:tbl>
              <a:tblPr firstRow="1" firstCol="1" lastRow="1" lastCol="1" bandRow="1" bandCol="1">
                <a:tableStyleId>{5940675A-B579-460E-94D1-54222C63F5DA}</a:tableStyleId>
              </a:tblPr>
              <a:tblGrid>
                <a:gridCol w="1656184">
                  <a:extLst>
                    <a:ext uri="{9D8B030D-6E8A-4147-A177-3AD203B41FA5}">
                      <a16:colId xmlns:a16="http://schemas.microsoft.com/office/drawing/2014/main" val="3028979340"/>
                    </a:ext>
                  </a:extLst>
                </a:gridCol>
                <a:gridCol w="3672408">
                  <a:extLst>
                    <a:ext uri="{9D8B030D-6E8A-4147-A177-3AD203B41FA5}">
                      <a16:colId xmlns:a16="http://schemas.microsoft.com/office/drawing/2014/main" val="3638793392"/>
                    </a:ext>
                  </a:extLst>
                </a:gridCol>
                <a:gridCol w="2088232">
                  <a:extLst>
                    <a:ext uri="{9D8B030D-6E8A-4147-A177-3AD203B41FA5}">
                      <a16:colId xmlns:a16="http://schemas.microsoft.com/office/drawing/2014/main" val="428273678"/>
                    </a:ext>
                  </a:extLst>
                </a:gridCol>
                <a:gridCol w="1800200">
                  <a:extLst>
                    <a:ext uri="{9D8B030D-6E8A-4147-A177-3AD203B41FA5}">
                      <a16:colId xmlns:a16="http://schemas.microsoft.com/office/drawing/2014/main" val="2272534159"/>
                    </a:ext>
                  </a:extLst>
                </a:gridCol>
              </a:tblGrid>
              <a:tr h="511771">
                <a:tc>
                  <a:txBody>
                    <a:bodyPr/>
                    <a:lstStyle/>
                    <a:p>
                      <a:pPr algn="ctr" hangingPunct="0">
                        <a:spcAft>
                          <a:spcPts val="0"/>
                        </a:spcAft>
                      </a:pPr>
                      <a:r>
                        <a:rPr lang="en-GB" sz="900" b="1" dirty="0">
                          <a:effectLst/>
                          <a:latin typeface="Arial" panose="020B0604020202020204" pitchFamily="34" charset="0"/>
                          <a:ea typeface="Arial Unicode MS"/>
                          <a:cs typeface="Times New Roman" panose="02020603050405020304" pitchFamily="18" charset="0"/>
                        </a:rPr>
                        <a:t>Resource Type</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nchor="ctr">
                    <a:solidFill>
                      <a:schemeClr val="accent5">
                        <a:lumMod val="40000"/>
                        <a:lumOff val="60000"/>
                      </a:schemeClr>
                    </a:solidFill>
                  </a:tcPr>
                </a:tc>
                <a:tc>
                  <a:txBody>
                    <a:bodyPr/>
                    <a:lstStyle/>
                    <a:p>
                      <a:pPr algn="ctr" hangingPunct="0">
                        <a:spcAft>
                          <a:spcPts val="0"/>
                        </a:spcAft>
                      </a:pPr>
                      <a:r>
                        <a:rPr lang="en-GB" sz="900" b="1" dirty="0">
                          <a:effectLst/>
                          <a:latin typeface="Arial" panose="020B0604020202020204" pitchFamily="34" charset="0"/>
                          <a:ea typeface="Arial Unicode MS"/>
                          <a:cs typeface="Times New Roman" panose="02020603050405020304" pitchFamily="18" charset="0"/>
                        </a:rPr>
                        <a:t>Short Description</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nchor="ctr">
                    <a:solidFill>
                      <a:schemeClr val="accent5">
                        <a:lumMod val="40000"/>
                        <a:lumOff val="60000"/>
                      </a:schemeClr>
                    </a:solidFill>
                  </a:tcPr>
                </a:tc>
                <a:tc>
                  <a:txBody>
                    <a:bodyPr/>
                    <a:lstStyle/>
                    <a:p>
                      <a:pPr algn="ctr" hangingPunct="0">
                        <a:spcAft>
                          <a:spcPts val="0"/>
                        </a:spcAft>
                      </a:pPr>
                      <a:r>
                        <a:rPr lang="en-GB" sz="900" b="1" dirty="0">
                          <a:effectLst/>
                          <a:latin typeface="Arial" panose="020B0604020202020204" pitchFamily="34" charset="0"/>
                          <a:ea typeface="Arial Unicode MS"/>
                          <a:cs typeface="Times New Roman" panose="02020603050405020304" pitchFamily="18" charset="0"/>
                        </a:rPr>
                        <a:t>Parent Resource Types</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nchor="ctr">
                    <a:solidFill>
                      <a:schemeClr val="accent5">
                        <a:lumMod val="40000"/>
                        <a:lumOff val="60000"/>
                      </a:schemeClr>
                    </a:solidFill>
                  </a:tcPr>
                </a:tc>
                <a:tc>
                  <a:txBody>
                    <a:bodyPr/>
                    <a:lstStyle/>
                    <a:p>
                      <a:pPr algn="ctr" hangingPunct="0">
                        <a:spcAft>
                          <a:spcPts val="0"/>
                        </a:spcAft>
                      </a:pPr>
                      <a:r>
                        <a:rPr lang="en-GB" sz="900" b="1" dirty="0">
                          <a:effectLst/>
                          <a:latin typeface="Arial" panose="020B0604020202020204" pitchFamily="34" charset="0"/>
                          <a:ea typeface="Arial Unicode MS"/>
                          <a:cs typeface="Times New Roman" panose="02020603050405020304" pitchFamily="18" charset="0"/>
                        </a:rPr>
                        <a:t>Child Resource Types</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nchor="ctr">
                    <a:solidFill>
                      <a:schemeClr val="accent5">
                        <a:lumMod val="40000"/>
                        <a:lumOff val="60000"/>
                      </a:schemeClr>
                    </a:solidFill>
                  </a:tcPr>
                </a:tc>
                <a:extLst>
                  <a:ext uri="{0D108BD9-81ED-4DB2-BD59-A6C34878D82A}">
                    <a16:rowId xmlns:a16="http://schemas.microsoft.com/office/drawing/2014/main" val="875548666"/>
                  </a:ext>
                </a:extLst>
              </a:tr>
              <a:tr h="511771">
                <a:tc>
                  <a:txBody>
                    <a:bodyPr/>
                    <a:lstStyle/>
                    <a:p>
                      <a:pPr hangingPunct="0">
                        <a:spcAft>
                          <a:spcPts val="0"/>
                        </a:spcAft>
                      </a:pPr>
                      <a:r>
                        <a:rPr lang="x-none" sz="1050" b="1" i="1" dirty="0">
                          <a:effectLst/>
                          <a:latin typeface="Arial" panose="020B0604020202020204" pitchFamily="34" charset="0"/>
                          <a:ea typeface="Arial Unicode MS"/>
                          <a:cs typeface="Times New Roman" panose="02020603050405020304" pitchFamily="18" charset="0"/>
                        </a:rPr>
                        <a:t>timeSeriesInstance</a:t>
                      </a:r>
                      <a:endParaRPr lang="ko-KR" sz="105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hangingPunct="0">
                        <a:spcAft>
                          <a:spcPts val="0"/>
                        </a:spcAft>
                      </a:pPr>
                      <a:r>
                        <a:rPr lang="x-none" sz="900" dirty="0">
                          <a:effectLst/>
                          <a:latin typeface="Arial" panose="020B0604020202020204" pitchFamily="34" charset="0"/>
                          <a:ea typeface="Times New Roman" panose="02020603050405020304" pitchFamily="18" charset="0"/>
                          <a:cs typeface="Times New Roman" panose="02020603050405020304" pitchFamily="18" charset="0"/>
                        </a:rPr>
                        <a:t>Represents a Time Series Data instance in the </a:t>
                      </a:r>
                      <a:r>
                        <a:rPr lang="x-none" sz="900" i="1" dirty="0">
                          <a:effectLst/>
                          <a:latin typeface="Arial" panose="020B0604020202020204" pitchFamily="34" charset="0"/>
                          <a:ea typeface="Times New Roman" panose="02020603050405020304" pitchFamily="18" charset="0"/>
                          <a:cs typeface="Times New Roman" panose="02020603050405020304" pitchFamily="18" charset="0"/>
                        </a:rPr>
                        <a:t>&lt;timeSeries&gt;</a:t>
                      </a:r>
                      <a:r>
                        <a:rPr lang="x-none" sz="900" dirty="0">
                          <a:effectLst/>
                          <a:latin typeface="Arial" panose="020B0604020202020204" pitchFamily="34" charset="0"/>
                          <a:ea typeface="Times New Roman" panose="02020603050405020304" pitchFamily="18" charset="0"/>
                          <a:cs typeface="Times New Roman" panose="02020603050405020304" pitchFamily="18" charset="0"/>
                        </a:rPr>
                        <a:t> resource</a:t>
                      </a:r>
                      <a:endParaRPr lang="ko-KR"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hangingPunct="0">
                        <a:spcAft>
                          <a:spcPts val="0"/>
                        </a:spcAft>
                      </a:pPr>
                      <a:r>
                        <a:rPr lang="en-US" altLang="ko-KR" sz="900" dirty="0" err="1">
                          <a:effectLst/>
                          <a:latin typeface="Arial" panose="020B0604020202020204" pitchFamily="34" charset="0"/>
                          <a:ea typeface="Times New Roman" panose="02020603050405020304" pitchFamily="18" charset="0"/>
                          <a:cs typeface="Times New Roman" panose="02020603050405020304" pitchFamily="18" charset="0"/>
                        </a:rPr>
                        <a:t>timeSeries</a:t>
                      </a:r>
                      <a:r>
                        <a:rPr lang="en-US" altLang="ko-KR" sz="900" dirty="0">
                          <a:effectLst/>
                          <a:latin typeface="Arial" panose="020B0604020202020204" pitchFamily="34" charset="0"/>
                          <a:ea typeface="Times New Roman" panose="02020603050405020304" pitchFamily="18" charset="0"/>
                          <a:cs typeface="Times New Roman" panose="02020603050405020304" pitchFamily="18" charset="0"/>
                        </a:rPr>
                        <a:t>, </a:t>
                      </a:r>
                      <a:r>
                        <a:rPr lang="en-US" altLang="ko-KR" sz="900" dirty="0" err="1">
                          <a:effectLst/>
                          <a:latin typeface="Arial" panose="020B0604020202020204" pitchFamily="34" charset="0"/>
                          <a:ea typeface="Times New Roman" panose="02020603050405020304" pitchFamily="18" charset="0"/>
                          <a:cs typeface="Times New Roman" panose="02020603050405020304" pitchFamily="18" charset="0"/>
                        </a:rPr>
                        <a:t>timeSeriesAnnc</a:t>
                      </a:r>
                      <a:endParaRPr lang="ko-KR"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hangingPunct="0">
                        <a:spcAft>
                          <a:spcPts val="0"/>
                        </a:spcAft>
                      </a:pPr>
                      <a:r>
                        <a:rPr lang="en-US" altLang="ko-KR" sz="900" dirty="0">
                          <a:effectLst/>
                          <a:latin typeface="Arial" panose="020B0604020202020204" pitchFamily="34" charset="0"/>
                          <a:ea typeface="Times New Roman" panose="02020603050405020304" pitchFamily="18" charset="0"/>
                          <a:cs typeface="Times New Roman" panose="02020603050405020304" pitchFamily="18" charset="0"/>
                        </a:rPr>
                        <a:t>None specified</a:t>
                      </a:r>
                      <a:endParaRPr lang="ko-KR"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extLst>
                  <a:ext uri="{0D108BD9-81ED-4DB2-BD59-A6C34878D82A}">
                    <a16:rowId xmlns:a16="http://schemas.microsoft.com/office/drawing/2014/main" val="572689652"/>
                  </a:ext>
                </a:extLst>
              </a:tr>
            </a:tbl>
          </a:graphicData>
        </a:graphic>
      </p:graphicFrame>
    </p:spTree>
    <p:extLst>
      <p:ext uri="{BB962C8B-B14F-4D97-AF65-F5344CB8AC3E}">
        <p14:creationId xmlns:p14="http://schemas.microsoft.com/office/powerpoint/2010/main" val="4189179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670" y="117426"/>
            <a:ext cx="8665168" cy="584775"/>
          </a:xfrm>
          <a:prstGeom prst="rect">
            <a:avLst/>
          </a:prstGeom>
          <a:noFill/>
        </p:spPr>
        <p:txBody>
          <a:bodyPr wrap="square" rtlCol="0">
            <a:spAutoFit/>
          </a:bodyPr>
          <a:lstStyle/>
          <a:p>
            <a:r>
              <a:rPr lang="en-US" altLang="ko-KR" sz="3200" b="1" spc="-150" dirty="0">
                <a:solidFill>
                  <a:srgbClr val="64CDEE"/>
                </a:solidFill>
              </a:rPr>
              <a:t>Time Series Data</a:t>
            </a:r>
            <a:endParaRPr lang="ko-KR" altLang="en-US" sz="3200" b="1" spc="-150" baseline="30000" dirty="0">
              <a:solidFill>
                <a:schemeClr val="bg1"/>
              </a:solidFill>
            </a:endParaRPr>
          </a:p>
        </p:txBody>
      </p:sp>
      <p:sp>
        <p:nvSpPr>
          <p:cNvPr id="4" name="Rectangle 2"/>
          <p:cNvSpPr>
            <a:spLocks noChangeArrowheads="1"/>
          </p:cNvSpPr>
          <p:nvPr/>
        </p:nvSpPr>
        <p:spPr bwMode="auto">
          <a:xfrm>
            <a:off x="2431926" y="4437906"/>
            <a:ext cx="9904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7" name="Content Placeholder 2"/>
          <p:cNvSpPr txBox="1">
            <a:spLocks/>
          </p:cNvSpPr>
          <p:nvPr/>
        </p:nvSpPr>
        <p:spPr>
          <a:xfrm>
            <a:off x="487710" y="1125538"/>
            <a:ext cx="8928992" cy="1584176"/>
          </a:xfrm>
          <a:prstGeom prst="rect">
            <a:avLst/>
          </a:prstGeom>
        </p:spPr>
        <p:txBody>
          <a:bodyPr>
            <a:normAutofit/>
          </a:bodyPr>
          <a:lstStyle>
            <a:lvl1pPr marL="368275" indent="-368275" algn="l" defTabSz="98206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797928" indent="-306896" algn="l" defTabSz="982066"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27582" indent="-245516" algn="l" defTabSz="982066"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18615"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209648"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700680"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91713"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82746"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173779"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altLang="ko-KR" sz="2000" dirty="0">
                <a:solidFill>
                  <a:schemeClr val="tx2"/>
                </a:solidFill>
              </a:rPr>
              <a:t>Resource Type &lt;</a:t>
            </a:r>
            <a:r>
              <a:rPr lang="en-US" altLang="ko-KR" sz="2000" dirty="0" err="1">
                <a:solidFill>
                  <a:schemeClr val="tx2"/>
                </a:solidFill>
              </a:rPr>
              <a:t>timeSeriesInstance</a:t>
            </a:r>
            <a:r>
              <a:rPr lang="en-US" altLang="ko-KR" sz="2000" dirty="0">
                <a:solidFill>
                  <a:schemeClr val="tx2"/>
                </a:solidFill>
              </a:rPr>
              <a:t>&gt;</a:t>
            </a:r>
          </a:p>
          <a:p>
            <a:pPr lvl="1"/>
            <a:r>
              <a:rPr lang="en-US" altLang="ko-KR" sz="1200" dirty="0">
                <a:solidFill>
                  <a:schemeClr val="tx2"/>
                </a:solidFill>
              </a:rPr>
              <a:t>A data instance in the &lt;</a:t>
            </a:r>
            <a:r>
              <a:rPr lang="en-US" altLang="ko-KR" sz="1200" dirty="0" err="1">
                <a:solidFill>
                  <a:schemeClr val="tx2"/>
                </a:solidFill>
              </a:rPr>
              <a:t>timeSeries</a:t>
            </a:r>
            <a:r>
              <a:rPr lang="en-US" altLang="ko-KR" sz="1200" dirty="0">
                <a:solidFill>
                  <a:schemeClr val="tx2"/>
                </a:solidFill>
              </a:rPr>
              <a:t>&gt; resource</a:t>
            </a:r>
          </a:p>
          <a:p>
            <a:pPr lvl="1"/>
            <a:r>
              <a:rPr lang="en-US" altLang="ko-KR" sz="1200" dirty="0">
                <a:solidFill>
                  <a:schemeClr val="tx2"/>
                </a:solidFill>
              </a:rPr>
              <a:t>&lt;</a:t>
            </a:r>
            <a:r>
              <a:rPr lang="en-US" altLang="ko-KR" sz="1200" dirty="0" err="1">
                <a:solidFill>
                  <a:schemeClr val="tx2"/>
                </a:solidFill>
              </a:rPr>
              <a:t>timeSeriesInstance</a:t>
            </a:r>
            <a:r>
              <a:rPr lang="en-US" altLang="ko-KR" sz="1200" dirty="0">
                <a:solidFill>
                  <a:schemeClr val="tx2"/>
                </a:solidFill>
              </a:rPr>
              <a:t>&gt; shall not be modified once created</a:t>
            </a:r>
          </a:p>
        </p:txBody>
      </p:sp>
      <p:graphicFrame>
        <p:nvGraphicFramePr>
          <p:cNvPr id="5" name="표 4"/>
          <p:cNvGraphicFramePr>
            <a:graphicFrameLocks noGrp="1"/>
          </p:cNvGraphicFramePr>
          <p:nvPr>
            <p:extLst>
              <p:ext uri="{D42A27DB-BD31-4B8C-83A1-F6EECF244321}">
                <p14:modId xmlns:p14="http://schemas.microsoft.com/office/powerpoint/2010/main" val="1004843362"/>
              </p:ext>
            </p:extLst>
          </p:nvPr>
        </p:nvGraphicFramePr>
        <p:xfrm>
          <a:off x="487710" y="3213770"/>
          <a:ext cx="8928991" cy="1876494"/>
        </p:xfrm>
        <a:graphic>
          <a:graphicData uri="http://schemas.openxmlformats.org/drawingml/2006/table">
            <a:tbl>
              <a:tblPr firstRow="1" firstCol="1" lastRow="1" lastCol="1" bandRow="1" bandCol="1">
                <a:tableStyleId>{5940675A-B579-460E-94D1-54222C63F5DA}</a:tableStyleId>
              </a:tblPr>
              <a:tblGrid>
                <a:gridCol w="2215659">
                  <a:extLst>
                    <a:ext uri="{9D8B030D-6E8A-4147-A177-3AD203B41FA5}">
                      <a16:colId xmlns:a16="http://schemas.microsoft.com/office/drawing/2014/main" val="3028979340"/>
                    </a:ext>
                  </a:extLst>
                </a:gridCol>
                <a:gridCol w="1035705">
                  <a:extLst>
                    <a:ext uri="{9D8B030D-6E8A-4147-A177-3AD203B41FA5}">
                      <a16:colId xmlns:a16="http://schemas.microsoft.com/office/drawing/2014/main" val="3638793392"/>
                    </a:ext>
                  </a:extLst>
                </a:gridCol>
                <a:gridCol w="969351">
                  <a:extLst>
                    <a:ext uri="{9D8B030D-6E8A-4147-A177-3AD203B41FA5}">
                      <a16:colId xmlns:a16="http://schemas.microsoft.com/office/drawing/2014/main" val="428273678"/>
                    </a:ext>
                  </a:extLst>
                </a:gridCol>
                <a:gridCol w="3556149">
                  <a:extLst>
                    <a:ext uri="{9D8B030D-6E8A-4147-A177-3AD203B41FA5}">
                      <a16:colId xmlns:a16="http://schemas.microsoft.com/office/drawing/2014/main" val="1349827285"/>
                    </a:ext>
                  </a:extLst>
                </a:gridCol>
                <a:gridCol w="1152127">
                  <a:extLst>
                    <a:ext uri="{9D8B030D-6E8A-4147-A177-3AD203B41FA5}">
                      <a16:colId xmlns:a16="http://schemas.microsoft.com/office/drawing/2014/main" val="427322000"/>
                    </a:ext>
                  </a:extLst>
                </a:gridCol>
              </a:tblGrid>
              <a:tr h="511771">
                <a:tc>
                  <a:txBody>
                    <a:bodyPr/>
                    <a:lstStyle/>
                    <a:p>
                      <a:pPr algn="ctr" hangingPunct="0">
                        <a:spcAft>
                          <a:spcPts val="0"/>
                        </a:spcAft>
                      </a:pPr>
                      <a:r>
                        <a:rPr lang="x-none" sz="900" b="1" dirty="0">
                          <a:effectLst/>
                          <a:latin typeface="Arial" panose="020B0604020202020204" pitchFamily="34" charset="0"/>
                          <a:ea typeface="Arial Unicode MS"/>
                          <a:cs typeface="Times New Roman" panose="02020603050405020304" pitchFamily="18" charset="0"/>
                        </a:rPr>
                        <a:t>Attributes of </a:t>
                      </a:r>
                      <a:br>
                        <a:rPr lang="x-none" sz="900" b="1" dirty="0">
                          <a:effectLst/>
                          <a:latin typeface="Arial" panose="020B0604020202020204" pitchFamily="34" charset="0"/>
                          <a:ea typeface="Arial Unicode MS"/>
                          <a:cs typeface="Times New Roman" panose="02020603050405020304" pitchFamily="18" charset="0"/>
                        </a:rPr>
                      </a:br>
                      <a:r>
                        <a:rPr lang="x-none" sz="900" b="1" i="1" dirty="0">
                          <a:effectLst/>
                          <a:latin typeface="Arial" panose="020B0604020202020204" pitchFamily="34" charset="0"/>
                          <a:ea typeface="Arial Unicode MS"/>
                          <a:cs typeface="Times New Roman" panose="02020603050405020304" pitchFamily="18" charset="0"/>
                        </a:rPr>
                        <a:t>&lt;timeSeries</a:t>
                      </a:r>
                      <a:r>
                        <a:rPr lang="en-US" sz="900" b="1" i="1" dirty="0">
                          <a:effectLst/>
                          <a:latin typeface="Arial" panose="020B0604020202020204" pitchFamily="34" charset="0"/>
                          <a:ea typeface="Arial Unicode MS"/>
                          <a:cs typeface="Times New Roman" panose="02020603050405020304" pitchFamily="18" charset="0"/>
                        </a:rPr>
                        <a:t>Instance</a:t>
                      </a:r>
                      <a:r>
                        <a:rPr lang="x-none" sz="900" b="1" i="1" dirty="0">
                          <a:effectLst/>
                          <a:latin typeface="Arial" panose="020B0604020202020204" pitchFamily="34" charset="0"/>
                          <a:ea typeface="Arial Unicode MS"/>
                          <a:cs typeface="Times New Roman" panose="02020603050405020304" pitchFamily="18" charset="0"/>
                        </a:rPr>
                        <a:t>&gt;</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nchor="ctr">
                    <a:solidFill>
                      <a:schemeClr val="accent5">
                        <a:lumMod val="40000"/>
                        <a:lumOff val="60000"/>
                      </a:schemeClr>
                    </a:solidFill>
                  </a:tcPr>
                </a:tc>
                <a:tc>
                  <a:txBody>
                    <a:bodyPr/>
                    <a:lstStyle/>
                    <a:p>
                      <a:pPr algn="ctr" hangingPunct="0">
                        <a:spcAft>
                          <a:spcPts val="0"/>
                        </a:spcAft>
                      </a:pPr>
                      <a:r>
                        <a:rPr lang="x-none" sz="900" b="1" dirty="0">
                          <a:effectLst/>
                          <a:latin typeface="Arial" panose="020B0604020202020204" pitchFamily="34" charset="0"/>
                          <a:ea typeface="Arial Unicode MS"/>
                          <a:cs typeface="Times New Roman" panose="02020603050405020304" pitchFamily="18" charset="0"/>
                        </a:rPr>
                        <a:t>Multiplicity</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nchor="ctr">
                    <a:solidFill>
                      <a:schemeClr val="accent5">
                        <a:lumMod val="40000"/>
                        <a:lumOff val="60000"/>
                      </a:schemeClr>
                    </a:solidFill>
                  </a:tcPr>
                </a:tc>
                <a:tc>
                  <a:txBody>
                    <a:bodyPr/>
                    <a:lstStyle/>
                    <a:p>
                      <a:pPr algn="ctr" hangingPunct="0">
                        <a:spcAft>
                          <a:spcPts val="0"/>
                        </a:spcAft>
                      </a:pPr>
                      <a:r>
                        <a:rPr lang="x-none" sz="900" b="1" dirty="0">
                          <a:effectLst/>
                          <a:latin typeface="Arial" panose="020B0604020202020204" pitchFamily="34" charset="0"/>
                          <a:ea typeface="Arial Unicode MS"/>
                          <a:cs typeface="Times New Roman" panose="02020603050405020304" pitchFamily="18" charset="0"/>
                        </a:rPr>
                        <a:t>RW/</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p>
                      <a:pPr algn="ctr" hangingPunct="0">
                        <a:spcAft>
                          <a:spcPts val="0"/>
                        </a:spcAft>
                      </a:pPr>
                      <a:r>
                        <a:rPr lang="x-none" sz="900" b="1" dirty="0">
                          <a:effectLst/>
                          <a:latin typeface="Arial" panose="020B0604020202020204" pitchFamily="34" charset="0"/>
                          <a:ea typeface="Arial Unicode MS"/>
                          <a:cs typeface="Times New Roman" panose="02020603050405020304" pitchFamily="18" charset="0"/>
                        </a:rPr>
                        <a:t>RO/</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p>
                      <a:pPr algn="ctr" hangingPunct="0">
                        <a:spcAft>
                          <a:spcPts val="0"/>
                        </a:spcAft>
                      </a:pPr>
                      <a:r>
                        <a:rPr lang="x-none" sz="900" b="1" dirty="0">
                          <a:effectLst/>
                          <a:latin typeface="Arial" panose="020B0604020202020204" pitchFamily="34" charset="0"/>
                          <a:ea typeface="Arial Unicode MS"/>
                          <a:cs typeface="Times New Roman" panose="02020603050405020304" pitchFamily="18" charset="0"/>
                        </a:rPr>
                        <a:t>WO</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nchor="ctr">
                    <a:solidFill>
                      <a:schemeClr val="accent5">
                        <a:lumMod val="40000"/>
                        <a:lumOff val="60000"/>
                      </a:schemeClr>
                    </a:solidFill>
                  </a:tcPr>
                </a:tc>
                <a:tc>
                  <a:txBody>
                    <a:bodyPr/>
                    <a:lstStyle/>
                    <a:p>
                      <a:pPr algn="ctr" hangingPunct="0">
                        <a:spcAft>
                          <a:spcPts val="0"/>
                        </a:spcAft>
                      </a:pPr>
                      <a:r>
                        <a:rPr lang="x-none" sz="900" b="1" dirty="0">
                          <a:effectLst/>
                          <a:latin typeface="Arial" panose="020B0604020202020204" pitchFamily="34" charset="0"/>
                          <a:ea typeface="Arial Unicode MS"/>
                          <a:cs typeface="Times New Roman" panose="02020603050405020304" pitchFamily="18" charset="0"/>
                        </a:rPr>
                        <a:t>Description</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nchor="ctr">
                    <a:solidFill>
                      <a:schemeClr val="accent5">
                        <a:lumMod val="40000"/>
                        <a:lumOff val="60000"/>
                      </a:schemeClr>
                    </a:solidFill>
                  </a:tcPr>
                </a:tc>
                <a:tc>
                  <a:txBody>
                    <a:bodyPr/>
                    <a:lstStyle/>
                    <a:p>
                      <a:pPr algn="ctr" hangingPunct="0">
                        <a:spcAft>
                          <a:spcPts val="0"/>
                        </a:spcAft>
                      </a:pPr>
                      <a:r>
                        <a:rPr lang="x-none" sz="900" b="1" i="1" dirty="0">
                          <a:effectLst/>
                          <a:latin typeface="Arial" panose="020B0604020202020204" pitchFamily="34" charset="0"/>
                          <a:ea typeface="Arial Unicode MS"/>
                          <a:cs typeface="Times New Roman" panose="02020603050405020304" pitchFamily="18" charset="0"/>
                        </a:rPr>
                        <a:t>&lt;timeSeries</a:t>
                      </a:r>
                      <a:r>
                        <a:rPr lang="en-US" sz="900" b="1" i="1" dirty="0">
                          <a:effectLst/>
                          <a:latin typeface="Arial" panose="020B0604020202020204" pitchFamily="34" charset="0"/>
                          <a:ea typeface="Arial Unicode MS"/>
                          <a:cs typeface="Times New Roman" panose="02020603050405020304" pitchFamily="18" charset="0"/>
                        </a:rPr>
                        <a:t>Instance</a:t>
                      </a:r>
                      <a:r>
                        <a:rPr lang="x-none" sz="900" b="1" i="1" dirty="0">
                          <a:effectLst/>
                          <a:latin typeface="Arial" panose="020B0604020202020204" pitchFamily="34" charset="0"/>
                          <a:ea typeface="Arial Unicode MS"/>
                          <a:cs typeface="Times New Roman" panose="02020603050405020304" pitchFamily="18" charset="0"/>
                        </a:rPr>
                        <a:t>Annc&gt;</a:t>
                      </a:r>
                      <a:r>
                        <a:rPr lang="x-none" sz="900" b="1" dirty="0">
                          <a:effectLst/>
                          <a:latin typeface="Arial" panose="020B0604020202020204" pitchFamily="34" charset="0"/>
                          <a:ea typeface="Arial Unicode MS"/>
                          <a:cs typeface="Times New Roman" panose="02020603050405020304" pitchFamily="18" charset="0"/>
                        </a:rPr>
                        <a:t> Attributes</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nchor="ctr">
                    <a:solidFill>
                      <a:schemeClr val="accent5">
                        <a:lumMod val="40000"/>
                        <a:lumOff val="60000"/>
                      </a:schemeClr>
                    </a:solidFill>
                  </a:tcPr>
                </a:tc>
                <a:extLst>
                  <a:ext uri="{0D108BD9-81ED-4DB2-BD59-A6C34878D82A}">
                    <a16:rowId xmlns:a16="http://schemas.microsoft.com/office/drawing/2014/main" val="875548666"/>
                  </a:ext>
                </a:extLst>
              </a:tr>
              <a:tr h="511771">
                <a:tc>
                  <a:txBody>
                    <a:bodyPr/>
                    <a:lstStyle/>
                    <a:p>
                      <a:pPr hangingPunct="0">
                        <a:spcAft>
                          <a:spcPts val="900"/>
                        </a:spcAft>
                      </a:pPr>
                      <a:r>
                        <a:rPr lang="en-GB" sz="1000" b="1" i="1" kern="100" dirty="0" err="1">
                          <a:solidFill>
                            <a:srgbClr val="000000"/>
                          </a:solidFill>
                          <a:effectLst/>
                          <a:latin typeface="Arial" panose="020B0604020202020204" pitchFamily="34" charset="0"/>
                          <a:ea typeface="Arial Unicode MS"/>
                          <a:cs typeface="Times New Roman" panose="02020603050405020304" pitchFamily="18" charset="0"/>
                        </a:rPr>
                        <a:t>dataGenerationTime</a:t>
                      </a:r>
                      <a:r>
                        <a:rPr lang="en-GB" sz="1000" b="1" kern="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ko-KR" sz="1050" b="1" dirty="0">
                        <a:effectLst/>
                        <a:latin typeface="Times New Roman" panose="02020603050405020304" pitchFamily="18" charset="0"/>
                        <a:ea typeface="Times New Roman" panose="02020603050405020304" pitchFamily="18" charset="0"/>
                      </a:endParaRPr>
                    </a:p>
                  </a:txBody>
                  <a:tcPr marL="17780" marR="68580" marT="0" marB="0"/>
                </a:tc>
                <a:tc>
                  <a:txBody>
                    <a:bodyPr/>
                    <a:lstStyle/>
                    <a:p>
                      <a:pPr algn="ctr" hangingPunct="0">
                        <a:spcAft>
                          <a:spcPts val="0"/>
                        </a:spcAft>
                      </a:pPr>
                      <a:r>
                        <a:rPr lang="en-GB" sz="900" kern="100">
                          <a:solidFill>
                            <a:srgbClr val="000000"/>
                          </a:solidFill>
                          <a:effectLst/>
                          <a:latin typeface="Arial" panose="020B0604020202020204" pitchFamily="34" charset="0"/>
                          <a:ea typeface="Arial Unicode MS"/>
                          <a:cs typeface="Times New Roman" panose="02020603050405020304" pitchFamily="18" charset="0"/>
                        </a:rPr>
                        <a:t>1</a:t>
                      </a:r>
                      <a:r>
                        <a:rPr lang="en-GB" sz="900" kern="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ko-KR" sz="1000">
                        <a:effectLst/>
                        <a:latin typeface="Times New Roman" panose="02020603050405020304" pitchFamily="18" charset="0"/>
                        <a:ea typeface="Times New Roman" panose="02020603050405020304" pitchFamily="18" charset="0"/>
                      </a:endParaRPr>
                    </a:p>
                  </a:txBody>
                  <a:tcPr marL="17780" marR="68580" marT="0" marB="0"/>
                </a:tc>
                <a:tc>
                  <a:txBody>
                    <a:bodyPr/>
                    <a:lstStyle/>
                    <a:p>
                      <a:pPr algn="ctr" hangingPunct="0">
                        <a:spcAft>
                          <a:spcPts val="0"/>
                        </a:spcAft>
                      </a:pPr>
                      <a:r>
                        <a:rPr lang="en-GB" sz="900" kern="100">
                          <a:solidFill>
                            <a:srgbClr val="000000"/>
                          </a:solidFill>
                          <a:effectLst/>
                          <a:latin typeface="Arial" panose="020B0604020202020204" pitchFamily="34" charset="0"/>
                          <a:ea typeface="Arial Unicode MS"/>
                          <a:cs typeface="Times New Roman" panose="02020603050405020304" pitchFamily="18" charset="0"/>
                        </a:rPr>
                        <a:t>WO</a:t>
                      </a:r>
                      <a:r>
                        <a:rPr lang="en-GB" sz="900" kern="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ko-KR" sz="1000">
                        <a:effectLst/>
                        <a:latin typeface="Times New Roman" panose="02020603050405020304" pitchFamily="18" charset="0"/>
                        <a:ea typeface="Times New Roman" panose="02020603050405020304" pitchFamily="18" charset="0"/>
                      </a:endParaRPr>
                    </a:p>
                  </a:txBody>
                  <a:tcPr marL="17780" marR="68580" marT="0" marB="0"/>
                </a:tc>
                <a:tc>
                  <a:txBody>
                    <a:bodyPr/>
                    <a:lstStyle/>
                    <a:p>
                      <a:pPr hangingPunct="0">
                        <a:spcAft>
                          <a:spcPts val="900"/>
                        </a:spcAft>
                      </a:pPr>
                      <a:r>
                        <a:rPr lang="x-none" sz="900" kern="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This attribute contains the time when the data was generated by the AE/CSE.</a:t>
                      </a:r>
                      <a:endParaRPr lang="ko-KR" sz="1000">
                        <a:effectLst/>
                        <a:latin typeface="Times New Roman" panose="02020603050405020304" pitchFamily="18" charset="0"/>
                        <a:ea typeface="Times New Roman" panose="02020603050405020304" pitchFamily="18" charset="0"/>
                      </a:endParaRPr>
                    </a:p>
                  </a:txBody>
                  <a:tcPr marL="17780" marR="68580" marT="0" marB="0"/>
                </a:tc>
                <a:tc>
                  <a:txBody>
                    <a:bodyPr/>
                    <a:lstStyle/>
                    <a:p>
                      <a:pPr algn="ctr" hangingPunct="0">
                        <a:spcAft>
                          <a:spcPts val="0"/>
                        </a:spcAft>
                      </a:pPr>
                      <a:r>
                        <a:rPr lang="en-GB" sz="900" kern="100">
                          <a:solidFill>
                            <a:srgbClr val="000000"/>
                          </a:solidFill>
                          <a:effectLst/>
                          <a:latin typeface="Arial" panose="020B0604020202020204" pitchFamily="34" charset="0"/>
                          <a:ea typeface="Times New Roman" panose="02020603050405020304" pitchFamily="18" charset="0"/>
                        </a:rPr>
                        <a:t>OA</a:t>
                      </a:r>
                      <a:r>
                        <a:rPr lang="en-GB" sz="900" kern="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ko-KR" sz="1000">
                        <a:effectLst/>
                        <a:latin typeface="Times New Roman" panose="02020603050405020304" pitchFamily="18" charset="0"/>
                        <a:ea typeface="Times New Roman" panose="02020603050405020304" pitchFamily="18" charset="0"/>
                      </a:endParaRPr>
                    </a:p>
                  </a:txBody>
                  <a:tcPr marL="17780" marR="68580" marT="0" marB="0"/>
                </a:tc>
                <a:extLst>
                  <a:ext uri="{0D108BD9-81ED-4DB2-BD59-A6C34878D82A}">
                    <a16:rowId xmlns:a16="http://schemas.microsoft.com/office/drawing/2014/main" val="572689652"/>
                  </a:ext>
                </a:extLst>
              </a:tr>
              <a:tr h="341181">
                <a:tc>
                  <a:txBody>
                    <a:bodyPr/>
                    <a:lstStyle/>
                    <a:p>
                      <a:pPr hangingPunct="0">
                        <a:spcAft>
                          <a:spcPts val="0"/>
                        </a:spcAft>
                      </a:pPr>
                      <a:r>
                        <a:rPr lang="en-GB" sz="1000" b="1" i="1" kern="100" dirty="0">
                          <a:solidFill>
                            <a:srgbClr val="000000"/>
                          </a:solidFill>
                          <a:effectLst/>
                          <a:latin typeface="Arial" panose="020B0604020202020204" pitchFamily="34" charset="0"/>
                          <a:ea typeface="Arial Unicode MS"/>
                          <a:cs typeface="Times New Roman" panose="02020603050405020304" pitchFamily="18" charset="0"/>
                        </a:rPr>
                        <a:t>content</a:t>
                      </a:r>
                      <a:endParaRPr lang="ko-KR" sz="1050" b="1" dirty="0">
                        <a:effectLst/>
                        <a:latin typeface="Times New Roman" panose="02020603050405020304" pitchFamily="18" charset="0"/>
                        <a:ea typeface="Times New Roman" panose="02020603050405020304" pitchFamily="18" charset="0"/>
                      </a:endParaRPr>
                    </a:p>
                  </a:txBody>
                  <a:tcPr marL="17780" marR="68580" marT="0" marB="0"/>
                </a:tc>
                <a:tc>
                  <a:txBody>
                    <a:bodyPr/>
                    <a:lstStyle/>
                    <a:p>
                      <a:pPr algn="ctr" hangingPunct="0">
                        <a:spcAft>
                          <a:spcPts val="0"/>
                        </a:spcAft>
                      </a:pPr>
                      <a:r>
                        <a:rPr lang="en-GB" sz="900" kern="100">
                          <a:solidFill>
                            <a:srgbClr val="000000"/>
                          </a:solidFill>
                          <a:effectLst/>
                          <a:latin typeface="Arial" panose="020B0604020202020204" pitchFamily="34" charset="0"/>
                          <a:ea typeface="Arial Unicode MS"/>
                          <a:cs typeface="Times New Roman" panose="02020603050405020304" pitchFamily="18" charset="0"/>
                        </a:rPr>
                        <a:t>1</a:t>
                      </a:r>
                      <a:r>
                        <a:rPr lang="en-GB" sz="900" kern="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ko-KR" sz="1000">
                        <a:effectLst/>
                        <a:latin typeface="Times New Roman" panose="02020603050405020304" pitchFamily="18" charset="0"/>
                        <a:ea typeface="Times New Roman" panose="02020603050405020304" pitchFamily="18" charset="0"/>
                      </a:endParaRPr>
                    </a:p>
                  </a:txBody>
                  <a:tcPr marL="17780" marR="68580" marT="0" marB="0"/>
                </a:tc>
                <a:tc>
                  <a:txBody>
                    <a:bodyPr/>
                    <a:lstStyle/>
                    <a:p>
                      <a:pPr algn="ctr" hangingPunct="0">
                        <a:spcAft>
                          <a:spcPts val="0"/>
                        </a:spcAft>
                      </a:pPr>
                      <a:r>
                        <a:rPr lang="en-GB" sz="900" kern="100">
                          <a:solidFill>
                            <a:srgbClr val="000000"/>
                          </a:solidFill>
                          <a:effectLst/>
                          <a:latin typeface="Arial" panose="020B0604020202020204" pitchFamily="34" charset="0"/>
                          <a:ea typeface="Arial Unicode MS"/>
                          <a:cs typeface="Times New Roman" panose="02020603050405020304" pitchFamily="18" charset="0"/>
                        </a:rPr>
                        <a:t>WO</a:t>
                      </a:r>
                      <a:r>
                        <a:rPr lang="en-GB" sz="900" kern="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ko-KR" sz="1000">
                        <a:effectLst/>
                        <a:latin typeface="Times New Roman" panose="02020603050405020304" pitchFamily="18" charset="0"/>
                        <a:ea typeface="Times New Roman" panose="02020603050405020304" pitchFamily="18" charset="0"/>
                      </a:endParaRPr>
                    </a:p>
                  </a:txBody>
                  <a:tcPr marL="17780" marR="68580" marT="0" marB="0"/>
                </a:tc>
                <a:tc>
                  <a:txBody>
                    <a:bodyPr/>
                    <a:lstStyle/>
                    <a:p>
                      <a:pPr hangingPunct="0">
                        <a:spcAft>
                          <a:spcPts val="900"/>
                        </a:spcAft>
                      </a:pPr>
                      <a:r>
                        <a:rPr lang="x-none" sz="900" kern="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This attribute contains the data generated by the  AE/CSE.</a:t>
                      </a:r>
                      <a:endParaRPr lang="ko-KR" sz="1000">
                        <a:effectLst/>
                        <a:latin typeface="Times New Roman" panose="02020603050405020304" pitchFamily="18" charset="0"/>
                        <a:ea typeface="Times New Roman" panose="02020603050405020304" pitchFamily="18" charset="0"/>
                      </a:endParaRPr>
                    </a:p>
                  </a:txBody>
                  <a:tcPr marL="17780" marR="68580" marT="0" marB="0"/>
                </a:tc>
                <a:tc>
                  <a:txBody>
                    <a:bodyPr/>
                    <a:lstStyle/>
                    <a:p>
                      <a:pPr algn="ctr" hangingPunct="0">
                        <a:spcAft>
                          <a:spcPts val="0"/>
                        </a:spcAft>
                      </a:pPr>
                      <a:r>
                        <a:rPr lang="en-GB" sz="900" kern="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OA </a:t>
                      </a:r>
                      <a:endParaRPr lang="ko-KR" sz="1000">
                        <a:effectLst/>
                        <a:latin typeface="Times New Roman" panose="02020603050405020304" pitchFamily="18" charset="0"/>
                        <a:ea typeface="Times New Roman" panose="02020603050405020304" pitchFamily="18" charset="0"/>
                      </a:endParaRPr>
                    </a:p>
                  </a:txBody>
                  <a:tcPr marL="17780" marR="68580" marT="0" marB="0"/>
                </a:tc>
                <a:extLst>
                  <a:ext uri="{0D108BD9-81ED-4DB2-BD59-A6C34878D82A}">
                    <a16:rowId xmlns:a16="http://schemas.microsoft.com/office/drawing/2014/main" val="2684179131"/>
                  </a:ext>
                </a:extLst>
              </a:tr>
              <a:tr h="511771">
                <a:tc>
                  <a:txBody>
                    <a:bodyPr/>
                    <a:lstStyle/>
                    <a:p>
                      <a:pPr hangingPunct="0">
                        <a:spcAft>
                          <a:spcPts val="0"/>
                        </a:spcAft>
                      </a:pPr>
                      <a:r>
                        <a:rPr lang="en-GB" sz="1000" b="1" i="1" kern="100" dirty="0" err="1">
                          <a:solidFill>
                            <a:srgbClr val="000000"/>
                          </a:solidFill>
                          <a:effectLst/>
                          <a:latin typeface="Arial" panose="020B0604020202020204" pitchFamily="34" charset="0"/>
                          <a:ea typeface="Arial Unicode MS"/>
                          <a:cs typeface="Times New Roman" panose="02020603050405020304" pitchFamily="18" charset="0"/>
                        </a:rPr>
                        <a:t>sequenceNr</a:t>
                      </a:r>
                      <a:endParaRPr lang="ko-KR" sz="1050" b="1" dirty="0">
                        <a:effectLst/>
                        <a:latin typeface="Times New Roman" panose="02020603050405020304" pitchFamily="18" charset="0"/>
                        <a:ea typeface="Times New Roman" panose="02020603050405020304" pitchFamily="18" charset="0"/>
                      </a:endParaRPr>
                    </a:p>
                  </a:txBody>
                  <a:tcPr marL="17780" marR="68580" marT="0" marB="0"/>
                </a:tc>
                <a:tc>
                  <a:txBody>
                    <a:bodyPr/>
                    <a:lstStyle/>
                    <a:p>
                      <a:pPr algn="ctr" hangingPunct="0">
                        <a:spcAft>
                          <a:spcPts val="0"/>
                        </a:spcAft>
                      </a:pPr>
                      <a:r>
                        <a:rPr lang="en-GB" sz="900" kern="100">
                          <a:solidFill>
                            <a:srgbClr val="000000"/>
                          </a:solidFill>
                          <a:effectLst/>
                          <a:latin typeface="Arial" panose="020B0604020202020204" pitchFamily="34" charset="0"/>
                          <a:ea typeface="Arial Unicode MS"/>
                          <a:cs typeface="Times New Roman" panose="02020603050405020304" pitchFamily="18" charset="0"/>
                        </a:rPr>
                        <a:t>0..1</a:t>
                      </a:r>
                      <a:endParaRPr lang="ko-KR" sz="1000">
                        <a:effectLst/>
                        <a:latin typeface="Times New Roman" panose="02020603050405020304" pitchFamily="18" charset="0"/>
                        <a:ea typeface="Times New Roman" panose="02020603050405020304" pitchFamily="18" charset="0"/>
                      </a:endParaRPr>
                    </a:p>
                  </a:txBody>
                  <a:tcPr marL="17780" marR="68580" marT="0" marB="0"/>
                </a:tc>
                <a:tc>
                  <a:txBody>
                    <a:bodyPr/>
                    <a:lstStyle/>
                    <a:p>
                      <a:pPr algn="ctr" hangingPunct="0">
                        <a:spcAft>
                          <a:spcPts val="0"/>
                        </a:spcAft>
                      </a:pPr>
                      <a:r>
                        <a:rPr lang="en-GB" sz="900" kern="100">
                          <a:solidFill>
                            <a:srgbClr val="000000"/>
                          </a:solidFill>
                          <a:effectLst/>
                          <a:latin typeface="Arial" panose="020B0604020202020204" pitchFamily="34" charset="0"/>
                          <a:ea typeface="Arial Unicode MS"/>
                          <a:cs typeface="Times New Roman" panose="02020603050405020304" pitchFamily="18" charset="0"/>
                        </a:rPr>
                        <a:t>WO </a:t>
                      </a:r>
                      <a:endParaRPr lang="ko-KR" sz="1000">
                        <a:effectLst/>
                        <a:latin typeface="Times New Roman" panose="02020603050405020304" pitchFamily="18" charset="0"/>
                        <a:ea typeface="Times New Roman" panose="02020603050405020304" pitchFamily="18" charset="0"/>
                      </a:endParaRPr>
                    </a:p>
                  </a:txBody>
                  <a:tcPr marL="17780" marR="68580" marT="0" marB="0"/>
                </a:tc>
                <a:tc>
                  <a:txBody>
                    <a:bodyPr/>
                    <a:lstStyle/>
                    <a:p>
                      <a:pPr hangingPunct="0">
                        <a:spcAft>
                          <a:spcPts val="900"/>
                        </a:spcAft>
                      </a:pPr>
                      <a:r>
                        <a:rPr lang="x-none" sz="900" kern="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This attribute contains the data sequence number generated by the  AE/CSE </a:t>
                      </a:r>
                      <a:endParaRPr lang="ko-KR" sz="1000" dirty="0">
                        <a:effectLst/>
                        <a:latin typeface="Times New Roman" panose="02020603050405020304" pitchFamily="18" charset="0"/>
                        <a:ea typeface="Times New Roman" panose="02020603050405020304" pitchFamily="18" charset="0"/>
                      </a:endParaRPr>
                    </a:p>
                  </a:txBody>
                  <a:tcPr marL="17780" marR="68580" marT="0" marB="0"/>
                </a:tc>
                <a:tc>
                  <a:txBody>
                    <a:bodyPr/>
                    <a:lstStyle/>
                    <a:p>
                      <a:pPr algn="ctr" hangingPunct="0">
                        <a:spcAft>
                          <a:spcPts val="0"/>
                        </a:spcAft>
                      </a:pPr>
                      <a:r>
                        <a:rPr lang="x-none" sz="900" kern="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OA</a:t>
                      </a:r>
                      <a:endParaRPr lang="ko-KR" sz="1000" dirty="0">
                        <a:effectLst/>
                        <a:latin typeface="Times New Roman" panose="02020603050405020304" pitchFamily="18" charset="0"/>
                        <a:ea typeface="Times New Roman" panose="02020603050405020304" pitchFamily="18" charset="0"/>
                      </a:endParaRPr>
                    </a:p>
                  </a:txBody>
                  <a:tcPr marL="17780" marR="68580" marT="0" marB="0"/>
                </a:tc>
                <a:extLst>
                  <a:ext uri="{0D108BD9-81ED-4DB2-BD59-A6C34878D82A}">
                    <a16:rowId xmlns:a16="http://schemas.microsoft.com/office/drawing/2014/main" val="3227268143"/>
                  </a:ext>
                </a:extLst>
              </a:tr>
            </a:tbl>
          </a:graphicData>
        </a:graphic>
      </p:graphicFrame>
      <p:sp>
        <p:nvSpPr>
          <p:cNvPr id="3" name="Rectangle 2"/>
          <p:cNvSpPr>
            <a:spLocks noChangeArrowheads="1"/>
          </p:cNvSpPr>
          <p:nvPr/>
        </p:nvSpPr>
        <p:spPr bwMode="auto">
          <a:xfrm>
            <a:off x="2791966" y="4437906"/>
            <a:ext cx="9904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graphicFrame>
        <p:nvGraphicFramePr>
          <p:cNvPr id="6" name="개체 5"/>
          <p:cNvGraphicFramePr>
            <a:graphicFrameLocks noChangeAspect="1"/>
          </p:cNvGraphicFramePr>
          <p:nvPr>
            <p:extLst>
              <p:ext uri="{D42A27DB-BD31-4B8C-83A1-F6EECF244321}">
                <p14:modId xmlns:p14="http://schemas.microsoft.com/office/powerpoint/2010/main" val="1708051051"/>
              </p:ext>
            </p:extLst>
          </p:nvPr>
        </p:nvGraphicFramePr>
        <p:xfrm>
          <a:off x="5600278" y="1216553"/>
          <a:ext cx="2914650" cy="1724025"/>
        </p:xfrm>
        <a:graphic>
          <a:graphicData uri="http://schemas.openxmlformats.org/presentationml/2006/ole">
            <mc:AlternateContent xmlns:mc="http://schemas.openxmlformats.org/markup-compatibility/2006">
              <mc:Choice xmlns:v="urn:schemas-microsoft-com:vml" Requires="v">
                <p:oleObj spid="_x0000_s4184" name="Visio" r:id="rId3" imgW="2919141" imgH="1725685" progId="Visio.Drawing.11">
                  <p:embed/>
                </p:oleObj>
              </mc:Choice>
              <mc:Fallback>
                <p:oleObj name="Visio" r:id="rId3" imgW="2919141" imgH="172568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0278" y="1216553"/>
                        <a:ext cx="2914650" cy="172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67794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478" y="231665"/>
            <a:ext cx="2980688" cy="584775"/>
          </a:xfrm>
          <a:prstGeom prst="rect">
            <a:avLst/>
          </a:prstGeom>
          <a:noFill/>
        </p:spPr>
        <p:txBody>
          <a:bodyPr wrap="none" rtlCol="0">
            <a:spAutoFit/>
          </a:bodyPr>
          <a:lstStyle/>
          <a:p>
            <a:r>
              <a:rPr lang="en-US" altLang="ko-KR" sz="3200" b="1" spc="-150" dirty="0">
                <a:solidFill>
                  <a:srgbClr val="64CDEE"/>
                </a:solidFill>
              </a:rPr>
              <a:t>WP4 Objectives</a:t>
            </a:r>
            <a:endParaRPr lang="ko-KR" altLang="en-US" sz="3200" b="1" spc="-150" baseline="30000" dirty="0">
              <a:solidFill>
                <a:schemeClr val="bg1"/>
              </a:solidFill>
            </a:endParaRPr>
          </a:p>
        </p:txBody>
      </p:sp>
      <p:sp>
        <p:nvSpPr>
          <p:cNvPr id="5" name="Content Placeholder 2"/>
          <p:cNvSpPr txBox="1">
            <a:spLocks/>
          </p:cNvSpPr>
          <p:nvPr/>
        </p:nvSpPr>
        <p:spPr>
          <a:xfrm>
            <a:off x="143768" y="1210817"/>
            <a:ext cx="9263632" cy="5594150"/>
          </a:xfrm>
          <a:prstGeom prst="rect">
            <a:avLst/>
          </a:prstGeom>
        </p:spPr>
        <p:txBody>
          <a:bodyPr vert="horz" lIns="98207" tIns="49103" rIns="98207" bIns="49103" rtlCol="0">
            <a:normAutofit/>
          </a:bodyPr>
          <a:lstStyle>
            <a:lvl1pPr marL="368275" indent="-368275" algn="l" defTabSz="98206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797928" indent="-306896" algn="l" defTabSz="982066"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27582" indent="-245516" algn="l" defTabSz="982066"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18615"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209648"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700680"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91713"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82746"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173779"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sz="2000" spc="-100" dirty="0">
                <a:solidFill>
                  <a:schemeClr val="tx2"/>
                </a:solidFill>
              </a:rPr>
              <a:t>oneM2M </a:t>
            </a:r>
            <a:r>
              <a:rPr lang="ko-KR" altLang="en-US" sz="2000" spc="-100" dirty="0">
                <a:solidFill>
                  <a:schemeClr val="tx2"/>
                </a:solidFill>
              </a:rPr>
              <a:t>기반</a:t>
            </a:r>
            <a:r>
              <a:rPr lang="en-US" altLang="ko-KR" sz="2000" spc="-100" dirty="0">
                <a:solidFill>
                  <a:schemeClr val="tx2"/>
                </a:solidFill>
              </a:rPr>
              <a:t> </a:t>
            </a:r>
            <a:r>
              <a:rPr lang="ko-KR" altLang="en-US" sz="2000" spc="-100" dirty="0" err="1">
                <a:solidFill>
                  <a:schemeClr val="tx2"/>
                </a:solidFill>
              </a:rPr>
              <a:t>인더스트리</a:t>
            </a:r>
            <a:r>
              <a:rPr lang="ko-KR" altLang="en-US" sz="2000" spc="-100" dirty="0">
                <a:solidFill>
                  <a:schemeClr val="tx2"/>
                </a:solidFill>
              </a:rPr>
              <a:t> 도메인 응용의</a:t>
            </a:r>
            <a:r>
              <a:rPr lang="en-US" altLang="ko-KR" sz="2000" spc="-100" dirty="0">
                <a:solidFill>
                  <a:schemeClr val="tx2"/>
                </a:solidFill>
              </a:rPr>
              <a:t> </a:t>
            </a:r>
            <a:r>
              <a:rPr lang="ko-KR" altLang="en-US" sz="2000" spc="-100" dirty="0">
                <a:solidFill>
                  <a:schemeClr val="tx2"/>
                </a:solidFill>
              </a:rPr>
              <a:t>요구사항을 만족하는 높은 </a:t>
            </a:r>
            <a:r>
              <a:rPr lang="en-US" altLang="ko-KR" sz="2000" spc="-100" dirty="0" err="1">
                <a:solidFill>
                  <a:schemeClr val="tx2"/>
                </a:solidFill>
              </a:rPr>
              <a:t>QoS</a:t>
            </a:r>
            <a:r>
              <a:rPr lang="en-US" altLang="ko-KR" sz="2000" spc="-100" dirty="0">
                <a:solidFill>
                  <a:schemeClr val="tx2"/>
                </a:solidFill>
              </a:rPr>
              <a:t> (</a:t>
            </a:r>
            <a:r>
              <a:rPr lang="ko-KR" altLang="en-US" sz="2000" spc="-100" dirty="0">
                <a:solidFill>
                  <a:schemeClr val="tx2"/>
                </a:solidFill>
              </a:rPr>
              <a:t>실시간</a:t>
            </a:r>
            <a:r>
              <a:rPr lang="en-US" altLang="ko-KR" sz="2000" spc="-100" dirty="0">
                <a:solidFill>
                  <a:schemeClr val="tx2"/>
                </a:solidFill>
              </a:rPr>
              <a:t>, </a:t>
            </a:r>
            <a:r>
              <a:rPr lang="ko-KR" altLang="en-US" sz="2000" spc="-100" dirty="0">
                <a:solidFill>
                  <a:schemeClr val="tx2"/>
                </a:solidFill>
              </a:rPr>
              <a:t>신뢰성</a:t>
            </a:r>
            <a:r>
              <a:rPr lang="en-US" altLang="ko-KR" sz="2000" spc="-100" dirty="0">
                <a:solidFill>
                  <a:schemeClr val="tx2"/>
                </a:solidFill>
              </a:rPr>
              <a:t>) </a:t>
            </a:r>
            <a:r>
              <a:rPr lang="ko-KR" altLang="en-US" sz="2000" spc="-100" dirty="0">
                <a:solidFill>
                  <a:schemeClr val="tx2"/>
                </a:solidFill>
              </a:rPr>
              <a:t>기술 개발</a:t>
            </a:r>
            <a:endParaRPr lang="en-US" altLang="ko-KR" sz="2000" spc="-100" dirty="0">
              <a:solidFill>
                <a:schemeClr val="tx2"/>
              </a:solidFill>
            </a:endParaRPr>
          </a:p>
          <a:p>
            <a:pPr lvl="1"/>
            <a:r>
              <a:rPr lang="ko-KR" altLang="en-US" sz="1600" spc="-100" dirty="0">
                <a:solidFill>
                  <a:schemeClr val="tx2"/>
                </a:solidFill>
              </a:rPr>
              <a:t>산업도메인 적용을 위한 실시간</a:t>
            </a:r>
            <a:r>
              <a:rPr lang="en-US" altLang="ko-KR" sz="1600" spc="-100" dirty="0">
                <a:solidFill>
                  <a:schemeClr val="tx2"/>
                </a:solidFill>
              </a:rPr>
              <a:t>, </a:t>
            </a:r>
            <a:r>
              <a:rPr lang="ko-KR" altLang="en-US" sz="1600" spc="-100" dirty="0">
                <a:solidFill>
                  <a:schemeClr val="tx2"/>
                </a:solidFill>
              </a:rPr>
              <a:t>신뢰성 </a:t>
            </a:r>
            <a:r>
              <a:rPr lang="en-US" altLang="ko-KR" sz="1600" spc="-100" dirty="0" err="1">
                <a:solidFill>
                  <a:schemeClr val="tx2"/>
                </a:solidFill>
              </a:rPr>
              <a:t>QoS</a:t>
            </a:r>
            <a:r>
              <a:rPr lang="en-US" altLang="ko-KR" sz="1600" spc="-100" dirty="0">
                <a:solidFill>
                  <a:schemeClr val="tx2"/>
                </a:solidFill>
              </a:rPr>
              <a:t> </a:t>
            </a:r>
            <a:r>
              <a:rPr lang="ko-KR" altLang="en-US" sz="1600" spc="-100" dirty="0">
                <a:solidFill>
                  <a:schemeClr val="tx2"/>
                </a:solidFill>
              </a:rPr>
              <a:t>지원 기술 개발</a:t>
            </a:r>
            <a:endParaRPr lang="en-US" altLang="ko-KR" sz="1600" spc="-100" dirty="0">
              <a:solidFill>
                <a:schemeClr val="tx2"/>
              </a:solidFill>
            </a:endParaRPr>
          </a:p>
          <a:p>
            <a:pPr lvl="1"/>
            <a:r>
              <a:rPr lang="ko-KR" altLang="en-US" sz="1600" spc="-100" dirty="0">
                <a:solidFill>
                  <a:schemeClr val="tx2"/>
                </a:solidFill>
              </a:rPr>
              <a:t>디바이스 제어</a:t>
            </a:r>
            <a:r>
              <a:rPr lang="en-US" altLang="ko-KR" sz="1600" spc="-100" dirty="0">
                <a:solidFill>
                  <a:schemeClr val="tx2"/>
                </a:solidFill>
              </a:rPr>
              <a:t>, </a:t>
            </a:r>
            <a:r>
              <a:rPr lang="ko-KR" altLang="en-US" sz="1600" spc="-100" dirty="0">
                <a:solidFill>
                  <a:schemeClr val="tx2"/>
                </a:solidFill>
              </a:rPr>
              <a:t>관리 메시지에 대한 트랜잭션 처리 </a:t>
            </a:r>
            <a:r>
              <a:rPr lang="en-US" altLang="ko-KR" sz="1600" spc="-100" dirty="0" err="1">
                <a:solidFill>
                  <a:schemeClr val="tx2"/>
                </a:solidFill>
              </a:rPr>
              <a:t>QoS</a:t>
            </a:r>
            <a:r>
              <a:rPr lang="en-US" altLang="ko-KR" sz="1600" spc="-100" dirty="0">
                <a:solidFill>
                  <a:schemeClr val="tx2"/>
                </a:solidFill>
              </a:rPr>
              <a:t> </a:t>
            </a:r>
            <a:r>
              <a:rPr lang="ko-KR" altLang="en-US" sz="1600" spc="-100" dirty="0">
                <a:solidFill>
                  <a:schemeClr val="tx2"/>
                </a:solidFill>
              </a:rPr>
              <a:t>지원 기술 개발</a:t>
            </a:r>
            <a:endParaRPr lang="en-US" altLang="ko-KR" sz="1600" spc="-100" dirty="0">
              <a:solidFill>
                <a:schemeClr val="tx2"/>
              </a:solidFill>
            </a:endParaRPr>
          </a:p>
          <a:p>
            <a:endParaRPr lang="en-US" sz="2000" spc="-100" dirty="0">
              <a:solidFill>
                <a:schemeClr val="tx2"/>
              </a:solidFill>
            </a:endParaRPr>
          </a:p>
          <a:p>
            <a:r>
              <a:rPr lang="en-US" altLang="ko-KR" sz="2000" spc="-100" dirty="0">
                <a:solidFill>
                  <a:schemeClr val="tx2"/>
                </a:solidFill>
              </a:rPr>
              <a:t>WP4 </a:t>
            </a:r>
            <a:r>
              <a:rPr lang="ko-KR" altLang="en-US" sz="2000" spc="-100" dirty="0">
                <a:solidFill>
                  <a:schemeClr val="tx2"/>
                </a:solidFill>
              </a:rPr>
              <a:t>연구개발 내용</a:t>
            </a:r>
            <a:endParaRPr lang="en-US" altLang="ko-KR" sz="2000" spc="-100" dirty="0">
              <a:solidFill>
                <a:schemeClr val="tx2"/>
              </a:solidFill>
            </a:endParaRPr>
          </a:p>
          <a:p>
            <a:pPr lvl="1"/>
            <a:r>
              <a:rPr lang="en-US" sz="1800" spc="-100" dirty="0">
                <a:solidFill>
                  <a:schemeClr val="tx2"/>
                </a:solidFill>
              </a:rPr>
              <a:t>oneM2M </a:t>
            </a:r>
            <a:r>
              <a:rPr lang="ko-KR" altLang="en-US" sz="1800" spc="-100" dirty="0">
                <a:solidFill>
                  <a:schemeClr val="tx2"/>
                </a:solidFill>
              </a:rPr>
              <a:t>기반 </a:t>
            </a:r>
            <a:r>
              <a:rPr lang="ko-KR" altLang="en-US" sz="1800" spc="-100" dirty="0" err="1">
                <a:solidFill>
                  <a:schemeClr val="tx2"/>
                </a:solidFill>
              </a:rPr>
              <a:t>인더스트리</a:t>
            </a:r>
            <a:r>
              <a:rPr lang="ko-KR" altLang="en-US" sz="1800" spc="-100" dirty="0">
                <a:solidFill>
                  <a:schemeClr val="tx2"/>
                </a:solidFill>
              </a:rPr>
              <a:t> 도메인 응용을 위한 </a:t>
            </a:r>
            <a:r>
              <a:rPr lang="en-US" altLang="ko-KR" sz="1800" spc="-100" dirty="0" err="1">
                <a:solidFill>
                  <a:schemeClr val="tx2"/>
                </a:solidFill>
              </a:rPr>
              <a:t>QoS</a:t>
            </a:r>
            <a:r>
              <a:rPr lang="en-US" altLang="ko-KR" sz="1800" spc="-100" dirty="0">
                <a:solidFill>
                  <a:schemeClr val="tx2"/>
                </a:solidFill>
              </a:rPr>
              <a:t> </a:t>
            </a:r>
            <a:r>
              <a:rPr lang="ko-KR" altLang="en-US" sz="1800" spc="-100" dirty="0">
                <a:solidFill>
                  <a:schemeClr val="tx2"/>
                </a:solidFill>
              </a:rPr>
              <a:t>지원 요구사항 및 기능 도출</a:t>
            </a:r>
            <a:endParaRPr lang="en-US" altLang="ko-KR" sz="2400" spc="-100" dirty="0">
              <a:solidFill>
                <a:schemeClr val="tx2"/>
              </a:solidFill>
            </a:endParaRPr>
          </a:p>
          <a:p>
            <a:pPr lvl="1"/>
            <a:r>
              <a:rPr lang="ko-KR" altLang="en-US" sz="1800" spc="-100" dirty="0" err="1">
                <a:solidFill>
                  <a:schemeClr val="tx2"/>
                </a:solidFill>
              </a:rPr>
              <a:t>인더스트리</a:t>
            </a:r>
            <a:r>
              <a:rPr lang="ko-KR" altLang="en-US" sz="1800" spc="-100" dirty="0">
                <a:solidFill>
                  <a:schemeClr val="tx2"/>
                </a:solidFill>
              </a:rPr>
              <a:t> 도메인 응용서비스를 위한 </a:t>
            </a:r>
            <a:r>
              <a:rPr lang="en-US" altLang="ko-KR" sz="1800" spc="-100" dirty="0" err="1">
                <a:solidFill>
                  <a:schemeClr val="tx2"/>
                </a:solidFill>
              </a:rPr>
              <a:t>QoS</a:t>
            </a:r>
            <a:r>
              <a:rPr lang="en-US" altLang="ko-KR" sz="1800" spc="-100" dirty="0">
                <a:solidFill>
                  <a:schemeClr val="tx2"/>
                </a:solidFill>
              </a:rPr>
              <a:t> (</a:t>
            </a:r>
            <a:r>
              <a:rPr lang="ko-KR" altLang="en-US" sz="1800" spc="-100" dirty="0">
                <a:solidFill>
                  <a:schemeClr val="tx2"/>
                </a:solidFill>
              </a:rPr>
              <a:t>실시간</a:t>
            </a:r>
            <a:r>
              <a:rPr lang="en-US" altLang="ko-KR" sz="1800" spc="-100" dirty="0">
                <a:solidFill>
                  <a:schemeClr val="tx2"/>
                </a:solidFill>
              </a:rPr>
              <a:t>, </a:t>
            </a:r>
            <a:r>
              <a:rPr lang="ko-KR" altLang="en-US" sz="1800" spc="-100" dirty="0">
                <a:solidFill>
                  <a:schemeClr val="tx2"/>
                </a:solidFill>
              </a:rPr>
              <a:t>신뢰성</a:t>
            </a:r>
            <a:r>
              <a:rPr lang="en-US" altLang="ko-KR" sz="1800" spc="-100" dirty="0">
                <a:solidFill>
                  <a:schemeClr val="tx2"/>
                </a:solidFill>
              </a:rPr>
              <a:t>) </a:t>
            </a:r>
            <a:r>
              <a:rPr lang="ko-KR" altLang="en-US" sz="1800" spc="-100" dirty="0">
                <a:solidFill>
                  <a:schemeClr val="tx2"/>
                </a:solidFill>
              </a:rPr>
              <a:t>지원 </a:t>
            </a:r>
            <a:r>
              <a:rPr lang="ko-KR" altLang="en-US" sz="1800" spc="-100" dirty="0" err="1">
                <a:solidFill>
                  <a:schemeClr val="tx2"/>
                </a:solidFill>
              </a:rPr>
              <a:t>아키텍쳐</a:t>
            </a:r>
            <a:r>
              <a:rPr lang="en-US" altLang="ko-KR" sz="1800" spc="-100" dirty="0">
                <a:solidFill>
                  <a:schemeClr val="tx2"/>
                </a:solidFill>
              </a:rPr>
              <a:t> </a:t>
            </a:r>
            <a:r>
              <a:rPr lang="ko-KR" altLang="en-US" sz="1800" spc="-100" dirty="0">
                <a:solidFill>
                  <a:schemeClr val="tx2"/>
                </a:solidFill>
              </a:rPr>
              <a:t>설계</a:t>
            </a:r>
            <a:endParaRPr lang="en-US" altLang="ko-KR" sz="2400" spc="-100" dirty="0">
              <a:solidFill>
                <a:schemeClr val="tx2"/>
              </a:solidFill>
            </a:endParaRPr>
          </a:p>
          <a:p>
            <a:pPr lvl="1"/>
            <a:r>
              <a:rPr lang="en-US" sz="1800" spc="-100" dirty="0">
                <a:solidFill>
                  <a:schemeClr val="tx2"/>
                </a:solidFill>
              </a:rPr>
              <a:t>oneM2M </a:t>
            </a:r>
            <a:r>
              <a:rPr lang="ko-KR" altLang="en-US" sz="1800" spc="-100" dirty="0" err="1">
                <a:solidFill>
                  <a:schemeClr val="tx2"/>
                </a:solidFill>
              </a:rPr>
              <a:t>아키텍쳐</a:t>
            </a:r>
            <a:r>
              <a:rPr lang="ko-KR" altLang="en-US" sz="1800" spc="-100" dirty="0">
                <a:solidFill>
                  <a:schemeClr val="tx2"/>
                </a:solidFill>
              </a:rPr>
              <a:t> 및 프로토콜 </a:t>
            </a:r>
            <a:r>
              <a:rPr lang="en-US" altLang="ko-KR" sz="1800" spc="-100" dirty="0" err="1">
                <a:solidFill>
                  <a:schemeClr val="tx2"/>
                </a:solidFill>
              </a:rPr>
              <a:t>QoS</a:t>
            </a:r>
            <a:r>
              <a:rPr lang="en-US" altLang="ko-KR" sz="1800" spc="-100" dirty="0">
                <a:solidFill>
                  <a:schemeClr val="tx2"/>
                </a:solidFill>
              </a:rPr>
              <a:t> </a:t>
            </a:r>
            <a:r>
              <a:rPr lang="ko-KR" altLang="en-US" sz="1800" spc="-100" dirty="0">
                <a:solidFill>
                  <a:schemeClr val="tx2"/>
                </a:solidFill>
              </a:rPr>
              <a:t>지원 기술 표준 개발</a:t>
            </a:r>
            <a:endParaRPr lang="en-US" altLang="ko-KR" sz="2400" spc="-100" dirty="0">
              <a:solidFill>
                <a:schemeClr val="tx2"/>
              </a:solidFill>
            </a:endParaRPr>
          </a:p>
          <a:p>
            <a:pPr lvl="1"/>
            <a:r>
              <a:rPr lang="ko-KR" altLang="en-US" sz="1800" spc="-100" dirty="0" err="1">
                <a:solidFill>
                  <a:schemeClr val="tx2"/>
                </a:solidFill>
              </a:rPr>
              <a:t>인더스트리</a:t>
            </a:r>
            <a:r>
              <a:rPr lang="ko-KR" altLang="en-US" sz="1800" spc="-100" dirty="0">
                <a:solidFill>
                  <a:schemeClr val="tx2"/>
                </a:solidFill>
              </a:rPr>
              <a:t> 도메인 응용을 위한 </a:t>
            </a:r>
            <a:r>
              <a:rPr lang="en-US" altLang="ko-KR" sz="1800" spc="-100" dirty="0" err="1">
                <a:solidFill>
                  <a:schemeClr val="tx2"/>
                </a:solidFill>
              </a:rPr>
              <a:t>QoS</a:t>
            </a:r>
            <a:r>
              <a:rPr lang="en-US" altLang="ko-KR" sz="1800" spc="-100" dirty="0">
                <a:solidFill>
                  <a:schemeClr val="tx2"/>
                </a:solidFill>
              </a:rPr>
              <a:t> </a:t>
            </a:r>
            <a:r>
              <a:rPr lang="ko-KR" altLang="en-US" sz="1800" spc="-100" dirty="0">
                <a:solidFill>
                  <a:schemeClr val="tx2"/>
                </a:solidFill>
              </a:rPr>
              <a:t>지원 기술 소프트웨어 개발 및 성능평가 수행</a:t>
            </a:r>
            <a:endParaRPr lang="en-US" altLang="ko-KR" sz="1800" spc="-100" dirty="0">
              <a:solidFill>
                <a:schemeClr val="tx2"/>
              </a:solidFill>
            </a:endParaRPr>
          </a:p>
        </p:txBody>
      </p:sp>
    </p:spTree>
    <p:extLst>
      <p:ext uri="{BB962C8B-B14F-4D97-AF65-F5344CB8AC3E}">
        <p14:creationId xmlns:p14="http://schemas.microsoft.com/office/powerpoint/2010/main" val="3750908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670" y="117426"/>
            <a:ext cx="8665168" cy="584775"/>
          </a:xfrm>
          <a:prstGeom prst="rect">
            <a:avLst/>
          </a:prstGeom>
          <a:noFill/>
        </p:spPr>
        <p:txBody>
          <a:bodyPr wrap="square" rtlCol="0">
            <a:spAutoFit/>
          </a:bodyPr>
          <a:lstStyle/>
          <a:p>
            <a:r>
              <a:rPr lang="en-US" altLang="ko-KR" sz="3200" b="1" spc="-150" dirty="0">
                <a:solidFill>
                  <a:srgbClr val="64CDEE"/>
                </a:solidFill>
              </a:rPr>
              <a:t>MTC Traffic Characteristics</a:t>
            </a:r>
            <a:endParaRPr lang="ko-KR" altLang="en-US" sz="3200" b="1" spc="-150" baseline="30000" dirty="0">
              <a:solidFill>
                <a:schemeClr val="bg1"/>
              </a:solidFill>
            </a:endParaRPr>
          </a:p>
        </p:txBody>
      </p:sp>
      <p:sp>
        <p:nvSpPr>
          <p:cNvPr id="7" name="Content Placeholder 2"/>
          <p:cNvSpPr txBox="1">
            <a:spLocks/>
          </p:cNvSpPr>
          <p:nvPr/>
        </p:nvSpPr>
        <p:spPr>
          <a:xfrm>
            <a:off x="487710" y="1125538"/>
            <a:ext cx="8928992" cy="4968552"/>
          </a:xfrm>
          <a:prstGeom prst="rect">
            <a:avLst/>
          </a:prstGeom>
        </p:spPr>
        <p:txBody>
          <a:bodyPr>
            <a:normAutofit/>
          </a:bodyPr>
          <a:lstStyle>
            <a:lvl1pPr marL="368275" indent="-368275" algn="l" defTabSz="98206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797928" indent="-306896" algn="l" defTabSz="982066"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27582" indent="-245516" algn="l" defTabSz="982066"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18615"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209648"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700680"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91713"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82746"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173779"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altLang="ko-KR" sz="2000" dirty="0">
                <a:solidFill>
                  <a:schemeClr val="tx2"/>
                </a:solidFill>
              </a:rPr>
              <a:t>Short and small number of packets</a:t>
            </a:r>
          </a:p>
          <a:p>
            <a:r>
              <a:rPr lang="en-US" altLang="ko-KR" sz="2000" dirty="0">
                <a:solidFill>
                  <a:schemeClr val="tx2"/>
                </a:solidFill>
              </a:rPr>
              <a:t>Low duty cycle packets</a:t>
            </a:r>
          </a:p>
          <a:p>
            <a:r>
              <a:rPr lang="en-US" altLang="ko-KR" sz="2000" dirty="0">
                <a:solidFill>
                  <a:schemeClr val="tx2"/>
                </a:solidFill>
              </a:rPr>
              <a:t>Uplink dominant packets</a:t>
            </a:r>
          </a:p>
          <a:p>
            <a:r>
              <a:rPr lang="en-US" altLang="ko-KR" sz="2000" dirty="0">
                <a:solidFill>
                  <a:schemeClr val="tx2"/>
                </a:solidFill>
              </a:rPr>
              <a:t>Real time and non-real time packets</a:t>
            </a:r>
          </a:p>
          <a:p>
            <a:r>
              <a:rPr lang="en-US" altLang="ko-KR" sz="2000" dirty="0">
                <a:solidFill>
                  <a:schemeClr val="tx2"/>
                </a:solidFill>
              </a:rPr>
              <a:t>Periodic and event-driven packets</a:t>
            </a:r>
          </a:p>
          <a:p>
            <a:r>
              <a:rPr lang="en-US" altLang="ko-KR" sz="2000" dirty="0">
                <a:solidFill>
                  <a:schemeClr val="tx2"/>
                </a:solidFill>
              </a:rPr>
              <a:t>Raw and aggregated packets</a:t>
            </a:r>
          </a:p>
          <a:p>
            <a:r>
              <a:rPr lang="en-US" altLang="ko-KR" sz="2000" dirty="0">
                <a:solidFill>
                  <a:schemeClr val="tx2"/>
                </a:solidFill>
              </a:rPr>
              <a:t>Unsynchronized and synchronized packet</a:t>
            </a:r>
          </a:p>
          <a:p>
            <a:endParaRPr lang="en-US" altLang="ko-KR" sz="1600" dirty="0">
              <a:solidFill>
                <a:schemeClr val="tx2"/>
              </a:solidFill>
            </a:endParaRPr>
          </a:p>
        </p:txBody>
      </p:sp>
      <p:sp>
        <p:nvSpPr>
          <p:cNvPr id="5" name="TextBox 4"/>
          <p:cNvSpPr txBox="1"/>
          <p:nvPr/>
        </p:nvSpPr>
        <p:spPr>
          <a:xfrm>
            <a:off x="3800078" y="4365898"/>
            <a:ext cx="5688632" cy="307777"/>
          </a:xfrm>
          <a:prstGeom prst="rect">
            <a:avLst/>
          </a:prstGeom>
          <a:noFill/>
        </p:spPr>
        <p:txBody>
          <a:bodyPr wrap="square" rtlCol="0">
            <a:spAutoFit/>
          </a:bodyPr>
          <a:lstStyle/>
          <a:p>
            <a:r>
              <a:rPr lang="en-US" altLang="ko-KR" sz="1400" dirty="0"/>
              <a:t>* 3GPP “Service Requirements for Machine-Type Communications</a:t>
            </a:r>
            <a:endParaRPr lang="ko-KR" altLang="en-US" sz="1400" dirty="0"/>
          </a:p>
        </p:txBody>
      </p:sp>
    </p:spTree>
    <p:extLst>
      <p:ext uri="{BB962C8B-B14F-4D97-AF65-F5344CB8AC3E}">
        <p14:creationId xmlns:p14="http://schemas.microsoft.com/office/powerpoint/2010/main" val="487281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670" y="117426"/>
            <a:ext cx="8665168" cy="584775"/>
          </a:xfrm>
          <a:prstGeom prst="rect">
            <a:avLst/>
          </a:prstGeom>
          <a:noFill/>
        </p:spPr>
        <p:txBody>
          <a:bodyPr wrap="square" rtlCol="0">
            <a:spAutoFit/>
          </a:bodyPr>
          <a:lstStyle/>
          <a:p>
            <a:r>
              <a:rPr lang="en-US" altLang="ko-KR" sz="3200" b="1" spc="-150" dirty="0">
                <a:solidFill>
                  <a:srgbClr val="64CDEE"/>
                </a:solidFill>
              </a:rPr>
              <a:t>Traffic Classification</a:t>
            </a:r>
            <a:endParaRPr lang="ko-KR" altLang="en-US" sz="3200" b="1" spc="-150" baseline="30000" dirty="0">
              <a:solidFill>
                <a:schemeClr val="bg1"/>
              </a:solidFill>
            </a:endParaRPr>
          </a:p>
        </p:txBody>
      </p:sp>
      <p:sp>
        <p:nvSpPr>
          <p:cNvPr id="7" name="Content Placeholder 2"/>
          <p:cNvSpPr txBox="1">
            <a:spLocks/>
          </p:cNvSpPr>
          <p:nvPr/>
        </p:nvSpPr>
        <p:spPr>
          <a:xfrm>
            <a:off x="487710" y="1125538"/>
            <a:ext cx="8928992" cy="1728192"/>
          </a:xfrm>
          <a:prstGeom prst="rect">
            <a:avLst/>
          </a:prstGeom>
        </p:spPr>
        <p:txBody>
          <a:bodyPr>
            <a:normAutofit fontScale="92500" lnSpcReduction="20000"/>
          </a:bodyPr>
          <a:lstStyle>
            <a:lvl1pPr marL="368275" indent="-368275" algn="l" defTabSz="98206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797928" indent="-306896" algn="l" defTabSz="982066"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27582" indent="-245516" algn="l" defTabSz="982066"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18615"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209648"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700680"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91713"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82746"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173779"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altLang="ko-KR" sz="2000" dirty="0">
                <a:solidFill>
                  <a:schemeClr val="tx2"/>
                </a:solidFill>
              </a:rPr>
              <a:t>Traffic pattern 1: Periodical traffic</a:t>
            </a:r>
          </a:p>
          <a:p>
            <a:pPr lvl="1"/>
            <a:r>
              <a:rPr lang="en-US" altLang="ko-KR" sz="1600" dirty="0">
                <a:solidFill>
                  <a:schemeClr val="tx2"/>
                </a:solidFill>
              </a:rPr>
              <a:t>Environmental monitoring, Smart meter reading</a:t>
            </a:r>
          </a:p>
          <a:p>
            <a:r>
              <a:rPr lang="en-US" altLang="ko-KR" sz="2000" dirty="0">
                <a:solidFill>
                  <a:schemeClr val="tx2"/>
                </a:solidFill>
              </a:rPr>
              <a:t>Traffic pattern 2: Sessional traffic, event-driven, query-driven</a:t>
            </a:r>
          </a:p>
          <a:p>
            <a:pPr lvl="1"/>
            <a:r>
              <a:rPr lang="en-US" altLang="ko-KR" sz="1600" dirty="0">
                <a:solidFill>
                  <a:schemeClr val="tx2"/>
                </a:solidFill>
              </a:rPr>
              <a:t>Emergency report, booting</a:t>
            </a:r>
          </a:p>
          <a:p>
            <a:r>
              <a:rPr lang="en-US" altLang="ko-KR" sz="2000" dirty="0">
                <a:solidFill>
                  <a:schemeClr val="tx2"/>
                </a:solidFill>
              </a:rPr>
              <a:t>Traffic pattern 3: Payload data exchange traffic</a:t>
            </a:r>
          </a:p>
          <a:p>
            <a:pPr lvl="1"/>
            <a:r>
              <a:rPr lang="en-US" altLang="ko-KR" sz="1600" dirty="0">
                <a:solidFill>
                  <a:schemeClr val="tx2"/>
                </a:solidFill>
              </a:rPr>
              <a:t>Interactive, conversational, streaming</a:t>
            </a:r>
          </a:p>
        </p:txBody>
      </p:sp>
      <p:pic>
        <p:nvPicPr>
          <p:cNvPr id="3" name="그림 2"/>
          <p:cNvPicPr>
            <a:picLocks noChangeAspect="1"/>
          </p:cNvPicPr>
          <p:nvPr/>
        </p:nvPicPr>
        <p:blipFill>
          <a:blip r:embed="rId2"/>
          <a:stretch>
            <a:fillRect/>
          </a:stretch>
        </p:blipFill>
        <p:spPr>
          <a:xfrm>
            <a:off x="1567830" y="2757259"/>
            <a:ext cx="6512254" cy="3624863"/>
          </a:xfrm>
          <a:prstGeom prst="rect">
            <a:avLst/>
          </a:prstGeom>
        </p:spPr>
      </p:pic>
      <p:sp>
        <p:nvSpPr>
          <p:cNvPr id="4" name="TextBox 3"/>
          <p:cNvSpPr txBox="1"/>
          <p:nvPr/>
        </p:nvSpPr>
        <p:spPr>
          <a:xfrm>
            <a:off x="2503934" y="6382122"/>
            <a:ext cx="4608512" cy="307777"/>
          </a:xfrm>
          <a:prstGeom prst="rect">
            <a:avLst/>
          </a:prstGeom>
          <a:noFill/>
        </p:spPr>
        <p:txBody>
          <a:bodyPr wrap="square" rtlCol="0">
            <a:spAutoFit/>
          </a:bodyPr>
          <a:lstStyle/>
          <a:p>
            <a:pPr algn="ctr"/>
            <a:r>
              <a:rPr lang="en-US" altLang="ko-KR" sz="1400" dirty="0">
                <a:solidFill>
                  <a:srgbClr val="0000FF"/>
                </a:solidFill>
              </a:rPr>
              <a:t>&lt;</a:t>
            </a:r>
            <a:r>
              <a:rPr lang="en-US" altLang="ko-KR" sz="1400" dirty="0" err="1">
                <a:solidFill>
                  <a:srgbClr val="0000FF"/>
                </a:solidFill>
              </a:rPr>
              <a:t>IoT</a:t>
            </a:r>
            <a:r>
              <a:rPr lang="en-US" altLang="ko-KR" sz="1400" dirty="0">
                <a:solidFill>
                  <a:srgbClr val="0000FF"/>
                </a:solidFill>
              </a:rPr>
              <a:t> Traffic patterns with Layered Structure&gt;</a:t>
            </a:r>
            <a:endParaRPr lang="ko-KR" altLang="en-US" sz="1400" dirty="0">
              <a:solidFill>
                <a:srgbClr val="0000FF"/>
              </a:solidFill>
            </a:endParaRPr>
          </a:p>
        </p:txBody>
      </p:sp>
    </p:spTree>
    <p:extLst>
      <p:ext uri="{BB962C8B-B14F-4D97-AF65-F5344CB8AC3E}">
        <p14:creationId xmlns:p14="http://schemas.microsoft.com/office/powerpoint/2010/main" val="1083047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27670" y="117426"/>
            <a:ext cx="8665168" cy="584775"/>
          </a:xfrm>
          <a:prstGeom prst="rect">
            <a:avLst/>
          </a:prstGeom>
          <a:noFill/>
        </p:spPr>
        <p:txBody>
          <a:bodyPr wrap="square" rtlCol="0">
            <a:spAutoFit/>
          </a:bodyPr>
          <a:lstStyle/>
          <a:p>
            <a:r>
              <a:rPr lang="en-US" altLang="ko-KR" sz="3200" b="1" spc="-150" dirty="0" err="1">
                <a:solidFill>
                  <a:srgbClr val="64CDEE"/>
                </a:solidFill>
              </a:rPr>
              <a:t>IoT</a:t>
            </a:r>
            <a:r>
              <a:rPr lang="en-US" altLang="ko-KR" sz="3200" b="1" spc="-150" dirty="0">
                <a:solidFill>
                  <a:srgbClr val="64CDEE"/>
                </a:solidFill>
              </a:rPr>
              <a:t> Periodic Traffic - monitoring </a:t>
            </a:r>
            <a:endParaRPr lang="ko-KR" altLang="en-US" sz="3200" b="1" spc="-150" baseline="30000" dirty="0">
              <a:solidFill>
                <a:schemeClr val="bg1"/>
              </a:solidFill>
            </a:endParaRPr>
          </a:p>
        </p:txBody>
      </p:sp>
      <p:sp>
        <p:nvSpPr>
          <p:cNvPr id="11" name="TextBox 10"/>
          <p:cNvSpPr txBox="1"/>
          <p:nvPr/>
        </p:nvSpPr>
        <p:spPr>
          <a:xfrm>
            <a:off x="847750" y="1197546"/>
            <a:ext cx="8136904" cy="954107"/>
          </a:xfrm>
          <a:prstGeom prst="rect">
            <a:avLst/>
          </a:prstGeom>
          <a:noFill/>
        </p:spPr>
        <p:txBody>
          <a:bodyPr wrap="square" rtlCol="0">
            <a:spAutoFit/>
          </a:bodyPr>
          <a:lstStyle/>
          <a:p>
            <a:pPr marL="285750" indent="-285750">
              <a:buFont typeface="Arial" panose="020B0604020202020204" pitchFamily="34" charset="0"/>
              <a:buChar char="•"/>
            </a:pPr>
            <a:r>
              <a:rPr lang="en-US" altLang="ko-KR" sz="1400" dirty="0"/>
              <a:t>Constant load of periodic communications</a:t>
            </a:r>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endParaRPr lang="en-US" altLang="ko-KR" sz="1400" dirty="0"/>
          </a:p>
        </p:txBody>
      </p:sp>
      <p:sp>
        <p:nvSpPr>
          <p:cNvPr id="16" name="TextBox 15"/>
          <p:cNvSpPr txBox="1"/>
          <p:nvPr/>
        </p:nvSpPr>
        <p:spPr>
          <a:xfrm>
            <a:off x="847750" y="4797946"/>
            <a:ext cx="8136904" cy="1384995"/>
          </a:xfrm>
          <a:prstGeom prst="rect">
            <a:avLst/>
          </a:prstGeom>
          <a:noFill/>
        </p:spPr>
        <p:txBody>
          <a:bodyPr wrap="square" rtlCol="0">
            <a:spAutoFit/>
          </a:bodyPr>
          <a:lstStyle/>
          <a:p>
            <a:pPr marL="285750" indent="-285750">
              <a:buFont typeface="Arial" panose="020B0604020202020204" pitchFamily="34" charset="0"/>
              <a:buChar char="•"/>
            </a:pPr>
            <a:r>
              <a:rPr lang="en-US" altLang="ko-KR" sz="1400" dirty="0"/>
              <a:t>Traffic Storms</a:t>
            </a:r>
          </a:p>
          <a:p>
            <a:pPr marL="742950" lvl="1" indent="-285750">
              <a:buFont typeface="Arial" panose="020B0604020202020204" pitchFamily="34" charset="0"/>
              <a:buChar char="•"/>
            </a:pPr>
            <a:r>
              <a:rPr lang="en-US" altLang="ko-KR" sz="1400" dirty="0"/>
              <a:t>GSMA: 375k </a:t>
            </a:r>
            <a:r>
              <a:rPr lang="en-US" altLang="ko-KR" sz="1400" dirty="0" err="1"/>
              <a:t>IoT</a:t>
            </a:r>
            <a:r>
              <a:rPr lang="en-US" altLang="ko-KR" sz="1400" dirty="0"/>
              <a:t> devices led to a 48h network breakdown in 2013</a:t>
            </a:r>
          </a:p>
          <a:p>
            <a:pPr marL="742950" lvl="1" indent="-285750">
              <a:buFont typeface="Arial" panose="020B0604020202020204" pitchFamily="34" charset="0"/>
              <a:buChar char="•"/>
            </a:pPr>
            <a:r>
              <a:rPr lang="en-US" altLang="ko-KR" sz="1400" dirty="0"/>
              <a:t>ENISA: 45 incidents for each time 1.4 Mio mobile users in 2013</a:t>
            </a:r>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endParaRPr lang="en-US" altLang="ko-KR" sz="1400" dirty="0"/>
          </a:p>
          <a:p>
            <a:pPr marL="285750" indent="-285750">
              <a:buFont typeface="Arial" panose="020B0604020202020204" pitchFamily="34" charset="0"/>
              <a:buChar char="•"/>
            </a:pPr>
            <a:endParaRPr lang="en-US" altLang="ko-KR" sz="1400" dirty="0"/>
          </a:p>
        </p:txBody>
      </p:sp>
      <p:pic>
        <p:nvPicPr>
          <p:cNvPr id="2" name="그림 1"/>
          <p:cNvPicPr>
            <a:picLocks noChangeAspect="1"/>
          </p:cNvPicPr>
          <p:nvPr/>
        </p:nvPicPr>
        <p:blipFill>
          <a:blip r:embed="rId2"/>
          <a:stretch>
            <a:fillRect/>
          </a:stretch>
        </p:blipFill>
        <p:spPr>
          <a:xfrm>
            <a:off x="1423814" y="1629594"/>
            <a:ext cx="6819900" cy="3019425"/>
          </a:xfrm>
          <a:prstGeom prst="rect">
            <a:avLst/>
          </a:prstGeom>
        </p:spPr>
      </p:pic>
    </p:spTree>
    <p:extLst>
      <p:ext uri="{BB962C8B-B14F-4D97-AF65-F5344CB8AC3E}">
        <p14:creationId xmlns:p14="http://schemas.microsoft.com/office/powerpoint/2010/main" val="3892191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670" y="117426"/>
            <a:ext cx="8665168" cy="584775"/>
          </a:xfrm>
          <a:prstGeom prst="rect">
            <a:avLst/>
          </a:prstGeom>
          <a:noFill/>
        </p:spPr>
        <p:txBody>
          <a:bodyPr wrap="square" rtlCol="0">
            <a:spAutoFit/>
          </a:bodyPr>
          <a:lstStyle/>
          <a:p>
            <a:r>
              <a:rPr lang="en-US" altLang="ko-KR" sz="3200" b="1" spc="-150" dirty="0" err="1">
                <a:solidFill>
                  <a:srgbClr val="64CDEE"/>
                </a:solidFill>
              </a:rPr>
              <a:t>IoT</a:t>
            </a:r>
            <a:r>
              <a:rPr lang="en-US" altLang="ko-KR" sz="3200" b="1" spc="-150" dirty="0">
                <a:solidFill>
                  <a:srgbClr val="64CDEE"/>
                </a:solidFill>
              </a:rPr>
              <a:t> Traffic Storm</a:t>
            </a:r>
            <a:endParaRPr lang="ko-KR" altLang="en-US" sz="3200" b="1" spc="-150" baseline="30000" dirty="0">
              <a:solidFill>
                <a:schemeClr val="bg1"/>
              </a:solidFill>
            </a:endParaRPr>
          </a:p>
        </p:txBody>
      </p:sp>
      <p:grpSp>
        <p:nvGrpSpPr>
          <p:cNvPr id="5148" name="그룹 5147"/>
          <p:cNvGrpSpPr/>
          <p:nvPr/>
        </p:nvGrpSpPr>
        <p:grpSpPr>
          <a:xfrm>
            <a:off x="919758" y="1125538"/>
            <a:ext cx="7999938" cy="5513525"/>
            <a:chOff x="703734" y="1190845"/>
            <a:chExt cx="7999938" cy="5513525"/>
          </a:xfrm>
        </p:grpSpPr>
        <p:sp>
          <p:nvSpPr>
            <p:cNvPr id="3" name="구름 2"/>
            <p:cNvSpPr/>
            <p:nvPr/>
          </p:nvSpPr>
          <p:spPr>
            <a:xfrm>
              <a:off x="3538504" y="3131400"/>
              <a:ext cx="2304256" cy="115212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  Internet</a:t>
              </a:r>
            </a:p>
          </p:txBody>
        </p:sp>
        <p:grpSp>
          <p:nvGrpSpPr>
            <p:cNvPr id="5132" name="그룹 5131"/>
            <p:cNvGrpSpPr/>
            <p:nvPr/>
          </p:nvGrpSpPr>
          <p:grpSpPr>
            <a:xfrm>
              <a:off x="3240441" y="1190845"/>
              <a:ext cx="2821267" cy="864096"/>
              <a:chOff x="3358816" y="1125538"/>
              <a:chExt cx="2529495" cy="864096"/>
            </a:xfrm>
          </p:grpSpPr>
          <p:sp>
            <p:nvSpPr>
              <p:cNvPr id="4" name="모서리가 둥근 직사각형 3"/>
              <p:cNvSpPr/>
              <p:nvPr/>
            </p:nvSpPr>
            <p:spPr>
              <a:xfrm>
                <a:off x="3358816" y="1125538"/>
                <a:ext cx="2529495" cy="86409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3688295" y="1430842"/>
                <a:ext cx="1224136" cy="307777"/>
              </a:xfrm>
              <a:prstGeom prst="rect">
                <a:avLst/>
              </a:prstGeom>
              <a:noFill/>
            </p:spPr>
            <p:txBody>
              <a:bodyPr wrap="square" rtlCol="0">
                <a:spAutoFit/>
              </a:bodyPr>
              <a:lstStyle/>
              <a:p>
                <a:pPr algn="ctr"/>
                <a:r>
                  <a:rPr lang="ko-KR" altLang="en-US" sz="1400" b="1" dirty="0"/>
                  <a:t>관제센터</a:t>
                </a:r>
              </a:p>
            </p:txBody>
          </p:sp>
          <p:pic>
            <p:nvPicPr>
              <p:cNvPr id="5126" name="Picture 6" descr="http://kr.vector.me/files/images/2/6/260061/database_serv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9354" y="1220766"/>
                <a:ext cx="677804" cy="6647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31" name="그룹 5130"/>
            <p:cNvGrpSpPr/>
            <p:nvPr/>
          </p:nvGrpSpPr>
          <p:grpSpPr>
            <a:xfrm>
              <a:off x="703734" y="2431401"/>
              <a:ext cx="1447210" cy="1296144"/>
              <a:chOff x="768692" y="3717826"/>
              <a:chExt cx="1447210" cy="1296144"/>
            </a:xfrm>
          </p:grpSpPr>
          <p:sp>
            <p:nvSpPr>
              <p:cNvPr id="5129" name="타원 5128"/>
              <p:cNvSpPr/>
              <p:nvPr/>
            </p:nvSpPr>
            <p:spPr>
              <a:xfrm>
                <a:off x="775742" y="3717826"/>
                <a:ext cx="1440160" cy="129614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130" name="Picture 10" descr="http://i.istockimg.com/file_thumbview_approve/32371674/3/stock-illustration-32371674-factory-icon.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8692" y="3809779"/>
                <a:ext cx="1372852" cy="9682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그룹 43"/>
            <p:cNvGrpSpPr/>
            <p:nvPr/>
          </p:nvGrpSpPr>
          <p:grpSpPr>
            <a:xfrm>
              <a:off x="1018438" y="4204035"/>
              <a:ext cx="1447210" cy="1296144"/>
              <a:chOff x="768692" y="3717826"/>
              <a:chExt cx="1447210" cy="1296144"/>
            </a:xfrm>
          </p:grpSpPr>
          <p:sp>
            <p:nvSpPr>
              <p:cNvPr id="45" name="타원 44"/>
              <p:cNvSpPr/>
              <p:nvPr/>
            </p:nvSpPr>
            <p:spPr>
              <a:xfrm>
                <a:off x="775742" y="3717826"/>
                <a:ext cx="1440160" cy="129614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6" name="Picture 10" descr="http://i.istockimg.com/file_thumbview_approve/32371674/3/stock-illustration-32371674-factory-icon.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8692" y="3809779"/>
                <a:ext cx="1372852" cy="9682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그룹 46"/>
            <p:cNvGrpSpPr/>
            <p:nvPr/>
          </p:nvGrpSpPr>
          <p:grpSpPr>
            <a:xfrm>
              <a:off x="2571377" y="5336218"/>
              <a:ext cx="1447210" cy="1296144"/>
              <a:chOff x="768692" y="3717826"/>
              <a:chExt cx="1447210" cy="1296144"/>
            </a:xfrm>
          </p:grpSpPr>
          <p:sp>
            <p:nvSpPr>
              <p:cNvPr id="48" name="타원 47"/>
              <p:cNvSpPr/>
              <p:nvPr/>
            </p:nvSpPr>
            <p:spPr>
              <a:xfrm>
                <a:off x="775742" y="3717826"/>
                <a:ext cx="1440160" cy="129614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9" name="Picture 10" descr="http://i.istockimg.com/file_thumbview_approve/32371674/3/stock-illustration-32371674-factory-icon.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8692" y="3809779"/>
                <a:ext cx="1372852" cy="9682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그룹 49"/>
            <p:cNvGrpSpPr/>
            <p:nvPr/>
          </p:nvGrpSpPr>
          <p:grpSpPr>
            <a:xfrm>
              <a:off x="4738667" y="5408226"/>
              <a:ext cx="1447210" cy="1296144"/>
              <a:chOff x="768692" y="3717826"/>
              <a:chExt cx="1447210" cy="1296144"/>
            </a:xfrm>
          </p:grpSpPr>
          <p:sp>
            <p:nvSpPr>
              <p:cNvPr id="51" name="타원 50"/>
              <p:cNvSpPr/>
              <p:nvPr/>
            </p:nvSpPr>
            <p:spPr>
              <a:xfrm>
                <a:off x="775742" y="3717826"/>
                <a:ext cx="1440160" cy="129614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2" name="Picture 10" descr="http://i.istockimg.com/file_thumbview_approve/32371674/3/stock-illustration-32371674-factory-icon.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8692" y="3809779"/>
                <a:ext cx="1372852" cy="9682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그룹 52"/>
            <p:cNvGrpSpPr/>
            <p:nvPr/>
          </p:nvGrpSpPr>
          <p:grpSpPr>
            <a:xfrm>
              <a:off x="6680398" y="4451632"/>
              <a:ext cx="1447210" cy="1296144"/>
              <a:chOff x="768692" y="3717826"/>
              <a:chExt cx="1447210" cy="1296144"/>
            </a:xfrm>
          </p:grpSpPr>
          <p:sp>
            <p:nvSpPr>
              <p:cNvPr id="54" name="타원 53"/>
              <p:cNvSpPr/>
              <p:nvPr/>
            </p:nvSpPr>
            <p:spPr>
              <a:xfrm>
                <a:off x="775742" y="3717826"/>
                <a:ext cx="1440160" cy="129614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5" name="Picture 10" descr="http://i.istockimg.com/file_thumbview_approve/32371674/3/stock-illustration-32371674-factory-icon.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8692" y="3809779"/>
                <a:ext cx="1372852" cy="9682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6" name="그룹 55"/>
            <p:cNvGrpSpPr/>
            <p:nvPr/>
          </p:nvGrpSpPr>
          <p:grpSpPr>
            <a:xfrm>
              <a:off x="7256462" y="2523354"/>
              <a:ext cx="1447210" cy="1296144"/>
              <a:chOff x="768692" y="3717826"/>
              <a:chExt cx="1447210" cy="1296144"/>
            </a:xfrm>
          </p:grpSpPr>
          <p:sp>
            <p:nvSpPr>
              <p:cNvPr id="57" name="타원 56"/>
              <p:cNvSpPr/>
              <p:nvPr/>
            </p:nvSpPr>
            <p:spPr>
              <a:xfrm>
                <a:off x="775742" y="3717826"/>
                <a:ext cx="1440160" cy="129614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8" name="Picture 10" descr="http://i.istockimg.com/file_thumbview_approve/32371674/3/stock-illustration-32371674-factory-icon.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8692" y="3809779"/>
                <a:ext cx="1372852" cy="968222"/>
              </a:xfrm>
              <a:prstGeom prst="rect">
                <a:avLst/>
              </a:prstGeom>
              <a:noFill/>
              <a:extLst>
                <a:ext uri="{909E8E84-426E-40DD-AFC4-6F175D3DCCD1}">
                  <a14:hiddenFill xmlns:a14="http://schemas.microsoft.com/office/drawing/2010/main">
                    <a:solidFill>
                      <a:srgbClr val="FFFFFF"/>
                    </a:solidFill>
                  </a14:hiddenFill>
                </a:ext>
              </a:extLst>
            </p:spPr>
          </p:pic>
        </p:grpSp>
        <p:sp>
          <p:nvSpPr>
            <p:cNvPr id="5147" name="오른쪽 화살표 5146"/>
            <p:cNvSpPr/>
            <p:nvPr/>
          </p:nvSpPr>
          <p:spPr>
            <a:xfrm rot="16200000">
              <a:off x="4238901" y="1930936"/>
              <a:ext cx="780889" cy="1300698"/>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오른쪽 화살표 78"/>
            <p:cNvSpPr/>
            <p:nvPr/>
          </p:nvSpPr>
          <p:spPr>
            <a:xfrm rot="1254106">
              <a:off x="2308472" y="3226978"/>
              <a:ext cx="780889" cy="265642"/>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오른쪽 화살표 79"/>
            <p:cNvSpPr/>
            <p:nvPr/>
          </p:nvSpPr>
          <p:spPr>
            <a:xfrm rot="19877165">
              <a:off x="2595817" y="4163166"/>
              <a:ext cx="780889" cy="265642"/>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오른쪽 화살표 80"/>
            <p:cNvSpPr/>
            <p:nvPr/>
          </p:nvSpPr>
          <p:spPr>
            <a:xfrm rot="17526683">
              <a:off x="3502964" y="4711588"/>
              <a:ext cx="780889" cy="265642"/>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오른쪽 화살표 81"/>
            <p:cNvSpPr/>
            <p:nvPr/>
          </p:nvSpPr>
          <p:spPr>
            <a:xfrm rot="15319602">
              <a:off x="4777434" y="4738101"/>
              <a:ext cx="780889" cy="265642"/>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오른쪽 화살표 82"/>
            <p:cNvSpPr/>
            <p:nvPr/>
          </p:nvSpPr>
          <p:spPr>
            <a:xfrm rot="12733722">
              <a:off x="5999437" y="4201368"/>
              <a:ext cx="780889" cy="265642"/>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오른쪽 화살표 83"/>
            <p:cNvSpPr/>
            <p:nvPr/>
          </p:nvSpPr>
          <p:spPr>
            <a:xfrm rot="9905935">
              <a:off x="6200902" y="3275302"/>
              <a:ext cx="780889" cy="265642"/>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674239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919758" y="2182168"/>
            <a:ext cx="1296144" cy="57606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AE1</a:t>
            </a:r>
          </a:p>
          <a:p>
            <a:pPr algn="ctr"/>
            <a:r>
              <a:rPr lang="en-US" altLang="ko-KR" sz="1400" dirty="0">
                <a:solidFill>
                  <a:schemeClr val="tx1"/>
                </a:solidFill>
              </a:rPr>
              <a:t>(originator)</a:t>
            </a:r>
            <a:endParaRPr lang="ko-KR" altLang="en-US" sz="1400" dirty="0">
              <a:solidFill>
                <a:schemeClr val="tx1"/>
              </a:solidFill>
            </a:endParaRPr>
          </a:p>
        </p:txBody>
      </p:sp>
      <p:sp>
        <p:nvSpPr>
          <p:cNvPr id="4" name="직사각형 3"/>
          <p:cNvSpPr/>
          <p:nvPr/>
        </p:nvSpPr>
        <p:spPr>
          <a:xfrm>
            <a:off x="3166018" y="2182168"/>
            <a:ext cx="1296144" cy="57606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CSE1</a:t>
            </a:r>
          </a:p>
          <a:p>
            <a:pPr algn="ctr"/>
            <a:r>
              <a:rPr lang="en-US" altLang="ko-KR" sz="1400" dirty="0">
                <a:solidFill>
                  <a:schemeClr val="tx1"/>
                </a:solidFill>
              </a:rPr>
              <a:t>(registrar)</a:t>
            </a:r>
            <a:endParaRPr lang="ko-KR" altLang="en-US" sz="1400" dirty="0">
              <a:solidFill>
                <a:schemeClr val="tx1"/>
              </a:solidFill>
            </a:endParaRPr>
          </a:p>
        </p:txBody>
      </p:sp>
      <p:sp>
        <p:nvSpPr>
          <p:cNvPr id="5" name="직사각형 4"/>
          <p:cNvSpPr/>
          <p:nvPr/>
        </p:nvSpPr>
        <p:spPr>
          <a:xfrm>
            <a:off x="5442250" y="2182168"/>
            <a:ext cx="1296144" cy="57606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CSE2</a:t>
            </a:r>
          </a:p>
          <a:p>
            <a:pPr algn="ctr"/>
            <a:r>
              <a:rPr lang="en-US" altLang="ko-KR" sz="1400" dirty="0">
                <a:solidFill>
                  <a:schemeClr val="tx1"/>
                </a:solidFill>
              </a:rPr>
              <a:t>(transit)</a:t>
            </a:r>
            <a:endParaRPr lang="ko-KR" altLang="en-US" sz="1400" dirty="0">
              <a:solidFill>
                <a:schemeClr val="tx1"/>
              </a:solidFill>
            </a:endParaRPr>
          </a:p>
        </p:txBody>
      </p:sp>
      <p:sp>
        <p:nvSpPr>
          <p:cNvPr id="6" name="직사각형 5"/>
          <p:cNvSpPr/>
          <p:nvPr/>
        </p:nvSpPr>
        <p:spPr>
          <a:xfrm>
            <a:off x="7688510" y="2182168"/>
            <a:ext cx="1296144" cy="57606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CSE3</a:t>
            </a:r>
          </a:p>
          <a:p>
            <a:pPr algn="ctr"/>
            <a:r>
              <a:rPr lang="en-US" altLang="ko-KR" sz="1400" dirty="0">
                <a:solidFill>
                  <a:schemeClr val="tx1"/>
                </a:solidFill>
              </a:rPr>
              <a:t>(target)</a:t>
            </a:r>
            <a:endParaRPr lang="ko-KR" altLang="en-US" sz="1400" dirty="0">
              <a:solidFill>
                <a:schemeClr val="tx1"/>
              </a:solidFill>
            </a:endParaRPr>
          </a:p>
        </p:txBody>
      </p:sp>
      <p:cxnSp>
        <p:nvCxnSpPr>
          <p:cNvPr id="7" name="구부러진 연결선 6"/>
          <p:cNvCxnSpPr>
            <a:stCxn id="3" idx="0"/>
            <a:endCxn id="6" idx="0"/>
          </p:cNvCxnSpPr>
          <p:nvPr/>
        </p:nvCxnSpPr>
        <p:spPr>
          <a:xfrm rot="5400000" flipH="1" flipV="1">
            <a:off x="4952206" y="-1202208"/>
            <a:ext cx="12700" cy="6768752"/>
          </a:xfrm>
          <a:prstGeom prst="curvedConnector3">
            <a:avLst>
              <a:gd name="adj1" fmla="val 4664520"/>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91282" y="1701602"/>
            <a:ext cx="2304256" cy="307777"/>
          </a:xfrm>
          <a:prstGeom prst="rect">
            <a:avLst/>
          </a:prstGeom>
          <a:noFill/>
        </p:spPr>
        <p:txBody>
          <a:bodyPr wrap="square" rtlCol="0">
            <a:spAutoFit/>
          </a:bodyPr>
          <a:lstStyle/>
          <a:p>
            <a:r>
              <a:rPr lang="en-US" altLang="ko-KR" sz="1400" dirty="0">
                <a:solidFill>
                  <a:srgbClr val="FF0000"/>
                </a:solidFill>
              </a:rPr>
              <a:t>Create resource in CSE3</a:t>
            </a:r>
            <a:endParaRPr lang="ko-KR" altLang="en-US" sz="1400" dirty="0">
              <a:solidFill>
                <a:srgbClr val="FF0000"/>
              </a:solidFill>
            </a:endParaRPr>
          </a:p>
        </p:txBody>
      </p:sp>
      <p:sp>
        <p:nvSpPr>
          <p:cNvPr id="9" name="TextBox 8"/>
          <p:cNvSpPr txBox="1"/>
          <p:nvPr/>
        </p:nvSpPr>
        <p:spPr>
          <a:xfrm>
            <a:off x="127670" y="117426"/>
            <a:ext cx="8665168" cy="584775"/>
          </a:xfrm>
          <a:prstGeom prst="rect">
            <a:avLst/>
          </a:prstGeom>
          <a:noFill/>
        </p:spPr>
        <p:txBody>
          <a:bodyPr wrap="square" rtlCol="0">
            <a:spAutoFit/>
          </a:bodyPr>
          <a:lstStyle/>
          <a:p>
            <a:r>
              <a:rPr lang="en-US" altLang="ko-KR" sz="3200" b="1" spc="-150" dirty="0">
                <a:solidFill>
                  <a:srgbClr val="64CDEE"/>
                </a:solidFill>
              </a:rPr>
              <a:t>Delivery Aggregation, CMDH</a:t>
            </a:r>
            <a:endParaRPr lang="ko-KR" altLang="en-US" sz="3200" b="1" spc="-150" baseline="30000" dirty="0">
              <a:solidFill>
                <a:schemeClr val="bg1"/>
              </a:solidFill>
            </a:endParaRPr>
          </a:p>
        </p:txBody>
      </p:sp>
      <p:sp>
        <p:nvSpPr>
          <p:cNvPr id="11" name="TextBox 10"/>
          <p:cNvSpPr txBox="1"/>
          <p:nvPr/>
        </p:nvSpPr>
        <p:spPr>
          <a:xfrm>
            <a:off x="847750" y="3933850"/>
            <a:ext cx="8136904" cy="1384995"/>
          </a:xfrm>
          <a:prstGeom prst="rect">
            <a:avLst/>
          </a:prstGeom>
          <a:noFill/>
        </p:spPr>
        <p:txBody>
          <a:bodyPr wrap="square" rtlCol="0">
            <a:spAutoFit/>
          </a:bodyPr>
          <a:lstStyle/>
          <a:p>
            <a:pPr marL="285750" indent="-285750">
              <a:buFont typeface="Arial" panose="020B0604020202020204" pitchFamily="34" charset="0"/>
              <a:buChar char="•"/>
            </a:pPr>
            <a:r>
              <a:rPr lang="en-US" altLang="ko-KR" sz="1400" dirty="0">
                <a:solidFill>
                  <a:srgbClr val="1B70BD"/>
                </a:solidFill>
              </a:rPr>
              <a:t>Delivery related parameters included in the original CREATE request</a:t>
            </a:r>
          </a:p>
          <a:p>
            <a:pPr marL="742950" lvl="1" indent="-285750">
              <a:buFont typeface="Arial" panose="020B0604020202020204" pitchFamily="34" charset="0"/>
              <a:buChar char="•"/>
            </a:pPr>
            <a:r>
              <a:rPr lang="en-US" altLang="ko-KR" sz="1400" dirty="0">
                <a:solidFill>
                  <a:srgbClr val="1B70BD"/>
                </a:solidFill>
              </a:rPr>
              <a:t>Request Expiration Timestamp</a:t>
            </a:r>
          </a:p>
          <a:p>
            <a:pPr marL="742950" lvl="1" indent="-285750">
              <a:buFont typeface="Arial" panose="020B0604020202020204" pitchFamily="34" charset="0"/>
              <a:buChar char="•"/>
            </a:pPr>
            <a:r>
              <a:rPr lang="en-US" altLang="ko-KR" sz="1400" dirty="0">
                <a:solidFill>
                  <a:srgbClr val="1B70BD"/>
                </a:solidFill>
              </a:rPr>
              <a:t>Event Category</a:t>
            </a:r>
          </a:p>
          <a:p>
            <a:pPr marL="742950" lvl="1" indent="-285750">
              <a:buFont typeface="Arial" panose="020B0604020202020204" pitchFamily="34" charset="0"/>
              <a:buChar char="•"/>
            </a:pPr>
            <a:r>
              <a:rPr lang="en-US" altLang="ko-KR" sz="1400" dirty="0">
                <a:solidFill>
                  <a:srgbClr val="1B70BD"/>
                </a:solidFill>
              </a:rPr>
              <a:t>Delivery Aggregation</a:t>
            </a:r>
          </a:p>
          <a:p>
            <a:pPr marL="742950" lvl="1" indent="-285750">
              <a:buFont typeface="Arial" panose="020B0604020202020204" pitchFamily="34" charset="0"/>
              <a:buChar char="•"/>
            </a:pPr>
            <a:r>
              <a:rPr lang="en-US" altLang="ko-KR" sz="1400" dirty="0">
                <a:solidFill>
                  <a:srgbClr val="1B70BD"/>
                </a:solidFill>
              </a:rPr>
              <a:t>Result Persistence</a:t>
            </a:r>
          </a:p>
          <a:p>
            <a:pPr marL="742950" lvl="1" indent="-285750">
              <a:buFont typeface="Arial" panose="020B0604020202020204" pitchFamily="34" charset="0"/>
              <a:buChar char="•"/>
            </a:pPr>
            <a:endParaRPr lang="en-US" altLang="ko-KR" sz="1400" dirty="0"/>
          </a:p>
        </p:txBody>
      </p:sp>
      <p:cxnSp>
        <p:nvCxnSpPr>
          <p:cNvPr id="13" name="직선 화살표 연결선 12"/>
          <p:cNvCxnSpPr>
            <a:stCxn id="3" idx="3"/>
            <a:endCxn id="4" idx="1"/>
          </p:cNvCxnSpPr>
          <p:nvPr/>
        </p:nvCxnSpPr>
        <p:spPr>
          <a:xfrm>
            <a:off x="2215902" y="2470200"/>
            <a:ext cx="9501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a:stCxn id="4" idx="3"/>
            <a:endCxn id="5" idx="1"/>
          </p:cNvCxnSpPr>
          <p:nvPr/>
        </p:nvCxnSpPr>
        <p:spPr>
          <a:xfrm>
            <a:off x="4462162" y="2470200"/>
            <a:ext cx="980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a:stCxn id="5" idx="3"/>
            <a:endCxn id="6" idx="1"/>
          </p:cNvCxnSpPr>
          <p:nvPr/>
        </p:nvCxnSpPr>
        <p:spPr>
          <a:xfrm>
            <a:off x="6738394" y="2470200"/>
            <a:ext cx="9501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351938" y="2531412"/>
            <a:ext cx="648072" cy="200055"/>
          </a:xfrm>
          <a:prstGeom prst="rect">
            <a:avLst/>
          </a:prstGeom>
          <a:noFill/>
        </p:spPr>
        <p:txBody>
          <a:bodyPr wrap="square" rtlCol="0">
            <a:spAutoFit/>
          </a:bodyPr>
          <a:lstStyle/>
          <a:p>
            <a:pPr algn="ctr"/>
            <a:r>
              <a:rPr lang="en-US" altLang="ko-KR" sz="700" dirty="0"/>
              <a:t>Registered</a:t>
            </a:r>
            <a:endParaRPr lang="ko-KR" altLang="en-US" sz="700" dirty="0"/>
          </a:p>
        </p:txBody>
      </p:sp>
      <p:sp>
        <p:nvSpPr>
          <p:cNvPr id="23" name="TextBox 22"/>
          <p:cNvSpPr txBox="1"/>
          <p:nvPr/>
        </p:nvSpPr>
        <p:spPr>
          <a:xfrm>
            <a:off x="4640968" y="2531412"/>
            <a:ext cx="648072" cy="200055"/>
          </a:xfrm>
          <a:prstGeom prst="rect">
            <a:avLst/>
          </a:prstGeom>
          <a:noFill/>
        </p:spPr>
        <p:txBody>
          <a:bodyPr wrap="square" rtlCol="0">
            <a:spAutoFit/>
          </a:bodyPr>
          <a:lstStyle/>
          <a:p>
            <a:pPr algn="ctr"/>
            <a:r>
              <a:rPr lang="en-US" altLang="ko-KR" sz="700" dirty="0"/>
              <a:t>Registered</a:t>
            </a:r>
            <a:endParaRPr lang="ko-KR" altLang="en-US" sz="700" dirty="0"/>
          </a:p>
        </p:txBody>
      </p:sp>
      <p:sp>
        <p:nvSpPr>
          <p:cNvPr id="24" name="TextBox 23"/>
          <p:cNvSpPr txBox="1"/>
          <p:nvPr/>
        </p:nvSpPr>
        <p:spPr>
          <a:xfrm>
            <a:off x="6889416" y="2531412"/>
            <a:ext cx="648072" cy="200055"/>
          </a:xfrm>
          <a:prstGeom prst="rect">
            <a:avLst/>
          </a:prstGeom>
          <a:noFill/>
        </p:spPr>
        <p:txBody>
          <a:bodyPr wrap="square" rtlCol="0">
            <a:spAutoFit/>
          </a:bodyPr>
          <a:lstStyle/>
          <a:p>
            <a:pPr algn="ctr"/>
            <a:r>
              <a:rPr lang="en-US" altLang="ko-KR" sz="700" dirty="0"/>
              <a:t>Registered</a:t>
            </a:r>
            <a:endParaRPr lang="ko-KR" altLang="en-US" sz="700" dirty="0"/>
          </a:p>
        </p:txBody>
      </p:sp>
      <p:sp>
        <p:nvSpPr>
          <p:cNvPr id="27" name="직사각형 26"/>
          <p:cNvSpPr/>
          <p:nvPr/>
        </p:nvSpPr>
        <p:spPr>
          <a:xfrm>
            <a:off x="1009161" y="2343407"/>
            <a:ext cx="1296144" cy="57606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AE1</a:t>
            </a:r>
          </a:p>
          <a:p>
            <a:pPr algn="ctr"/>
            <a:r>
              <a:rPr lang="en-US" altLang="ko-KR" sz="1400" dirty="0">
                <a:solidFill>
                  <a:schemeClr val="tx1"/>
                </a:solidFill>
              </a:rPr>
              <a:t>(originator)</a:t>
            </a:r>
            <a:endParaRPr lang="ko-KR" altLang="en-US" sz="1400" dirty="0">
              <a:solidFill>
                <a:schemeClr val="tx1"/>
              </a:solidFill>
            </a:endParaRPr>
          </a:p>
        </p:txBody>
      </p:sp>
      <p:sp>
        <p:nvSpPr>
          <p:cNvPr id="28" name="직사각형 27"/>
          <p:cNvSpPr/>
          <p:nvPr/>
        </p:nvSpPr>
        <p:spPr>
          <a:xfrm>
            <a:off x="1161561" y="2495807"/>
            <a:ext cx="1296144" cy="57606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AE1</a:t>
            </a:r>
          </a:p>
          <a:p>
            <a:pPr algn="ctr"/>
            <a:r>
              <a:rPr lang="en-US" altLang="ko-KR" sz="1400" dirty="0">
                <a:solidFill>
                  <a:schemeClr val="tx1"/>
                </a:solidFill>
              </a:rPr>
              <a:t>(originator)</a:t>
            </a:r>
            <a:endParaRPr lang="ko-KR" altLang="en-US" sz="1400" dirty="0">
              <a:solidFill>
                <a:schemeClr val="tx1"/>
              </a:solidFill>
            </a:endParaRPr>
          </a:p>
        </p:txBody>
      </p:sp>
      <p:sp>
        <p:nvSpPr>
          <p:cNvPr id="29" name="직사각형 28"/>
          <p:cNvSpPr/>
          <p:nvPr/>
        </p:nvSpPr>
        <p:spPr>
          <a:xfrm>
            <a:off x="1313961" y="2648207"/>
            <a:ext cx="1296144" cy="57606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AE1</a:t>
            </a:r>
          </a:p>
          <a:p>
            <a:pPr algn="ctr"/>
            <a:r>
              <a:rPr lang="en-US" altLang="ko-KR" sz="1400" dirty="0">
                <a:solidFill>
                  <a:schemeClr val="tx1"/>
                </a:solidFill>
              </a:rPr>
              <a:t>(originator)</a:t>
            </a:r>
            <a:endParaRPr lang="ko-KR" altLang="en-US" sz="1400" dirty="0">
              <a:solidFill>
                <a:schemeClr val="tx1"/>
              </a:solidFill>
            </a:endParaRPr>
          </a:p>
        </p:txBody>
      </p:sp>
      <p:sp>
        <p:nvSpPr>
          <p:cNvPr id="30" name="직사각형 29"/>
          <p:cNvSpPr/>
          <p:nvPr/>
        </p:nvSpPr>
        <p:spPr>
          <a:xfrm>
            <a:off x="1466361" y="2800607"/>
            <a:ext cx="1296144" cy="57606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AE1</a:t>
            </a:r>
          </a:p>
          <a:p>
            <a:pPr algn="ctr"/>
            <a:r>
              <a:rPr lang="en-US" altLang="ko-KR" sz="1400" dirty="0">
                <a:solidFill>
                  <a:schemeClr val="tx1"/>
                </a:solidFill>
              </a:rPr>
              <a:t>(originator)</a:t>
            </a:r>
            <a:endParaRPr lang="ko-KR" altLang="en-US" sz="1400" dirty="0">
              <a:solidFill>
                <a:schemeClr val="tx1"/>
              </a:solidFill>
            </a:endParaRPr>
          </a:p>
        </p:txBody>
      </p:sp>
      <p:pic>
        <p:nvPicPr>
          <p:cNvPr id="7170" name="Picture 2" descr="http://download2pro.com/wp-content/uploads/2015/02/Thermometer.Galaxy.S4.v1.1.2.apk_.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0448" y="2995066"/>
            <a:ext cx="442884" cy="44288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cfile21.uf.tistory.com/image/21016C4F5260194D175C3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9538" y="2834377"/>
            <a:ext cx="646788" cy="646788"/>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www.macupdate.com/images/icons128/4159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3670" y="2898097"/>
            <a:ext cx="480840" cy="48084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http://www.macupdate.com/images/icons128/4159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9902" y="2898097"/>
            <a:ext cx="480840" cy="48084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download2pro.com/wp-content/uploads/2015/02/Thermometer.Galaxy.S4.v1.1.2.apk_.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048" y="2783838"/>
            <a:ext cx="442884" cy="44288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http://download2pro.com/wp-content/uploads/2015/02/Thermometer.Galaxy.S4.v1.1.2.apk_.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9603" y="2557978"/>
            <a:ext cx="442884" cy="442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073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670" y="117426"/>
            <a:ext cx="8665168" cy="584775"/>
          </a:xfrm>
          <a:prstGeom prst="rect">
            <a:avLst/>
          </a:prstGeom>
          <a:noFill/>
        </p:spPr>
        <p:txBody>
          <a:bodyPr wrap="square" rtlCol="0">
            <a:spAutoFit/>
          </a:bodyPr>
          <a:lstStyle/>
          <a:p>
            <a:r>
              <a:rPr lang="en-US" altLang="ko-KR" sz="3200" b="1" spc="-150" dirty="0">
                <a:solidFill>
                  <a:srgbClr val="64CDEE"/>
                </a:solidFill>
              </a:rPr>
              <a:t>Delivery Aggregation</a:t>
            </a:r>
            <a:endParaRPr lang="ko-KR" altLang="en-US" sz="3200" b="1" spc="-150" baseline="30000" dirty="0">
              <a:solidFill>
                <a:schemeClr val="bg1"/>
              </a:solidFill>
            </a:endParaRPr>
          </a:p>
        </p:txBody>
      </p:sp>
      <p:sp>
        <p:nvSpPr>
          <p:cNvPr id="7" name="Content Placeholder 2"/>
          <p:cNvSpPr txBox="1">
            <a:spLocks/>
          </p:cNvSpPr>
          <p:nvPr/>
        </p:nvSpPr>
        <p:spPr>
          <a:xfrm>
            <a:off x="487710" y="1125538"/>
            <a:ext cx="8928992" cy="1584176"/>
          </a:xfrm>
          <a:prstGeom prst="rect">
            <a:avLst/>
          </a:prstGeom>
        </p:spPr>
        <p:txBody>
          <a:bodyPr>
            <a:normAutofit/>
          </a:bodyPr>
          <a:lstStyle>
            <a:lvl1pPr marL="368275" indent="-368275" algn="l" defTabSz="98206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797928" indent="-306896" algn="l" defTabSz="982066"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27582" indent="-245516" algn="l" defTabSz="982066"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18615"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209648"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700680"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91713"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82746"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173779"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altLang="ko-KR" sz="2000" dirty="0">
                <a:solidFill>
                  <a:schemeClr val="tx2"/>
                </a:solidFill>
              </a:rPr>
              <a:t>Resource Type &lt;delivery&gt;</a:t>
            </a:r>
          </a:p>
          <a:p>
            <a:pPr lvl="1"/>
            <a:r>
              <a:rPr lang="en-US" altLang="ko-KR" sz="1200" dirty="0">
                <a:solidFill>
                  <a:schemeClr val="tx2"/>
                </a:solidFill>
              </a:rPr>
              <a:t>If Delivery Aggregation parameter is set to ON, &lt;delivery&gt; resource is used.</a:t>
            </a:r>
          </a:p>
          <a:p>
            <a:pPr lvl="1"/>
            <a:r>
              <a:rPr lang="en-US" altLang="ko-KR" sz="1200" dirty="0">
                <a:solidFill>
                  <a:schemeClr val="tx2"/>
                </a:solidFill>
              </a:rPr>
              <a:t>&lt;delivery&gt; resource is deleted on successful delivery of the data to the next hop CSE</a:t>
            </a:r>
          </a:p>
          <a:p>
            <a:pPr lvl="1"/>
            <a:r>
              <a:rPr lang="en-US" altLang="ko-KR" sz="1200" dirty="0">
                <a:solidFill>
                  <a:schemeClr val="tx2"/>
                </a:solidFill>
              </a:rPr>
              <a:t>The parent of a &lt;delivery&gt; resource is the &lt;</a:t>
            </a:r>
            <a:r>
              <a:rPr lang="en-US" altLang="ko-KR" sz="1200" dirty="0" err="1">
                <a:solidFill>
                  <a:schemeClr val="tx2"/>
                </a:solidFill>
              </a:rPr>
              <a:t>CSEBase</a:t>
            </a:r>
            <a:r>
              <a:rPr lang="en-US" altLang="ko-KR" sz="1200" dirty="0">
                <a:solidFill>
                  <a:schemeClr val="tx2"/>
                </a:solidFill>
              </a:rPr>
              <a:t>&gt; resource of the CSE that accepted the request</a:t>
            </a:r>
          </a:p>
        </p:txBody>
      </p:sp>
      <p:graphicFrame>
        <p:nvGraphicFramePr>
          <p:cNvPr id="17" name="표 16"/>
          <p:cNvGraphicFramePr>
            <a:graphicFrameLocks noGrp="1"/>
          </p:cNvGraphicFramePr>
          <p:nvPr>
            <p:extLst>
              <p:ext uri="{D42A27DB-BD31-4B8C-83A1-F6EECF244321}">
                <p14:modId xmlns:p14="http://schemas.microsoft.com/office/powerpoint/2010/main" val="885718970"/>
              </p:ext>
            </p:extLst>
          </p:nvPr>
        </p:nvGraphicFramePr>
        <p:xfrm>
          <a:off x="487710" y="2349674"/>
          <a:ext cx="8928993" cy="4000755"/>
        </p:xfrm>
        <a:graphic>
          <a:graphicData uri="http://schemas.openxmlformats.org/drawingml/2006/table">
            <a:tbl>
              <a:tblPr firstRow="1" firstCol="1" lastRow="1" lastCol="1" bandRow="1" bandCol="1">
                <a:tableStyleId>{5940675A-B579-460E-94D1-54222C63F5DA}</a:tableStyleId>
              </a:tblPr>
              <a:tblGrid>
                <a:gridCol w="2543905">
                  <a:extLst>
                    <a:ext uri="{9D8B030D-6E8A-4147-A177-3AD203B41FA5}">
                      <a16:colId xmlns:a16="http://schemas.microsoft.com/office/drawing/2014/main" val="3028979340"/>
                    </a:ext>
                  </a:extLst>
                </a:gridCol>
                <a:gridCol w="1189143">
                  <a:extLst>
                    <a:ext uri="{9D8B030D-6E8A-4147-A177-3AD203B41FA5}">
                      <a16:colId xmlns:a16="http://schemas.microsoft.com/office/drawing/2014/main" val="3638793392"/>
                    </a:ext>
                  </a:extLst>
                </a:gridCol>
                <a:gridCol w="1112959">
                  <a:extLst>
                    <a:ext uri="{9D8B030D-6E8A-4147-A177-3AD203B41FA5}">
                      <a16:colId xmlns:a16="http://schemas.microsoft.com/office/drawing/2014/main" val="428273678"/>
                    </a:ext>
                  </a:extLst>
                </a:gridCol>
                <a:gridCol w="4082986">
                  <a:extLst>
                    <a:ext uri="{9D8B030D-6E8A-4147-A177-3AD203B41FA5}">
                      <a16:colId xmlns:a16="http://schemas.microsoft.com/office/drawing/2014/main" val="1349827285"/>
                    </a:ext>
                  </a:extLst>
                </a:gridCol>
              </a:tblGrid>
              <a:tr h="511771">
                <a:tc>
                  <a:txBody>
                    <a:bodyPr/>
                    <a:lstStyle/>
                    <a:p>
                      <a:pPr algn="ctr" hangingPunct="0">
                        <a:spcAft>
                          <a:spcPts val="0"/>
                        </a:spcAft>
                      </a:pPr>
                      <a:r>
                        <a:rPr lang="x-none" sz="900" b="1" dirty="0">
                          <a:effectLst/>
                          <a:latin typeface="Arial" panose="020B0604020202020204" pitchFamily="34" charset="0"/>
                          <a:ea typeface="Arial Unicode MS"/>
                          <a:cs typeface="Times New Roman" panose="02020603050405020304" pitchFamily="18" charset="0"/>
                        </a:rPr>
                        <a:t>Attributes of </a:t>
                      </a:r>
                      <a:br>
                        <a:rPr lang="x-none" sz="900" b="1" dirty="0">
                          <a:effectLst/>
                          <a:latin typeface="Arial" panose="020B0604020202020204" pitchFamily="34" charset="0"/>
                          <a:ea typeface="Arial Unicode MS"/>
                          <a:cs typeface="Times New Roman" panose="02020603050405020304" pitchFamily="18" charset="0"/>
                        </a:rPr>
                      </a:br>
                      <a:r>
                        <a:rPr lang="x-none" sz="900" b="1" i="1" dirty="0">
                          <a:effectLst/>
                          <a:latin typeface="Arial" panose="020B0604020202020204" pitchFamily="34" charset="0"/>
                          <a:ea typeface="Arial Unicode MS"/>
                          <a:cs typeface="Times New Roman" panose="02020603050405020304" pitchFamily="18" charset="0"/>
                        </a:rPr>
                        <a:t>&lt;timeSeries&gt;</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nchor="ctr">
                    <a:solidFill>
                      <a:schemeClr val="accent5">
                        <a:lumMod val="40000"/>
                        <a:lumOff val="60000"/>
                      </a:schemeClr>
                    </a:solidFill>
                  </a:tcPr>
                </a:tc>
                <a:tc>
                  <a:txBody>
                    <a:bodyPr/>
                    <a:lstStyle/>
                    <a:p>
                      <a:pPr algn="ctr" hangingPunct="0">
                        <a:spcAft>
                          <a:spcPts val="0"/>
                        </a:spcAft>
                      </a:pPr>
                      <a:r>
                        <a:rPr lang="x-none" sz="900" b="1" dirty="0">
                          <a:effectLst/>
                          <a:latin typeface="Arial" panose="020B0604020202020204" pitchFamily="34" charset="0"/>
                          <a:ea typeface="Arial Unicode MS"/>
                          <a:cs typeface="Times New Roman" panose="02020603050405020304" pitchFamily="18" charset="0"/>
                        </a:rPr>
                        <a:t>Multiplicity</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nchor="ctr">
                    <a:solidFill>
                      <a:schemeClr val="accent5">
                        <a:lumMod val="40000"/>
                        <a:lumOff val="60000"/>
                      </a:schemeClr>
                    </a:solidFill>
                  </a:tcPr>
                </a:tc>
                <a:tc>
                  <a:txBody>
                    <a:bodyPr/>
                    <a:lstStyle/>
                    <a:p>
                      <a:pPr algn="ctr" hangingPunct="0">
                        <a:spcAft>
                          <a:spcPts val="0"/>
                        </a:spcAft>
                      </a:pPr>
                      <a:r>
                        <a:rPr lang="x-none" sz="900" b="1" dirty="0">
                          <a:effectLst/>
                          <a:latin typeface="Arial" panose="020B0604020202020204" pitchFamily="34" charset="0"/>
                          <a:ea typeface="Arial Unicode MS"/>
                          <a:cs typeface="Times New Roman" panose="02020603050405020304" pitchFamily="18" charset="0"/>
                        </a:rPr>
                        <a:t>RW/</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p>
                      <a:pPr algn="ctr" hangingPunct="0">
                        <a:spcAft>
                          <a:spcPts val="0"/>
                        </a:spcAft>
                      </a:pPr>
                      <a:r>
                        <a:rPr lang="x-none" sz="900" b="1" dirty="0">
                          <a:effectLst/>
                          <a:latin typeface="Arial" panose="020B0604020202020204" pitchFamily="34" charset="0"/>
                          <a:ea typeface="Arial Unicode MS"/>
                          <a:cs typeface="Times New Roman" panose="02020603050405020304" pitchFamily="18" charset="0"/>
                        </a:rPr>
                        <a:t>RO/</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p>
                      <a:pPr algn="ctr" hangingPunct="0">
                        <a:spcAft>
                          <a:spcPts val="0"/>
                        </a:spcAft>
                      </a:pPr>
                      <a:r>
                        <a:rPr lang="x-none" sz="900" b="1" dirty="0">
                          <a:effectLst/>
                          <a:latin typeface="Arial" panose="020B0604020202020204" pitchFamily="34" charset="0"/>
                          <a:ea typeface="Arial Unicode MS"/>
                          <a:cs typeface="Times New Roman" panose="02020603050405020304" pitchFamily="18" charset="0"/>
                        </a:rPr>
                        <a:t>WO</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nchor="ctr">
                    <a:solidFill>
                      <a:schemeClr val="accent5">
                        <a:lumMod val="40000"/>
                        <a:lumOff val="60000"/>
                      </a:schemeClr>
                    </a:solidFill>
                  </a:tcPr>
                </a:tc>
                <a:tc>
                  <a:txBody>
                    <a:bodyPr/>
                    <a:lstStyle/>
                    <a:p>
                      <a:pPr algn="ctr" hangingPunct="0">
                        <a:spcAft>
                          <a:spcPts val="0"/>
                        </a:spcAft>
                      </a:pPr>
                      <a:r>
                        <a:rPr lang="x-none" sz="900" b="1" dirty="0">
                          <a:effectLst/>
                          <a:latin typeface="Arial" panose="020B0604020202020204" pitchFamily="34" charset="0"/>
                          <a:ea typeface="Arial Unicode MS"/>
                          <a:cs typeface="Times New Roman" panose="02020603050405020304" pitchFamily="18" charset="0"/>
                        </a:rPr>
                        <a:t>Description</a:t>
                      </a:r>
                      <a:endParaRPr lang="ko-KR" sz="9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nchor="ctr">
                    <a:solidFill>
                      <a:schemeClr val="accent5">
                        <a:lumMod val="40000"/>
                        <a:lumOff val="60000"/>
                      </a:schemeClr>
                    </a:solidFill>
                  </a:tcPr>
                </a:tc>
                <a:extLst>
                  <a:ext uri="{0D108BD9-81ED-4DB2-BD59-A6C34878D82A}">
                    <a16:rowId xmlns:a16="http://schemas.microsoft.com/office/drawing/2014/main" val="875548666"/>
                  </a:ext>
                </a:extLst>
              </a:tr>
              <a:tr h="511771">
                <a:tc>
                  <a:txBody>
                    <a:bodyPr/>
                    <a:lstStyle/>
                    <a:p>
                      <a:pPr hangingPunct="0">
                        <a:spcAft>
                          <a:spcPts val="900"/>
                        </a:spcAft>
                      </a:pPr>
                      <a:r>
                        <a:rPr lang="en-GB" sz="1000" b="1" i="1" dirty="0">
                          <a:effectLst/>
                          <a:latin typeface="Arial" panose="020B0604020202020204" pitchFamily="34" charset="0"/>
                          <a:ea typeface="Arial Unicode MS"/>
                          <a:cs typeface="Times New Roman" panose="02020603050405020304" pitchFamily="18" charset="0"/>
                        </a:rPr>
                        <a:t>source</a:t>
                      </a:r>
                      <a:endParaRPr lang="ko-KR" sz="1050" b="1" dirty="0">
                        <a:effectLst/>
                        <a:latin typeface="Times New Roman" panose="02020603050405020304" pitchFamily="18" charset="0"/>
                        <a:ea typeface="Times New Roman" panose="02020603050405020304" pitchFamily="18" charset="0"/>
                      </a:endParaRPr>
                    </a:p>
                  </a:txBody>
                  <a:tcPr marL="17780" marR="68580" marT="0" marB="0"/>
                </a:tc>
                <a:tc>
                  <a:txBody>
                    <a:bodyPr/>
                    <a:lstStyle/>
                    <a:p>
                      <a:pPr algn="ctr" hangingPunct="0">
                        <a:spcAft>
                          <a:spcPts val="0"/>
                        </a:spcAft>
                      </a:pPr>
                      <a:r>
                        <a:rPr lang="en-GB" sz="900">
                          <a:effectLst/>
                          <a:latin typeface="Arial" panose="020B0604020202020204" pitchFamily="34" charset="0"/>
                          <a:ea typeface="Arial Unicode MS"/>
                          <a:cs typeface="Times New Roman" panose="02020603050405020304" pitchFamily="18" charset="0"/>
                        </a:rPr>
                        <a:t>1</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900"/>
                        </a:spcAft>
                      </a:pPr>
                      <a:r>
                        <a:rPr lang="en-GB" sz="900">
                          <a:effectLst/>
                          <a:latin typeface="Arial" panose="020B0604020202020204" pitchFamily="34" charset="0"/>
                          <a:ea typeface="Arial Unicode MS"/>
                          <a:cs typeface="Times New Roman" panose="02020603050405020304" pitchFamily="18" charset="0"/>
                        </a:rPr>
                        <a:t>WO</a:t>
                      </a:r>
                      <a:endParaRPr lang="ko-KR" sz="1000">
                        <a:effectLst/>
                        <a:latin typeface="Times New Roman" panose="02020603050405020304" pitchFamily="18" charset="0"/>
                        <a:ea typeface="Times New Roman" panose="02020603050405020304" pitchFamily="18" charset="0"/>
                      </a:endParaRPr>
                    </a:p>
                  </a:txBody>
                  <a:tcPr marL="17780" marR="68580" marT="0" marB="0"/>
                </a:tc>
                <a:tc>
                  <a:txBody>
                    <a:bodyPr/>
                    <a:lstStyle/>
                    <a:p>
                      <a:pPr hangingPunct="0">
                        <a:spcAft>
                          <a:spcPts val="0"/>
                        </a:spcAft>
                      </a:pPr>
                      <a:r>
                        <a:rPr lang="en-GB" sz="900" dirty="0">
                          <a:effectLst/>
                          <a:latin typeface="Arial" panose="020B0604020202020204" pitchFamily="34" charset="0"/>
                          <a:ea typeface="Arial Unicode MS"/>
                          <a:cs typeface="Times New Roman" panose="02020603050405020304" pitchFamily="18" charset="0"/>
                        </a:rPr>
                        <a:t>The CSE-ID of the CSE that initiated the delivery process represented by this &lt;delivery&gt; resource.</a:t>
                      </a:r>
                      <a:endParaRPr lang="ko-KR"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extLst>
                  <a:ext uri="{0D108BD9-81ED-4DB2-BD59-A6C34878D82A}">
                    <a16:rowId xmlns:a16="http://schemas.microsoft.com/office/drawing/2014/main" val="572689652"/>
                  </a:ext>
                </a:extLst>
              </a:tr>
              <a:tr h="341181">
                <a:tc>
                  <a:txBody>
                    <a:bodyPr/>
                    <a:lstStyle/>
                    <a:p>
                      <a:pPr hangingPunct="0">
                        <a:spcAft>
                          <a:spcPts val="900"/>
                        </a:spcAft>
                      </a:pPr>
                      <a:r>
                        <a:rPr lang="en-GB" sz="1000" b="1" i="1">
                          <a:effectLst/>
                          <a:latin typeface="Arial" panose="020B0604020202020204" pitchFamily="34" charset="0"/>
                          <a:ea typeface="Arial Unicode MS"/>
                          <a:cs typeface="Times New Roman" panose="02020603050405020304" pitchFamily="18" charset="0"/>
                        </a:rPr>
                        <a:t>target</a:t>
                      </a:r>
                      <a:endParaRPr lang="ko-KR" sz="1050" b="1">
                        <a:effectLst/>
                        <a:latin typeface="Times New Roman" panose="02020603050405020304" pitchFamily="18" charset="0"/>
                        <a:ea typeface="Times New Roman" panose="02020603050405020304" pitchFamily="18" charset="0"/>
                      </a:endParaRPr>
                    </a:p>
                  </a:txBody>
                  <a:tcPr marL="17780" marR="68580" marT="0" marB="0"/>
                </a:tc>
                <a:tc>
                  <a:txBody>
                    <a:bodyPr/>
                    <a:lstStyle/>
                    <a:p>
                      <a:pPr algn="ctr" hangingPunct="0">
                        <a:spcAft>
                          <a:spcPts val="0"/>
                        </a:spcAft>
                      </a:pPr>
                      <a:r>
                        <a:rPr lang="en-GB" sz="900">
                          <a:effectLst/>
                          <a:latin typeface="Arial" panose="020B0604020202020204" pitchFamily="34" charset="0"/>
                          <a:ea typeface="Arial Unicode MS"/>
                          <a:cs typeface="Times New Roman" panose="02020603050405020304" pitchFamily="18" charset="0"/>
                        </a:rPr>
                        <a:t>1</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900"/>
                        </a:spcAft>
                      </a:pPr>
                      <a:r>
                        <a:rPr lang="en-GB" sz="900">
                          <a:effectLst/>
                          <a:latin typeface="Arial" panose="020B0604020202020204" pitchFamily="34" charset="0"/>
                          <a:ea typeface="Arial Unicode MS"/>
                          <a:cs typeface="Times New Roman" panose="02020603050405020304" pitchFamily="18" charset="0"/>
                        </a:rPr>
                        <a:t>WO</a:t>
                      </a:r>
                      <a:endParaRPr lang="ko-KR" sz="1000">
                        <a:effectLst/>
                        <a:latin typeface="Times New Roman" panose="02020603050405020304" pitchFamily="18" charset="0"/>
                        <a:ea typeface="Times New Roman" panose="02020603050405020304" pitchFamily="18" charset="0"/>
                      </a:endParaRPr>
                    </a:p>
                  </a:txBody>
                  <a:tcPr marL="17780" marR="68580" marT="0" marB="0"/>
                </a:tc>
                <a:tc>
                  <a:txBody>
                    <a:bodyPr/>
                    <a:lstStyle/>
                    <a:p>
                      <a:pPr hangingPunct="0">
                        <a:spcAft>
                          <a:spcPts val="0"/>
                        </a:spcAft>
                      </a:pPr>
                      <a:r>
                        <a:rPr lang="en-GB" sz="900" dirty="0">
                          <a:effectLst/>
                          <a:latin typeface="Arial" panose="020B0604020202020204" pitchFamily="34" charset="0"/>
                          <a:ea typeface="Arial Unicode MS"/>
                          <a:cs typeface="Times New Roman" panose="02020603050405020304" pitchFamily="18" charset="0"/>
                        </a:rPr>
                        <a:t>CSE-ID that defines the Hosting CSE for delivering the data contained in the </a:t>
                      </a:r>
                      <a:r>
                        <a:rPr lang="en-GB" sz="900" i="1" dirty="0" err="1">
                          <a:effectLst/>
                          <a:latin typeface="Arial" panose="020B0604020202020204" pitchFamily="34" charset="0"/>
                          <a:ea typeface="Arial Unicode MS"/>
                          <a:cs typeface="Times New Roman" panose="02020603050405020304" pitchFamily="18" charset="0"/>
                        </a:rPr>
                        <a:t>aggregatedRequest</a:t>
                      </a:r>
                      <a:r>
                        <a:rPr lang="en-GB" sz="900" dirty="0">
                          <a:effectLst/>
                          <a:latin typeface="Arial" panose="020B0604020202020204" pitchFamily="34" charset="0"/>
                          <a:ea typeface="Arial Unicode MS"/>
                          <a:cs typeface="Times New Roman" panose="02020603050405020304" pitchFamily="18" charset="0"/>
                        </a:rPr>
                        <a:t> attribute</a:t>
                      </a:r>
                      <a:endParaRPr lang="ko-KR"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extLst>
                  <a:ext uri="{0D108BD9-81ED-4DB2-BD59-A6C34878D82A}">
                    <a16:rowId xmlns:a16="http://schemas.microsoft.com/office/drawing/2014/main" val="2684179131"/>
                  </a:ext>
                </a:extLst>
              </a:tr>
              <a:tr h="511771">
                <a:tc>
                  <a:txBody>
                    <a:bodyPr/>
                    <a:lstStyle/>
                    <a:p>
                      <a:pPr hangingPunct="0">
                        <a:spcAft>
                          <a:spcPts val="0"/>
                        </a:spcAft>
                      </a:pPr>
                      <a:r>
                        <a:rPr lang="en-GB" sz="1000" b="1" i="1" dirty="0">
                          <a:effectLst/>
                          <a:latin typeface="Arial" panose="020B0604020202020204" pitchFamily="34" charset="0"/>
                          <a:ea typeface="Arial Unicode MS"/>
                          <a:cs typeface="Times New Roman" panose="02020603050405020304" pitchFamily="18" charset="0"/>
                        </a:rPr>
                        <a:t>lifespan</a:t>
                      </a:r>
                      <a:endParaRPr lang="ko-KR" sz="1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en-GB" sz="900">
                          <a:effectLst/>
                          <a:latin typeface="Arial" panose="020B0604020202020204" pitchFamily="34" charset="0"/>
                          <a:ea typeface="Arial Unicode MS"/>
                          <a:cs typeface="Times New Roman" panose="02020603050405020304" pitchFamily="18" charset="0"/>
                        </a:rPr>
                        <a:t>1</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en-GB" sz="900">
                          <a:effectLst/>
                          <a:latin typeface="Arial" panose="020B0604020202020204" pitchFamily="34" charset="0"/>
                          <a:ea typeface="Arial Unicode MS"/>
                          <a:cs typeface="Times New Roman" panose="02020603050405020304" pitchFamily="18" charset="0"/>
                        </a:rPr>
                        <a:t>RW</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hangingPunct="0">
                        <a:spcAft>
                          <a:spcPts val="0"/>
                        </a:spcAft>
                      </a:pPr>
                      <a:r>
                        <a:rPr lang="en-GB" sz="900" dirty="0">
                          <a:effectLst/>
                          <a:latin typeface="Arial" panose="020B0604020202020204" pitchFamily="34" charset="0"/>
                          <a:ea typeface="Arial Unicode MS"/>
                          <a:cs typeface="Times New Roman" panose="02020603050405020304" pitchFamily="18" charset="0"/>
                        </a:rPr>
                        <a:t>Defines the time limit when the delivery of the information in the </a:t>
                      </a:r>
                      <a:r>
                        <a:rPr lang="en-GB" sz="900" i="1" dirty="0" err="1">
                          <a:effectLst/>
                          <a:latin typeface="Arial" panose="020B0604020202020204" pitchFamily="34" charset="0"/>
                          <a:ea typeface="Arial Unicode MS"/>
                          <a:cs typeface="Times New Roman" panose="02020603050405020304" pitchFamily="18" charset="0"/>
                        </a:rPr>
                        <a:t>aggregatedRequest</a:t>
                      </a:r>
                      <a:r>
                        <a:rPr lang="en-GB" sz="900" dirty="0">
                          <a:effectLst/>
                          <a:latin typeface="Arial" panose="020B0604020202020204" pitchFamily="34" charset="0"/>
                          <a:ea typeface="Arial Unicode MS"/>
                          <a:cs typeface="Times New Roman" panose="02020603050405020304" pitchFamily="18" charset="0"/>
                        </a:rPr>
                        <a:t> attribute needs to complete. If the </a:t>
                      </a:r>
                      <a:r>
                        <a:rPr lang="en-GB" sz="900" i="1" dirty="0">
                          <a:effectLst/>
                          <a:latin typeface="Arial" panose="020B0604020202020204" pitchFamily="34" charset="0"/>
                          <a:ea typeface="Arial Unicode MS"/>
                          <a:cs typeface="Times New Roman" panose="02020603050405020304" pitchFamily="18" charset="0"/>
                        </a:rPr>
                        <a:t>lifespan</a:t>
                      </a:r>
                      <a:r>
                        <a:rPr lang="en-GB" sz="900" dirty="0">
                          <a:effectLst/>
                          <a:latin typeface="Arial" panose="020B0604020202020204" pitchFamily="34" charset="0"/>
                          <a:ea typeface="Arial Unicode MS"/>
                          <a:cs typeface="Times New Roman" panose="02020603050405020304" pitchFamily="18" charset="0"/>
                        </a:rPr>
                        <a:t> expires before successful delivery, no further attempts to deliver the information in the </a:t>
                      </a:r>
                      <a:r>
                        <a:rPr lang="en-GB" sz="900" i="1" dirty="0" err="1">
                          <a:effectLst/>
                          <a:latin typeface="Arial" panose="020B0604020202020204" pitchFamily="34" charset="0"/>
                          <a:ea typeface="Arial Unicode MS"/>
                          <a:cs typeface="Times New Roman" panose="02020603050405020304" pitchFamily="18" charset="0"/>
                        </a:rPr>
                        <a:t>aggregatedRequest</a:t>
                      </a:r>
                      <a:r>
                        <a:rPr lang="en-GB" sz="900" dirty="0">
                          <a:effectLst/>
                          <a:latin typeface="Arial" panose="020B0604020202020204" pitchFamily="34" charset="0"/>
                          <a:ea typeface="Arial Unicode MS"/>
                          <a:cs typeface="Times New Roman" panose="02020603050405020304" pitchFamily="18" charset="0"/>
                        </a:rPr>
                        <a:t> attribute need to be executed. If the delivery fails, a feedback may be expected by the source CSE depending on options reflected in the </a:t>
                      </a:r>
                      <a:r>
                        <a:rPr lang="en-GB" sz="900" i="1" dirty="0" err="1">
                          <a:effectLst/>
                          <a:latin typeface="Arial" panose="020B0604020202020204" pitchFamily="34" charset="0"/>
                          <a:ea typeface="Arial Unicode MS"/>
                          <a:cs typeface="Times New Roman" panose="02020603050405020304" pitchFamily="18" charset="0"/>
                        </a:rPr>
                        <a:t>deliveryMetaData</a:t>
                      </a:r>
                      <a:r>
                        <a:rPr lang="en-GB" sz="900" dirty="0">
                          <a:effectLst/>
                          <a:latin typeface="Arial" panose="020B0604020202020204" pitchFamily="34" charset="0"/>
                          <a:ea typeface="Arial Unicode MS"/>
                          <a:cs typeface="Times New Roman" panose="02020603050405020304" pitchFamily="18" charset="0"/>
                        </a:rPr>
                        <a:t> attribute. The </a:t>
                      </a:r>
                      <a:r>
                        <a:rPr lang="en-GB" sz="900" i="1" dirty="0">
                          <a:effectLst/>
                          <a:latin typeface="Arial" panose="020B0604020202020204" pitchFamily="34" charset="0"/>
                          <a:ea typeface="Arial Unicode MS"/>
                          <a:cs typeface="Times New Roman" panose="02020603050405020304" pitchFamily="18" charset="0"/>
                        </a:rPr>
                        <a:t>lifespan</a:t>
                      </a:r>
                      <a:r>
                        <a:rPr lang="en-GB" sz="900" dirty="0">
                          <a:effectLst/>
                          <a:latin typeface="Arial" panose="020B0604020202020204" pitchFamily="34" charset="0"/>
                          <a:ea typeface="Arial Unicode MS"/>
                          <a:cs typeface="Times New Roman" panose="02020603050405020304" pitchFamily="18" charset="0"/>
                        </a:rPr>
                        <a:t> attribute of a </a:t>
                      </a:r>
                      <a:r>
                        <a:rPr lang="en-GB" sz="900" i="1" dirty="0">
                          <a:effectLst/>
                          <a:latin typeface="Arial" panose="020B0604020202020204" pitchFamily="34" charset="0"/>
                          <a:ea typeface="Arial Unicode MS"/>
                          <a:cs typeface="Times New Roman" panose="02020603050405020304" pitchFamily="18" charset="0"/>
                        </a:rPr>
                        <a:t>&lt;delivery&gt;</a:t>
                      </a:r>
                      <a:r>
                        <a:rPr lang="en-GB" sz="900" dirty="0">
                          <a:effectLst/>
                          <a:latin typeface="Arial" panose="020B0604020202020204" pitchFamily="34" charset="0"/>
                          <a:ea typeface="Arial Unicode MS"/>
                          <a:cs typeface="Times New Roman" panose="02020603050405020304" pitchFamily="18" charset="0"/>
                        </a:rPr>
                        <a:t> resource shall be set consistent with the </a:t>
                      </a:r>
                      <a:r>
                        <a:rPr lang="en-GB" sz="900" b="1" i="1" dirty="0">
                          <a:effectLst/>
                          <a:latin typeface="Arial" panose="020B0604020202020204" pitchFamily="34" charset="0"/>
                          <a:ea typeface="Arial Unicode MS"/>
                          <a:cs typeface="Times New Roman" panose="02020603050405020304" pitchFamily="18" charset="0"/>
                        </a:rPr>
                        <a:t>Request Expiration Timestamp</a:t>
                      </a:r>
                      <a:r>
                        <a:rPr lang="en-GB" sz="900" b="1" dirty="0">
                          <a:effectLst/>
                          <a:latin typeface="Arial" panose="020B0604020202020204" pitchFamily="34" charset="0"/>
                          <a:ea typeface="Arial Unicode MS"/>
                          <a:cs typeface="Times New Roman" panose="02020603050405020304" pitchFamily="18" charset="0"/>
                        </a:rPr>
                        <a:t> </a:t>
                      </a:r>
                      <a:r>
                        <a:rPr lang="en-GB" sz="900" dirty="0">
                          <a:effectLst/>
                          <a:latin typeface="Arial" panose="020B0604020202020204" pitchFamily="34" charset="0"/>
                          <a:ea typeface="Arial Unicode MS"/>
                          <a:cs typeface="Times New Roman" panose="02020603050405020304" pitchFamily="18" charset="0"/>
                        </a:rPr>
                        <a:t>parameters of the set of original requests contained in the </a:t>
                      </a:r>
                      <a:r>
                        <a:rPr lang="en-GB" sz="900" i="1" dirty="0" err="1">
                          <a:effectLst/>
                          <a:latin typeface="Arial" panose="020B0604020202020204" pitchFamily="34" charset="0"/>
                          <a:ea typeface="Arial Unicode MS"/>
                          <a:cs typeface="Times New Roman" panose="02020603050405020304" pitchFamily="18" charset="0"/>
                        </a:rPr>
                        <a:t>aggregatedRequest</a:t>
                      </a:r>
                      <a:r>
                        <a:rPr lang="en-GB" sz="900" dirty="0">
                          <a:effectLst/>
                          <a:latin typeface="Arial" panose="020B0604020202020204" pitchFamily="34" charset="0"/>
                          <a:ea typeface="Arial Unicode MS"/>
                          <a:cs typeface="Times New Roman" panose="02020603050405020304" pitchFamily="18" charset="0"/>
                        </a:rPr>
                        <a:t> attribute, i.e. </a:t>
                      </a:r>
                      <a:r>
                        <a:rPr lang="en-GB" sz="900" i="1" dirty="0">
                          <a:effectLst/>
                          <a:latin typeface="Arial" panose="020B0604020202020204" pitchFamily="34" charset="0"/>
                          <a:ea typeface="Arial Unicode MS"/>
                          <a:cs typeface="Times New Roman" panose="02020603050405020304" pitchFamily="18" charset="0"/>
                        </a:rPr>
                        <a:t>lifespan</a:t>
                      </a:r>
                      <a:r>
                        <a:rPr lang="en-GB" sz="900" dirty="0">
                          <a:effectLst/>
                          <a:latin typeface="Arial" panose="020B0604020202020204" pitchFamily="34" charset="0"/>
                          <a:ea typeface="Arial Unicode MS"/>
                          <a:cs typeface="Times New Roman" panose="02020603050405020304" pitchFamily="18" charset="0"/>
                        </a:rPr>
                        <a:t> shall not extend beyond the earliest expiring </a:t>
                      </a:r>
                      <a:r>
                        <a:rPr lang="en-GB" sz="900" b="1" i="1" dirty="0">
                          <a:effectLst/>
                          <a:latin typeface="Arial" panose="020B0604020202020204" pitchFamily="34" charset="0"/>
                          <a:ea typeface="Arial Unicode MS"/>
                          <a:cs typeface="Times New Roman" panose="02020603050405020304" pitchFamily="18" charset="0"/>
                        </a:rPr>
                        <a:t>Request Expiration Timestamp</a:t>
                      </a:r>
                      <a:r>
                        <a:rPr lang="en-GB" sz="900" dirty="0">
                          <a:effectLst/>
                          <a:latin typeface="Arial" panose="020B0604020202020204" pitchFamily="34" charset="0"/>
                          <a:ea typeface="Arial Unicode MS"/>
                          <a:cs typeface="Times New Roman" panose="02020603050405020304" pitchFamily="18" charset="0"/>
                        </a:rPr>
                        <a:t> parameter in the set of the original requests contained in the </a:t>
                      </a:r>
                      <a:r>
                        <a:rPr lang="en-GB" sz="900" i="1" dirty="0" err="1">
                          <a:effectLst/>
                          <a:latin typeface="Arial" panose="020B0604020202020204" pitchFamily="34" charset="0"/>
                          <a:ea typeface="Arial Unicode MS"/>
                          <a:cs typeface="Times New Roman" panose="02020603050405020304" pitchFamily="18" charset="0"/>
                        </a:rPr>
                        <a:t>aggregatedRequest</a:t>
                      </a:r>
                      <a:r>
                        <a:rPr lang="en-GB" sz="900" dirty="0">
                          <a:effectLst/>
                          <a:latin typeface="Arial" panose="020B0604020202020204" pitchFamily="34" charset="0"/>
                          <a:ea typeface="Arial Unicode MS"/>
                          <a:cs typeface="Times New Roman" panose="02020603050405020304" pitchFamily="18" charset="0"/>
                        </a:rPr>
                        <a:t> attribute.</a:t>
                      </a:r>
                      <a:endParaRPr lang="ko-KR"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extLst>
                  <a:ext uri="{0D108BD9-81ED-4DB2-BD59-A6C34878D82A}">
                    <a16:rowId xmlns:a16="http://schemas.microsoft.com/office/drawing/2014/main" val="3227268143"/>
                  </a:ext>
                </a:extLst>
              </a:tr>
              <a:tr h="341181">
                <a:tc>
                  <a:txBody>
                    <a:bodyPr/>
                    <a:lstStyle/>
                    <a:p>
                      <a:pPr hangingPunct="0">
                        <a:spcAft>
                          <a:spcPts val="0"/>
                        </a:spcAft>
                      </a:pPr>
                      <a:r>
                        <a:rPr lang="en-GB" sz="1000" b="1" i="1">
                          <a:effectLst/>
                          <a:latin typeface="Arial" panose="020B0604020202020204" pitchFamily="34" charset="0"/>
                          <a:ea typeface="Arial Unicode MS"/>
                          <a:cs typeface="Times New Roman" panose="02020603050405020304" pitchFamily="18" charset="0"/>
                        </a:rPr>
                        <a:t>eventCat</a:t>
                      </a:r>
                      <a:endParaRPr lang="ko-KR" sz="1000" b="1">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en-GB" sz="900">
                          <a:effectLst/>
                          <a:latin typeface="Arial" panose="020B0604020202020204" pitchFamily="34" charset="0"/>
                          <a:ea typeface="Arial Unicode MS"/>
                          <a:cs typeface="Times New Roman" panose="02020603050405020304" pitchFamily="18" charset="0"/>
                        </a:rPr>
                        <a:t>1</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en-GB" sz="900">
                          <a:effectLst/>
                          <a:latin typeface="Arial" panose="020B0604020202020204" pitchFamily="34" charset="0"/>
                          <a:ea typeface="Arial Unicode MS"/>
                          <a:cs typeface="Times New Roman" panose="02020603050405020304" pitchFamily="18" charset="0"/>
                        </a:rPr>
                        <a:t>RW</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hangingPunct="0">
                        <a:spcAft>
                          <a:spcPts val="0"/>
                        </a:spcAft>
                      </a:pPr>
                      <a:r>
                        <a:rPr lang="en-GB" sz="900">
                          <a:effectLst/>
                          <a:latin typeface="Arial" panose="020B0604020202020204" pitchFamily="34" charset="0"/>
                          <a:ea typeface="Arial Unicode MS"/>
                          <a:cs typeface="Times New Roman" panose="02020603050405020304" pitchFamily="18" charset="0"/>
                        </a:rPr>
                        <a:t>Defines the category of the event that triggered the delivery request represented by this </a:t>
                      </a:r>
                      <a:r>
                        <a:rPr lang="en-GB" sz="900" i="1">
                          <a:effectLst/>
                          <a:latin typeface="Arial" panose="020B0604020202020204" pitchFamily="34" charset="0"/>
                          <a:ea typeface="Arial Unicode MS"/>
                          <a:cs typeface="Times New Roman" panose="02020603050405020304" pitchFamily="18" charset="0"/>
                        </a:rPr>
                        <a:t>&lt;delivery&gt;</a:t>
                      </a:r>
                      <a:r>
                        <a:rPr lang="en-GB" sz="900">
                          <a:effectLst/>
                          <a:latin typeface="Arial" panose="020B0604020202020204" pitchFamily="34" charset="0"/>
                          <a:ea typeface="Arial Unicode MS"/>
                          <a:cs typeface="Times New Roman" panose="02020603050405020304" pitchFamily="18" charset="0"/>
                        </a:rPr>
                        <a:t> resource.</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extLst>
                  <a:ext uri="{0D108BD9-81ED-4DB2-BD59-A6C34878D82A}">
                    <a16:rowId xmlns:a16="http://schemas.microsoft.com/office/drawing/2014/main" val="4172390473"/>
                  </a:ext>
                </a:extLst>
              </a:tr>
              <a:tr h="511771">
                <a:tc>
                  <a:txBody>
                    <a:bodyPr/>
                    <a:lstStyle/>
                    <a:p>
                      <a:pPr hangingPunct="0">
                        <a:spcAft>
                          <a:spcPts val="0"/>
                        </a:spcAft>
                      </a:pPr>
                      <a:r>
                        <a:rPr lang="en-GB" sz="1000" b="1" i="1" dirty="0" err="1">
                          <a:effectLst/>
                          <a:latin typeface="Arial" panose="020B0604020202020204" pitchFamily="34" charset="0"/>
                          <a:ea typeface="Arial Unicode MS"/>
                          <a:cs typeface="Times New Roman" panose="02020603050405020304" pitchFamily="18" charset="0"/>
                        </a:rPr>
                        <a:t>deliveryMetaData</a:t>
                      </a:r>
                      <a:endParaRPr lang="ko-KR" sz="1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en-GB" sz="900">
                          <a:effectLst/>
                          <a:latin typeface="Arial" panose="020B0604020202020204" pitchFamily="34" charset="0"/>
                          <a:ea typeface="Arial Unicode MS"/>
                          <a:cs typeface="Times New Roman" panose="02020603050405020304" pitchFamily="18" charset="0"/>
                        </a:rPr>
                        <a:t>1</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en-GB" sz="900">
                          <a:effectLst/>
                          <a:latin typeface="Arial" panose="020B0604020202020204" pitchFamily="34" charset="0"/>
                          <a:ea typeface="Arial Unicode MS"/>
                          <a:cs typeface="Times New Roman" panose="02020603050405020304" pitchFamily="18" charset="0"/>
                        </a:rPr>
                        <a:t>RW</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hangingPunct="0">
                        <a:spcAft>
                          <a:spcPts val="0"/>
                        </a:spcAft>
                      </a:pPr>
                      <a:r>
                        <a:rPr lang="en-GB" sz="900" dirty="0">
                          <a:effectLst/>
                          <a:latin typeface="Arial" panose="020B0604020202020204" pitchFamily="34" charset="0"/>
                          <a:ea typeface="Arial Unicode MS"/>
                          <a:cs typeface="Times New Roman" panose="02020603050405020304" pitchFamily="18" charset="0"/>
                        </a:rPr>
                        <a:t>Contains meta information on the delivery process represented by this </a:t>
                      </a:r>
                      <a:r>
                        <a:rPr lang="en-GB" sz="900" i="1" dirty="0">
                          <a:effectLst/>
                          <a:latin typeface="Arial" panose="020B0604020202020204" pitchFamily="34" charset="0"/>
                          <a:ea typeface="Arial Unicode MS"/>
                          <a:cs typeface="Times New Roman" panose="02020603050405020304" pitchFamily="18" charset="0"/>
                        </a:rPr>
                        <a:t>&lt;delivery&gt;</a:t>
                      </a:r>
                      <a:r>
                        <a:rPr lang="en-GB" sz="900" dirty="0">
                          <a:effectLst/>
                          <a:latin typeface="Arial" panose="020B0604020202020204" pitchFamily="34" charset="0"/>
                          <a:ea typeface="Arial Unicode MS"/>
                          <a:cs typeface="Times New Roman" panose="02020603050405020304" pitchFamily="18" charset="0"/>
                        </a:rPr>
                        <a:t> resource, such as </a:t>
                      </a:r>
                      <a:r>
                        <a:rPr lang="en-GB" sz="900" dirty="0">
                          <a:solidFill>
                            <a:srgbClr val="FF0000"/>
                          </a:solidFill>
                          <a:effectLst/>
                          <a:latin typeface="Arial" panose="020B0604020202020204" pitchFamily="34" charset="0"/>
                          <a:ea typeface="Arial Unicode MS"/>
                          <a:cs typeface="Times New Roman" panose="02020603050405020304" pitchFamily="18" charset="0"/>
                        </a:rPr>
                        <a:t>delivery status, delivery options, tracing information</a:t>
                      </a:r>
                      <a:r>
                        <a:rPr lang="en-GB" sz="900" dirty="0">
                          <a:effectLst/>
                          <a:latin typeface="Arial" panose="020B0604020202020204" pitchFamily="34" charset="0"/>
                          <a:ea typeface="Arial Unicode MS"/>
                          <a:cs typeface="Times New Roman" panose="02020603050405020304" pitchFamily="18" charset="0"/>
                        </a:rPr>
                        <a:t>, etc.</a:t>
                      </a:r>
                    </a:p>
                    <a:p>
                      <a:pPr hangingPunct="0">
                        <a:spcAft>
                          <a:spcPts val="0"/>
                        </a:spcAft>
                      </a:pPr>
                      <a:r>
                        <a:rPr lang="en-GB" altLang="ko-KR" sz="900"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 Delivery status (holding</a:t>
                      </a:r>
                      <a:r>
                        <a:rPr lang="en-GB" altLang="ko-KR" sz="900" baseline="0"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 forwarded)</a:t>
                      </a:r>
                      <a:endParaRPr lang="ko-KR" sz="900"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extLst>
                  <a:ext uri="{0D108BD9-81ED-4DB2-BD59-A6C34878D82A}">
                    <a16:rowId xmlns:a16="http://schemas.microsoft.com/office/drawing/2014/main" val="313095427"/>
                  </a:ext>
                </a:extLst>
              </a:tr>
              <a:tr h="341181">
                <a:tc>
                  <a:txBody>
                    <a:bodyPr/>
                    <a:lstStyle/>
                    <a:p>
                      <a:pPr hangingPunct="0">
                        <a:spcAft>
                          <a:spcPts val="0"/>
                        </a:spcAft>
                      </a:pPr>
                      <a:r>
                        <a:rPr lang="en-GB" sz="1000" b="1" i="1" dirty="0" err="1">
                          <a:effectLst/>
                          <a:latin typeface="Arial" panose="020B0604020202020204" pitchFamily="34" charset="0"/>
                          <a:ea typeface="Arial Unicode MS"/>
                          <a:cs typeface="Times New Roman" panose="02020603050405020304" pitchFamily="18" charset="0"/>
                        </a:rPr>
                        <a:t>aggregatedRequest</a:t>
                      </a:r>
                      <a:endParaRPr lang="ko-KR" sz="10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en-GB" sz="900">
                          <a:effectLst/>
                          <a:latin typeface="Arial" panose="020B0604020202020204" pitchFamily="34" charset="0"/>
                          <a:ea typeface="Arial Unicode MS"/>
                          <a:cs typeface="Times New Roman" panose="02020603050405020304" pitchFamily="18" charset="0"/>
                        </a:rPr>
                        <a:t>1</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algn="ctr" hangingPunct="0">
                        <a:spcAft>
                          <a:spcPts val="0"/>
                        </a:spcAft>
                      </a:pPr>
                      <a:r>
                        <a:rPr lang="en-GB" sz="900">
                          <a:effectLst/>
                          <a:latin typeface="Arial" panose="020B0604020202020204" pitchFamily="34" charset="0"/>
                          <a:ea typeface="Arial Unicode MS"/>
                          <a:cs typeface="Times New Roman" panose="02020603050405020304" pitchFamily="18" charset="0"/>
                        </a:rPr>
                        <a:t>WO</a:t>
                      </a:r>
                      <a:endParaRPr lang="ko-KR" sz="90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tc>
                  <a:txBody>
                    <a:bodyPr/>
                    <a:lstStyle/>
                    <a:p>
                      <a:pPr hangingPunct="0">
                        <a:spcAft>
                          <a:spcPts val="0"/>
                        </a:spcAft>
                      </a:pPr>
                      <a:r>
                        <a:rPr lang="en-GB" sz="900" dirty="0">
                          <a:effectLst/>
                          <a:latin typeface="Arial" panose="020B0604020202020204" pitchFamily="34" charset="0"/>
                          <a:ea typeface="Arial Unicode MS"/>
                          <a:cs typeface="Times New Roman" panose="02020603050405020304" pitchFamily="18" charset="0"/>
                        </a:rPr>
                        <a:t>Attribute containing the request(s) to be delivered to the Hosting CSE. This represents one or more original requests that were targeting the same Hosting CSE.</a:t>
                      </a:r>
                      <a:endParaRPr lang="ko-KR"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780" marR="68580" marT="0" marB="0"/>
                </a:tc>
                <a:extLst>
                  <a:ext uri="{0D108BD9-81ED-4DB2-BD59-A6C34878D82A}">
                    <a16:rowId xmlns:a16="http://schemas.microsoft.com/office/drawing/2014/main" val="2825800369"/>
                  </a:ext>
                </a:extLst>
              </a:tr>
            </a:tbl>
          </a:graphicData>
        </a:graphic>
      </p:graphicFrame>
    </p:spTree>
    <p:extLst>
      <p:ext uri="{BB962C8B-B14F-4D97-AF65-F5344CB8AC3E}">
        <p14:creationId xmlns:p14="http://schemas.microsoft.com/office/powerpoint/2010/main" val="2353193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670" y="117426"/>
            <a:ext cx="8665168" cy="584775"/>
          </a:xfrm>
          <a:prstGeom prst="rect">
            <a:avLst/>
          </a:prstGeom>
          <a:noFill/>
        </p:spPr>
        <p:txBody>
          <a:bodyPr wrap="square" rtlCol="0">
            <a:spAutoFit/>
          </a:bodyPr>
          <a:lstStyle/>
          <a:p>
            <a:r>
              <a:rPr lang="en-US" altLang="ko-KR" sz="3200" b="1" spc="-150" dirty="0">
                <a:solidFill>
                  <a:srgbClr val="64CDEE"/>
                </a:solidFill>
              </a:rPr>
              <a:t>Receiver Procedure</a:t>
            </a:r>
            <a:endParaRPr lang="ko-KR" altLang="en-US" sz="3200" b="1" spc="-150" baseline="30000" dirty="0">
              <a:solidFill>
                <a:schemeClr val="bg1"/>
              </a:solidFill>
            </a:endParaRPr>
          </a:p>
        </p:txBody>
      </p:sp>
      <p:sp>
        <p:nvSpPr>
          <p:cNvPr id="3" name="Rectangle 41"/>
          <p:cNvSpPr>
            <a:spLocks noChangeArrowheads="1"/>
          </p:cNvSpPr>
          <p:nvPr/>
        </p:nvSpPr>
        <p:spPr bwMode="auto">
          <a:xfrm>
            <a:off x="1906331" y="1053530"/>
            <a:ext cx="79980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ko-KR" altLang="en-US"/>
          </a:p>
        </p:txBody>
      </p:sp>
      <p:grpSp>
        <p:nvGrpSpPr>
          <p:cNvPr id="4" name="Group 1"/>
          <p:cNvGrpSpPr>
            <a:grpSpLocks noChangeAspect="1"/>
          </p:cNvGrpSpPr>
          <p:nvPr/>
        </p:nvGrpSpPr>
        <p:grpSpPr bwMode="auto">
          <a:xfrm>
            <a:off x="1895463" y="1053530"/>
            <a:ext cx="5839425" cy="5806056"/>
            <a:chOff x="1215" y="1263"/>
            <a:chExt cx="10062" cy="10004"/>
          </a:xfrm>
        </p:grpSpPr>
        <p:sp>
          <p:nvSpPr>
            <p:cNvPr id="5" name="AutoShape 40"/>
            <p:cNvSpPr>
              <a:spLocks noChangeAspect="1" noChangeArrowheads="1" noTextEdit="1"/>
            </p:cNvSpPr>
            <p:nvPr/>
          </p:nvSpPr>
          <p:spPr bwMode="auto">
            <a:xfrm>
              <a:off x="1215" y="1263"/>
              <a:ext cx="10062" cy="100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6" name="Rectangle 39"/>
            <p:cNvSpPr>
              <a:spLocks noChangeArrowheads="1"/>
            </p:cNvSpPr>
            <p:nvPr/>
          </p:nvSpPr>
          <p:spPr bwMode="auto">
            <a:xfrm>
              <a:off x="4265" y="2187"/>
              <a:ext cx="3625" cy="545"/>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Recv-1.0</a:t>
              </a:r>
              <a:r>
                <a:rPr kumimoji="0" lang="en-GB" altLang="ko-KR"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a:t>
              </a: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 “</a:t>
              </a:r>
              <a:r>
                <a:rPr kumimoji="0" lang="en-GB" altLang="ja-JP" sz="1000" b="0" i="0" u="none" strike="noStrike" cap="none" normalizeH="0" baseline="0">
                  <a:ln>
                    <a:noFill/>
                  </a:ln>
                  <a:solidFill>
                    <a:schemeClr val="tx1"/>
                  </a:solidFill>
                  <a:effectLst/>
                  <a:latin typeface="Arial" panose="020B0604020202020204" pitchFamily="34" charset="0"/>
                  <a:ea typeface="MS Mincho" panose="02020609040205080304" pitchFamily="49" charset="-128"/>
                </a:rPr>
                <a:t>Check the validity of received request primitive</a:t>
              </a: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a:t>
              </a:r>
              <a:endParaRPr kumimoji="0" lang="en-GB" altLang="zh-CN" sz="1800" b="0" i="0" u="none" strike="noStrike" cap="none" normalizeH="0" baseline="0">
                <a:ln>
                  <a:noFill/>
                </a:ln>
                <a:solidFill>
                  <a:schemeClr val="tx1"/>
                </a:solidFill>
                <a:effectLst/>
                <a:latin typeface="Arial" panose="020B0604020202020204" pitchFamily="34" charset="0"/>
              </a:endParaRPr>
            </a:p>
          </p:txBody>
        </p:sp>
        <p:sp>
          <p:nvSpPr>
            <p:cNvPr id="7" name="AutoShape 38"/>
            <p:cNvSpPr>
              <a:spLocks noChangeArrowheads="1"/>
            </p:cNvSpPr>
            <p:nvPr/>
          </p:nvSpPr>
          <p:spPr bwMode="auto">
            <a:xfrm>
              <a:off x="3925" y="3158"/>
              <a:ext cx="4285" cy="1053"/>
            </a:xfrm>
            <a:prstGeom prst="flowChartDecision">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Recv-2.0</a:t>
              </a:r>
              <a:r>
                <a:rPr kumimoji="0" lang="en-GB" altLang="ko-KR"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a:t>
              </a: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 Communication method?</a:t>
              </a:r>
              <a:endParaRPr kumimoji="0" lang="en-GB" altLang="zh-CN" sz="1800" b="0" i="0" u="none" strike="noStrike" cap="none" normalizeH="0" baseline="0">
                <a:ln>
                  <a:noFill/>
                </a:ln>
                <a:solidFill>
                  <a:schemeClr val="tx1"/>
                </a:solidFill>
                <a:effectLst/>
                <a:latin typeface="Arial" panose="020B0604020202020204" pitchFamily="34" charset="0"/>
              </a:endParaRPr>
            </a:p>
          </p:txBody>
        </p:sp>
        <p:sp>
          <p:nvSpPr>
            <p:cNvPr id="8" name="Rectangle 37"/>
            <p:cNvSpPr>
              <a:spLocks noChangeArrowheads="1"/>
            </p:cNvSpPr>
            <p:nvPr/>
          </p:nvSpPr>
          <p:spPr bwMode="auto">
            <a:xfrm>
              <a:off x="4851" y="6549"/>
              <a:ext cx="2440" cy="544"/>
            </a:xfrm>
            <a:prstGeom prst="rect">
              <a:avLst/>
            </a:prstGeom>
            <a:solidFill>
              <a:srgbClr val="FFFFFF"/>
            </a:solidFill>
            <a:ln w="38100" cmpd="dbl">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Recv-6.0</a:t>
              </a:r>
              <a:r>
                <a:rPr kumimoji="0" lang="en-GB" altLang="ko-KR"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a:t>
              </a: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 Resource handling procedures</a:t>
              </a:r>
              <a:endParaRPr kumimoji="0" lang="en-GB" altLang="zh-CN" sz="1800" b="0" i="0" u="none" strike="noStrike" cap="none" normalizeH="0" baseline="0">
                <a:ln>
                  <a:noFill/>
                </a:ln>
                <a:solidFill>
                  <a:schemeClr val="tx1"/>
                </a:solidFill>
                <a:effectLst/>
                <a:latin typeface="Arial" panose="020B0604020202020204" pitchFamily="34" charset="0"/>
              </a:endParaRPr>
            </a:p>
          </p:txBody>
        </p:sp>
        <p:sp>
          <p:nvSpPr>
            <p:cNvPr id="9" name="Rectangle 36"/>
            <p:cNvSpPr>
              <a:spLocks noChangeArrowheads="1"/>
            </p:cNvSpPr>
            <p:nvPr/>
          </p:nvSpPr>
          <p:spPr bwMode="auto">
            <a:xfrm>
              <a:off x="7745" y="4113"/>
              <a:ext cx="2829" cy="54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Recv-3.0</a:t>
              </a:r>
              <a:r>
                <a:rPr kumimoji="0" lang="en-GB" altLang="ko-KR"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a:t>
              </a: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 “Create &lt;request&gt; resource locally”</a:t>
              </a:r>
              <a:endParaRPr kumimoji="0" lang="en-GB" altLang="zh-CN" sz="1800" b="0" i="0" u="none" strike="noStrike" cap="none" normalizeH="0" baseline="0">
                <a:ln>
                  <a:noFill/>
                </a:ln>
                <a:solidFill>
                  <a:schemeClr val="tx1"/>
                </a:solidFill>
                <a:effectLst/>
                <a:latin typeface="Arial" panose="020B0604020202020204" pitchFamily="34" charset="0"/>
              </a:endParaRPr>
            </a:p>
          </p:txBody>
        </p:sp>
        <p:sp>
          <p:nvSpPr>
            <p:cNvPr id="10" name="AutoShape 35"/>
            <p:cNvSpPr>
              <a:spLocks noChangeShapeType="1"/>
            </p:cNvSpPr>
            <p:nvPr/>
          </p:nvSpPr>
          <p:spPr bwMode="auto">
            <a:xfrm rot="16200000" flipH="1">
              <a:off x="4916" y="5363"/>
              <a:ext cx="2308" cy="3"/>
            </a:xfrm>
            <a:prstGeom prst="bentConnector3">
              <a:avLst>
                <a:gd name="adj1" fmla="val 50606"/>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1" name="AutoShape 34"/>
            <p:cNvSpPr>
              <a:spLocks noChangeShapeType="1"/>
            </p:cNvSpPr>
            <p:nvPr/>
          </p:nvSpPr>
          <p:spPr bwMode="auto">
            <a:xfrm>
              <a:off x="8210" y="3685"/>
              <a:ext cx="950" cy="428"/>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2" name="Rectangle 33"/>
            <p:cNvSpPr>
              <a:spLocks noChangeArrowheads="1"/>
            </p:cNvSpPr>
            <p:nvPr/>
          </p:nvSpPr>
          <p:spPr bwMode="auto">
            <a:xfrm>
              <a:off x="7745" y="4942"/>
              <a:ext cx="2829" cy="54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zh-CN" sz="10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Recv-4.0</a:t>
              </a:r>
              <a:r>
                <a:rPr kumimoji="0" lang="en-GB" altLang="ko-KR" sz="1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r>
                <a:rPr kumimoji="0" lang="en-GB" altLang="zh-CN" sz="10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 “Create a success Response”</a:t>
              </a:r>
              <a:endParaRPr kumimoji="0" lang="en-GB" altLang="zh-CN" sz="1800" b="0" i="0" u="none" strike="noStrike" cap="none" normalizeH="0" baseline="0" dirty="0">
                <a:ln>
                  <a:noFill/>
                </a:ln>
                <a:solidFill>
                  <a:schemeClr val="tx1"/>
                </a:solidFill>
                <a:effectLst/>
                <a:latin typeface="Arial" panose="020B0604020202020204" pitchFamily="34" charset="0"/>
              </a:endParaRPr>
            </a:p>
          </p:txBody>
        </p:sp>
        <p:sp>
          <p:nvSpPr>
            <p:cNvPr id="13" name="Rectangle 32"/>
            <p:cNvSpPr>
              <a:spLocks noChangeArrowheads="1"/>
            </p:cNvSpPr>
            <p:nvPr/>
          </p:nvSpPr>
          <p:spPr bwMode="auto">
            <a:xfrm>
              <a:off x="7745" y="5744"/>
              <a:ext cx="2799" cy="54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Recv-5.0</a:t>
              </a:r>
              <a:r>
                <a:rPr kumimoji="0" lang="en-GB" altLang="ko-KR"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a:t>
              </a: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 “Send Response primitive”</a:t>
              </a:r>
              <a:endParaRPr kumimoji="0" lang="en-GB" altLang="zh-CN" sz="1800" b="0" i="0" u="none" strike="noStrike" cap="none" normalizeH="0" baseline="0">
                <a:ln>
                  <a:noFill/>
                </a:ln>
                <a:solidFill>
                  <a:schemeClr val="tx1"/>
                </a:solidFill>
                <a:effectLst/>
                <a:latin typeface="Arial" panose="020B0604020202020204" pitchFamily="34" charset="0"/>
              </a:endParaRPr>
            </a:p>
          </p:txBody>
        </p:sp>
        <p:sp>
          <p:nvSpPr>
            <p:cNvPr id="14" name="AutoShape 31"/>
            <p:cNvSpPr>
              <a:spLocks noChangeShapeType="1"/>
            </p:cNvSpPr>
            <p:nvPr/>
          </p:nvSpPr>
          <p:spPr bwMode="auto">
            <a:xfrm flipH="1">
              <a:off x="6068" y="2732"/>
              <a:ext cx="10" cy="42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5" name="Text Box 30"/>
            <p:cNvSpPr txBox="1">
              <a:spLocks noChangeArrowheads="1"/>
            </p:cNvSpPr>
            <p:nvPr/>
          </p:nvSpPr>
          <p:spPr bwMode="auto">
            <a:xfrm>
              <a:off x="1716" y="3158"/>
              <a:ext cx="2571"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295" tIns="8890" rIns="74295" bIns="889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nonBlockingRequestAsynch</a:t>
              </a:r>
              <a:endParaRPr kumimoji="0" lang="en-GB" altLang="ko-KR" sz="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ko-KR" sz="1800" b="0" i="0" u="none" strike="noStrike" cap="none" normalizeH="0" baseline="0">
                <a:ln>
                  <a:noFill/>
                </a:ln>
                <a:solidFill>
                  <a:schemeClr val="tx1"/>
                </a:solidFill>
                <a:effectLst/>
                <a:latin typeface="Arial" panose="020B0604020202020204" pitchFamily="34" charset="0"/>
              </a:endParaRPr>
            </a:p>
          </p:txBody>
        </p:sp>
        <p:sp>
          <p:nvSpPr>
            <p:cNvPr id="16" name="Text Box 29"/>
            <p:cNvSpPr txBox="1">
              <a:spLocks noChangeArrowheads="1"/>
            </p:cNvSpPr>
            <p:nvPr/>
          </p:nvSpPr>
          <p:spPr bwMode="auto">
            <a:xfrm>
              <a:off x="8052" y="3158"/>
              <a:ext cx="2439"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295" tIns="8890" rIns="74295" bIns="889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nonBlockingRequestSynch</a:t>
              </a:r>
              <a:endParaRPr kumimoji="0" lang="en-GB" altLang="ko-KR" sz="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ko-KR" sz="1800" b="0" i="0" u="none" strike="noStrike" cap="none" normalizeH="0" baseline="0">
                <a:ln>
                  <a:noFill/>
                </a:ln>
                <a:solidFill>
                  <a:schemeClr val="tx1"/>
                </a:solidFill>
                <a:effectLst/>
                <a:latin typeface="Arial" panose="020B0604020202020204" pitchFamily="34" charset="0"/>
              </a:endParaRPr>
            </a:p>
          </p:txBody>
        </p:sp>
        <p:sp>
          <p:nvSpPr>
            <p:cNvPr id="17" name="Rectangle 28"/>
            <p:cNvSpPr>
              <a:spLocks noChangeArrowheads="1"/>
            </p:cNvSpPr>
            <p:nvPr/>
          </p:nvSpPr>
          <p:spPr bwMode="auto">
            <a:xfrm>
              <a:off x="7744" y="6549"/>
              <a:ext cx="2785" cy="544"/>
            </a:xfrm>
            <a:prstGeom prst="rect">
              <a:avLst/>
            </a:prstGeom>
            <a:solidFill>
              <a:srgbClr val="FFFFFF"/>
            </a:solidFill>
            <a:ln w="38100" cmpd="dbl">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Recv-6.0</a:t>
              </a:r>
              <a:r>
                <a:rPr kumimoji="0" lang="en-GB" altLang="ko-KR"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a:t>
              </a: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 Resource handling procedures</a:t>
              </a:r>
              <a:endParaRPr kumimoji="0" lang="en-GB" altLang="zh-CN" sz="1800" b="0" i="0" u="none" strike="noStrike" cap="none" normalizeH="0" baseline="0">
                <a:ln>
                  <a:noFill/>
                </a:ln>
                <a:solidFill>
                  <a:schemeClr val="tx1"/>
                </a:solidFill>
                <a:effectLst/>
                <a:latin typeface="Arial" panose="020B0604020202020204" pitchFamily="34" charset="0"/>
              </a:endParaRPr>
            </a:p>
          </p:txBody>
        </p:sp>
        <p:sp>
          <p:nvSpPr>
            <p:cNvPr id="18" name="AutoShape 27"/>
            <p:cNvSpPr>
              <a:spLocks noChangeShapeType="1"/>
            </p:cNvSpPr>
            <p:nvPr/>
          </p:nvSpPr>
          <p:spPr bwMode="auto">
            <a:xfrm>
              <a:off x="9160" y="4657"/>
              <a:ext cx="1" cy="28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9" name="AutoShape 26"/>
            <p:cNvSpPr>
              <a:spLocks noChangeShapeType="1"/>
            </p:cNvSpPr>
            <p:nvPr/>
          </p:nvSpPr>
          <p:spPr bwMode="auto">
            <a:xfrm flipH="1">
              <a:off x="9145" y="5486"/>
              <a:ext cx="15" cy="25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0" name="AutoShape 25"/>
            <p:cNvSpPr>
              <a:spLocks noChangeShapeType="1"/>
            </p:cNvSpPr>
            <p:nvPr/>
          </p:nvSpPr>
          <p:spPr bwMode="auto">
            <a:xfrm flipH="1">
              <a:off x="9137" y="6288"/>
              <a:ext cx="8" cy="23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1" name="Rectangle 24"/>
            <p:cNvSpPr>
              <a:spLocks noChangeArrowheads="1"/>
            </p:cNvSpPr>
            <p:nvPr/>
          </p:nvSpPr>
          <p:spPr bwMode="auto">
            <a:xfrm>
              <a:off x="7744" y="7419"/>
              <a:ext cx="2815" cy="54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Recv-7.0</a:t>
              </a:r>
              <a:r>
                <a:rPr kumimoji="0" lang="en-GB" altLang="ko-KR"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a:t>
              </a: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 “Update &lt;request&gt; resource”</a:t>
              </a:r>
              <a:endParaRPr kumimoji="0" lang="en-GB" altLang="zh-CN" sz="1800" b="0" i="0" u="none" strike="noStrike" cap="none" normalizeH="0" baseline="0">
                <a:ln>
                  <a:noFill/>
                </a:ln>
                <a:solidFill>
                  <a:schemeClr val="tx1"/>
                </a:solidFill>
                <a:effectLst/>
                <a:latin typeface="Arial" panose="020B0604020202020204" pitchFamily="34" charset="0"/>
              </a:endParaRPr>
            </a:p>
          </p:txBody>
        </p:sp>
        <p:sp>
          <p:nvSpPr>
            <p:cNvPr id="22" name="Rectangle 23"/>
            <p:cNvSpPr>
              <a:spLocks noChangeArrowheads="1"/>
            </p:cNvSpPr>
            <p:nvPr/>
          </p:nvSpPr>
          <p:spPr bwMode="auto">
            <a:xfrm>
              <a:off x="4255" y="10347"/>
              <a:ext cx="3625" cy="54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Finish</a:t>
              </a:r>
              <a:endParaRPr kumimoji="0" lang="en-GB" altLang="zh-CN" sz="1800" b="0" i="0" u="none" strike="noStrike" cap="none" normalizeH="0" baseline="0">
                <a:ln>
                  <a:noFill/>
                </a:ln>
                <a:solidFill>
                  <a:schemeClr val="tx1"/>
                </a:solidFill>
                <a:effectLst/>
                <a:latin typeface="Arial" panose="020B0604020202020204" pitchFamily="34" charset="0"/>
              </a:endParaRPr>
            </a:p>
          </p:txBody>
        </p:sp>
        <p:sp>
          <p:nvSpPr>
            <p:cNvPr id="23" name="Rectangle 22"/>
            <p:cNvSpPr>
              <a:spLocks noChangeArrowheads="1"/>
            </p:cNvSpPr>
            <p:nvPr/>
          </p:nvSpPr>
          <p:spPr bwMode="auto">
            <a:xfrm>
              <a:off x="4265" y="1364"/>
              <a:ext cx="3625" cy="545"/>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Start</a:t>
              </a:r>
              <a:endParaRPr kumimoji="0" lang="en-GB" altLang="zh-CN" sz="1800" b="0" i="0" u="none" strike="noStrike" cap="none" normalizeH="0" baseline="0">
                <a:ln>
                  <a:noFill/>
                </a:ln>
                <a:solidFill>
                  <a:schemeClr val="tx1"/>
                </a:solidFill>
                <a:effectLst/>
                <a:latin typeface="Arial" panose="020B0604020202020204" pitchFamily="34" charset="0"/>
              </a:endParaRPr>
            </a:p>
          </p:txBody>
        </p:sp>
        <p:sp>
          <p:nvSpPr>
            <p:cNvPr id="24" name="AutoShape 21"/>
            <p:cNvSpPr>
              <a:spLocks noChangeShapeType="1"/>
            </p:cNvSpPr>
            <p:nvPr/>
          </p:nvSpPr>
          <p:spPr bwMode="auto">
            <a:xfrm rot="5400000">
              <a:off x="4458" y="8733"/>
              <a:ext cx="3224" cy="3"/>
            </a:xfrm>
            <a:prstGeom prst="bentConnector3">
              <a:avLst>
                <a:gd name="adj1" fmla="val 49537"/>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5" name="AutoShape 20"/>
            <p:cNvSpPr>
              <a:spLocks noChangeShapeType="1"/>
            </p:cNvSpPr>
            <p:nvPr/>
          </p:nvSpPr>
          <p:spPr bwMode="auto">
            <a:xfrm>
              <a:off x="9137" y="7123"/>
              <a:ext cx="15" cy="29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6" name="AutoShape 19"/>
            <p:cNvSpPr>
              <a:spLocks noChangeShapeType="1"/>
            </p:cNvSpPr>
            <p:nvPr/>
          </p:nvSpPr>
          <p:spPr bwMode="auto">
            <a:xfrm rot="5400000">
              <a:off x="6418" y="7613"/>
              <a:ext cx="2384" cy="3084"/>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7" name="AutoShape 18"/>
            <p:cNvSpPr>
              <a:spLocks noChangeShapeType="1"/>
            </p:cNvSpPr>
            <p:nvPr/>
          </p:nvSpPr>
          <p:spPr bwMode="auto">
            <a:xfrm>
              <a:off x="6078" y="1909"/>
              <a:ext cx="1" cy="27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8" name="Rectangle 17"/>
            <p:cNvSpPr>
              <a:spLocks noChangeArrowheads="1"/>
            </p:cNvSpPr>
            <p:nvPr/>
          </p:nvSpPr>
          <p:spPr bwMode="auto">
            <a:xfrm>
              <a:off x="1625" y="4113"/>
              <a:ext cx="2829" cy="54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Recv-3.0</a:t>
              </a:r>
              <a:r>
                <a:rPr kumimoji="0" lang="en-GB" altLang="ko-KR"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a:t>
              </a: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 “Create &lt;request&gt; resource locally”</a:t>
              </a:r>
              <a:endParaRPr kumimoji="0" lang="en-GB" altLang="zh-CN" sz="1800" b="0" i="0" u="none" strike="noStrike" cap="none" normalizeH="0" baseline="0">
                <a:ln>
                  <a:noFill/>
                </a:ln>
                <a:solidFill>
                  <a:schemeClr val="tx1"/>
                </a:solidFill>
                <a:effectLst/>
                <a:latin typeface="Arial" panose="020B0604020202020204" pitchFamily="34" charset="0"/>
              </a:endParaRPr>
            </a:p>
          </p:txBody>
        </p:sp>
        <p:sp>
          <p:nvSpPr>
            <p:cNvPr id="29" name="Rectangle 16"/>
            <p:cNvSpPr>
              <a:spLocks noChangeArrowheads="1"/>
            </p:cNvSpPr>
            <p:nvPr/>
          </p:nvSpPr>
          <p:spPr bwMode="auto">
            <a:xfrm>
              <a:off x="1625" y="4942"/>
              <a:ext cx="2829" cy="54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Recv-4.0</a:t>
              </a:r>
              <a:r>
                <a:rPr kumimoji="0" lang="en-GB" altLang="ko-KR"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a:t>
              </a: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 “Create a success Response”</a:t>
              </a:r>
              <a:endParaRPr kumimoji="0" lang="en-GB" altLang="zh-CN" sz="1800" b="0" i="0" u="none" strike="noStrike" cap="none" normalizeH="0" baseline="0">
                <a:ln>
                  <a:noFill/>
                </a:ln>
                <a:solidFill>
                  <a:schemeClr val="tx1"/>
                </a:solidFill>
                <a:effectLst/>
                <a:latin typeface="Arial" panose="020B0604020202020204" pitchFamily="34" charset="0"/>
              </a:endParaRPr>
            </a:p>
          </p:txBody>
        </p:sp>
        <p:sp>
          <p:nvSpPr>
            <p:cNvPr id="30" name="Rectangle 15"/>
            <p:cNvSpPr>
              <a:spLocks noChangeArrowheads="1"/>
            </p:cNvSpPr>
            <p:nvPr/>
          </p:nvSpPr>
          <p:spPr bwMode="auto">
            <a:xfrm>
              <a:off x="1625" y="5744"/>
              <a:ext cx="2799" cy="54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Recv-5.0</a:t>
              </a:r>
              <a:r>
                <a:rPr kumimoji="0" lang="en-GB" altLang="ko-KR"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a:t>
              </a: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 “Send Response primitive”</a:t>
              </a:r>
              <a:endParaRPr kumimoji="0" lang="en-GB" altLang="zh-CN" sz="1800" b="0" i="0" u="none" strike="noStrike" cap="none" normalizeH="0" baseline="0">
                <a:ln>
                  <a:noFill/>
                </a:ln>
                <a:solidFill>
                  <a:schemeClr val="tx1"/>
                </a:solidFill>
                <a:effectLst/>
                <a:latin typeface="Arial" panose="020B0604020202020204" pitchFamily="34" charset="0"/>
              </a:endParaRPr>
            </a:p>
          </p:txBody>
        </p:sp>
        <p:sp>
          <p:nvSpPr>
            <p:cNvPr id="31" name="Rectangle 14"/>
            <p:cNvSpPr>
              <a:spLocks noChangeArrowheads="1"/>
            </p:cNvSpPr>
            <p:nvPr/>
          </p:nvSpPr>
          <p:spPr bwMode="auto">
            <a:xfrm>
              <a:off x="1624" y="6549"/>
              <a:ext cx="2785" cy="544"/>
            </a:xfrm>
            <a:prstGeom prst="rect">
              <a:avLst/>
            </a:prstGeom>
            <a:solidFill>
              <a:srgbClr val="FFFFFF"/>
            </a:solidFill>
            <a:ln w="38100" cmpd="dbl">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Recv-6.0</a:t>
              </a:r>
              <a:r>
                <a:rPr kumimoji="0" lang="en-GB" altLang="ko-KR"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a:t>
              </a: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 Resource handling procedures</a:t>
              </a:r>
              <a:endParaRPr kumimoji="0" lang="en-GB" altLang="zh-CN" sz="1800" b="0" i="0" u="none" strike="noStrike" cap="none" normalizeH="0" baseline="0">
                <a:ln>
                  <a:noFill/>
                </a:ln>
                <a:solidFill>
                  <a:schemeClr val="tx1"/>
                </a:solidFill>
                <a:effectLst/>
                <a:latin typeface="Arial" panose="020B0604020202020204" pitchFamily="34" charset="0"/>
              </a:endParaRPr>
            </a:p>
          </p:txBody>
        </p:sp>
        <p:sp>
          <p:nvSpPr>
            <p:cNvPr id="32" name="Rectangle 13"/>
            <p:cNvSpPr>
              <a:spLocks noChangeArrowheads="1"/>
            </p:cNvSpPr>
            <p:nvPr/>
          </p:nvSpPr>
          <p:spPr bwMode="auto">
            <a:xfrm>
              <a:off x="1609" y="7419"/>
              <a:ext cx="2815" cy="54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Recv-7.0</a:t>
              </a:r>
              <a:r>
                <a:rPr kumimoji="0" lang="en-GB" altLang="ko-KR"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a:t>
              </a: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 “Update &lt;request&gt; resource”</a:t>
              </a:r>
              <a:endParaRPr kumimoji="0" lang="en-GB" altLang="zh-CN" sz="1800" b="0" i="0" u="none" strike="noStrike" cap="none" normalizeH="0" baseline="0">
                <a:ln>
                  <a:noFill/>
                </a:ln>
                <a:solidFill>
                  <a:schemeClr val="tx1"/>
                </a:solidFill>
                <a:effectLst/>
                <a:latin typeface="Arial" panose="020B0604020202020204" pitchFamily="34" charset="0"/>
              </a:endParaRPr>
            </a:p>
          </p:txBody>
        </p:sp>
        <p:sp>
          <p:nvSpPr>
            <p:cNvPr id="33" name="Rectangle 12"/>
            <p:cNvSpPr>
              <a:spLocks noChangeArrowheads="1"/>
            </p:cNvSpPr>
            <p:nvPr/>
          </p:nvSpPr>
          <p:spPr bwMode="auto">
            <a:xfrm>
              <a:off x="1624" y="8274"/>
              <a:ext cx="2815" cy="54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Recv-8.0</a:t>
              </a:r>
              <a:r>
                <a:rPr kumimoji="0" lang="en-GB" altLang="ko-KR"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a:t>
              </a: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 “Send Notification”</a:t>
              </a:r>
              <a:endParaRPr kumimoji="0" lang="en-GB" altLang="zh-CN" sz="1800" b="0" i="0" u="none" strike="noStrike" cap="none" normalizeH="0" baseline="0">
                <a:ln>
                  <a:noFill/>
                </a:ln>
                <a:solidFill>
                  <a:schemeClr val="tx1"/>
                </a:solidFill>
                <a:effectLst/>
                <a:latin typeface="Arial" panose="020B0604020202020204" pitchFamily="34" charset="0"/>
              </a:endParaRPr>
            </a:p>
          </p:txBody>
        </p:sp>
        <p:sp>
          <p:nvSpPr>
            <p:cNvPr id="34" name="Rectangle 11"/>
            <p:cNvSpPr>
              <a:spLocks noChangeArrowheads="1"/>
            </p:cNvSpPr>
            <p:nvPr/>
          </p:nvSpPr>
          <p:spPr bwMode="auto">
            <a:xfrm>
              <a:off x="1639" y="9159"/>
              <a:ext cx="2815" cy="54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Recv-9.0</a:t>
              </a:r>
              <a:r>
                <a:rPr kumimoji="0" lang="en-GB" altLang="ko-KR"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a:t>
              </a: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 “Wait for Response primitive”</a:t>
              </a:r>
              <a:endParaRPr kumimoji="0" lang="en-GB" altLang="zh-CN" sz="1800" b="0" i="0" u="none" strike="noStrike" cap="none" normalizeH="0" baseline="0">
                <a:ln>
                  <a:noFill/>
                </a:ln>
                <a:solidFill>
                  <a:schemeClr val="tx1"/>
                </a:solidFill>
                <a:effectLst/>
                <a:latin typeface="Arial" panose="020B0604020202020204" pitchFamily="34" charset="0"/>
              </a:endParaRPr>
            </a:p>
          </p:txBody>
        </p:sp>
        <p:sp>
          <p:nvSpPr>
            <p:cNvPr id="35" name="Text Box 10"/>
            <p:cNvSpPr txBox="1">
              <a:spLocks noChangeArrowheads="1"/>
            </p:cNvSpPr>
            <p:nvPr/>
          </p:nvSpPr>
          <p:spPr bwMode="auto">
            <a:xfrm>
              <a:off x="4416" y="4283"/>
              <a:ext cx="1725"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295" tIns="8890" rIns="74295" bIns="889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zh-CN" sz="1000" b="0" i="0" u="none" strike="noStrike" cap="none" normalizeH="0" baseline="0">
                  <a:ln>
                    <a:noFill/>
                  </a:ln>
                  <a:solidFill>
                    <a:schemeClr val="tx1"/>
                  </a:solidFill>
                  <a:effectLst/>
                  <a:latin typeface="Arial" panose="020B0604020202020204" pitchFamily="34" charset="0"/>
                  <a:ea typeface="SimSun" panose="02010600030101010101" pitchFamily="2" charset="-122"/>
                </a:rPr>
                <a:t>blockingRequest</a:t>
              </a:r>
              <a:endParaRPr kumimoji="0" lang="en-GB" altLang="ko-KR" sz="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ko-KR" sz="1800" b="0" i="0" u="none" strike="noStrike" cap="none" normalizeH="0" baseline="0">
                <a:ln>
                  <a:noFill/>
                </a:ln>
                <a:solidFill>
                  <a:schemeClr val="tx1"/>
                </a:solidFill>
                <a:effectLst/>
                <a:latin typeface="Arial" panose="020B0604020202020204" pitchFamily="34" charset="0"/>
              </a:endParaRPr>
            </a:p>
          </p:txBody>
        </p:sp>
        <p:sp>
          <p:nvSpPr>
            <p:cNvPr id="36" name="AutoShape 9"/>
            <p:cNvSpPr>
              <a:spLocks noChangeShapeType="1"/>
            </p:cNvSpPr>
            <p:nvPr/>
          </p:nvSpPr>
          <p:spPr bwMode="auto">
            <a:xfrm rot="10800000" flipV="1">
              <a:off x="3040" y="3685"/>
              <a:ext cx="885" cy="428"/>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7" name="AutoShape 8"/>
            <p:cNvSpPr>
              <a:spLocks noChangeShapeType="1"/>
            </p:cNvSpPr>
            <p:nvPr/>
          </p:nvSpPr>
          <p:spPr bwMode="auto">
            <a:xfrm>
              <a:off x="3040" y="4657"/>
              <a:ext cx="1" cy="28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8" name="AutoShape 7"/>
            <p:cNvSpPr>
              <a:spLocks noChangeShapeType="1"/>
            </p:cNvSpPr>
            <p:nvPr/>
          </p:nvSpPr>
          <p:spPr bwMode="auto">
            <a:xfrm flipH="1">
              <a:off x="3025" y="5486"/>
              <a:ext cx="15" cy="25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9" name="AutoShape 6"/>
            <p:cNvSpPr>
              <a:spLocks noChangeShapeType="1"/>
            </p:cNvSpPr>
            <p:nvPr/>
          </p:nvSpPr>
          <p:spPr bwMode="auto">
            <a:xfrm flipH="1">
              <a:off x="3017" y="6288"/>
              <a:ext cx="8" cy="23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40" name="AutoShape 5"/>
            <p:cNvSpPr>
              <a:spLocks noChangeShapeType="1"/>
            </p:cNvSpPr>
            <p:nvPr/>
          </p:nvSpPr>
          <p:spPr bwMode="auto">
            <a:xfrm>
              <a:off x="3017" y="7123"/>
              <a:ext cx="1" cy="29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41" name="AutoShape 4"/>
            <p:cNvSpPr>
              <a:spLocks noChangeShapeType="1"/>
            </p:cNvSpPr>
            <p:nvPr/>
          </p:nvSpPr>
          <p:spPr bwMode="auto">
            <a:xfrm>
              <a:off x="3017" y="7963"/>
              <a:ext cx="15" cy="31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42" name="AutoShape 3"/>
            <p:cNvSpPr>
              <a:spLocks noChangeShapeType="1"/>
            </p:cNvSpPr>
            <p:nvPr/>
          </p:nvSpPr>
          <p:spPr bwMode="auto">
            <a:xfrm>
              <a:off x="3032" y="8818"/>
              <a:ext cx="15" cy="34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43" name="AutoShape 2"/>
            <p:cNvSpPr>
              <a:spLocks noChangeShapeType="1"/>
            </p:cNvSpPr>
            <p:nvPr/>
          </p:nvSpPr>
          <p:spPr bwMode="auto">
            <a:xfrm rot="16200000" flipH="1">
              <a:off x="4236" y="8514"/>
              <a:ext cx="644" cy="3021"/>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grpSp>
    </p:spTree>
    <p:extLst>
      <p:ext uri="{BB962C8B-B14F-4D97-AF65-F5344CB8AC3E}">
        <p14:creationId xmlns:p14="http://schemas.microsoft.com/office/powerpoint/2010/main" val="1082568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670" y="117426"/>
            <a:ext cx="8665168" cy="584775"/>
          </a:xfrm>
          <a:prstGeom prst="rect">
            <a:avLst/>
          </a:prstGeom>
          <a:noFill/>
        </p:spPr>
        <p:txBody>
          <a:bodyPr wrap="square" rtlCol="0">
            <a:spAutoFit/>
          </a:bodyPr>
          <a:lstStyle/>
          <a:p>
            <a:r>
              <a:rPr lang="en-US" altLang="ko-KR" sz="3200" b="1" spc="-150" dirty="0">
                <a:solidFill>
                  <a:srgbClr val="64CDEE"/>
                </a:solidFill>
              </a:rPr>
              <a:t>Event Category Buffer</a:t>
            </a:r>
            <a:endParaRPr lang="ko-KR" altLang="en-US" sz="3200" b="1" spc="-150" baseline="30000" dirty="0">
              <a:solidFill>
                <a:schemeClr val="bg1"/>
              </a:solidFill>
            </a:endParaRPr>
          </a:p>
        </p:txBody>
      </p:sp>
      <p:sp>
        <p:nvSpPr>
          <p:cNvPr id="6" name="직사각형 5"/>
          <p:cNvSpPr/>
          <p:nvPr/>
        </p:nvSpPr>
        <p:spPr>
          <a:xfrm>
            <a:off x="905746" y="1773610"/>
            <a:ext cx="1296144" cy="57606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AE1</a:t>
            </a:r>
          </a:p>
          <a:p>
            <a:pPr algn="ctr"/>
            <a:r>
              <a:rPr lang="en-US" altLang="ko-KR" sz="1400" dirty="0">
                <a:solidFill>
                  <a:schemeClr val="tx1"/>
                </a:solidFill>
              </a:rPr>
              <a:t>(originator)</a:t>
            </a:r>
            <a:endParaRPr lang="ko-KR" altLang="en-US" sz="1400" dirty="0">
              <a:solidFill>
                <a:schemeClr val="tx1"/>
              </a:solidFill>
            </a:endParaRPr>
          </a:p>
        </p:txBody>
      </p:sp>
      <p:sp>
        <p:nvSpPr>
          <p:cNvPr id="7" name="직사각형 6"/>
          <p:cNvSpPr/>
          <p:nvPr/>
        </p:nvSpPr>
        <p:spPr>
          <a:xfrm>
            <a:off x="3152006" y="1773610"/>
            <a:ext cx="1296144" cy="57606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CSE1</a:t>
            </a:r>
          </a:p>
          <a:p>
            <a:pPr algn="ctr"/>
            <a:r>
              <a:rPr lang="en-US" altLang="ko-KR" sz="1400" dirty="0">
                <a:solidFill>
                  <a:schemeClr val="tx1"/>
                </a:solidFill>
              </a:rPr>
              <a:t>(registrar)</a:t>
            </a:r>
            <a:endParaRPr lang="ko-KR" altLang="en-US" sz="1400" dirty="0">
              <a:solidFill>
                <a:schemeClr val="tx1"/>
              </a:solidFill>
            </a:endParaRPr>
          </a:p>
        </p:txBody>
      </p:sp>
      <p:sp>
        <p:nvSpPr>
          <p:cNvPr id="8" name="직사각형 7"/>
          <p:cNvSpPr/>
          <p:nvPr/>
        </p:nvSpPr>
        <p:spPr>
          <a:xfrm>
            <a:off x="5428238" y="1773610"/>
            <a:ext cx="1296144" cy="57606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CSE2</a:t>
            </a:r>
          </a:p>
          <a:p>
            <a:pPr algn="ctr"/>
            <a:r>
              <a:rPr lang="en-US" altLang="ko-KR" sz="1400" dirty="0">
                <a:solidFill>
                  <a:schemeClr val="tx1"/>
                </a:solidFill>
              </a:rPr>
              <a:t>(transit)</a:t>
            </a:r>
            <a:endParaRPr lang="ko-KR" altLang="en-US" sz="1400" dirty="0">
              <a:solidFill>
                <a:schemeClr val="tx1"/>
              </a:solidFill>
            </a:endParaRPr>
          </a:p>
        </p:txBody>
      </p:sp>
      <p:sp>
        <p:nvSpPr>
          <p:cNvPr id="9" name="직사각형 8"/>
          <p:cNvSpPr/>
          <p:nvPr/>
        </p:nvSpPr>
        <p:spPr>
          <a:xfrm>
            <a:off x="7674498" y="1773610"/>
            <a:ext cx="1296144" cy="57606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CSE3</a:t>
            </a:r>
          </a:p>
          <a:p>
            <a:pPr algn="ctr"/>
            <a:r>
              <a:rPr lang="en-US" altLang="ko-KR" sz="1400" dirty="0">
                <a:solidFill>
                  <a:schemeClr val="tx1"/>
                </a:solidFill>
              </a:rPr>
              <a:t>(target)</a:t>
            </a:r>
            <a:endParaRPr lang="ko-KR" altLang="en-US" sz="1400" dirty="0">
              <a:solidFill>
                <a:schemeClr val="tx1"/>
              </a:solidFill>
            </a:endParaRPr>
          </a:p>
        </p:txBody>
      </p:sp>
      <p:cxnSp>
        <p:nvCxnSpPr>
          <p:cNvPr id="12" name="직선 화살표 연결선 11"/>
          <p:cNvCxnSpPr>
            <a:stCxn id="6" idx="3"/>
            <a:endCxn id="7" idx="1"/>
          </p:cNvCxnSpPr>
          <p:nvPr/>
        </p:nvCxnSpPr>
        <p:spPr>
          <a:xfrm>
            <a:off x="2201890" y="2061642"/>
            <a:ext cx="9501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a:stCxn id="7" idx="3"/>
            <a:endCxn id="8" idx="1"/>
          </p:cNvCxnSpPr>
          <p:nvPr/>
        </p:nvCxnSpPr>
        <p:spPr>
          <a:xfrm>
            <a:off x="4448150" y="2061642"/>
            <a:ext cx="980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a:stCxn id="8" idx="3"/>
            <a:endCxn id="9" idx="1"/>
          </p:cNvCxnSpPr>
          <p:nvPr/>
        </p:nvCxnSpPr>
        <p:spPr>
          <a:xfrm>
            <a:off x="6724382" y="2061642"/>
            <a:ext cx="9501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337926" y="2122854"/>
            <a:ext cx="648072" cy="200055"/>
          </a:xfrm>
          <a:prstGeom prst="rect">
            <a:avLst/>
          </a:prstGeom>
          <a:noFill/>
        </p:spPr>
        <p:txBody>
          <a:bodyPr wrap="square" rtlCol="0">
            <a:spAutoFit/>
          </a:bodyPr>
          <a:lstStyle/>
          <a:p>
            <a:pPr algn="ctr"/>
            <a:r>
              <a:rPr lang="en-US" altLang="ko-KR" sz="700" dirty="0"/>
              <a:t>Registered</a:t>
            </a:r>
            <a:endParaRPr lang="ko-KR" altLang="en-US" sz="700" dirty="0"/>
          </a:p>
        </p:txBody>
      </p:sp>
      <p:sp>
        <p:nvSpPr>
          <p:cNvPr id="16" name="TextBox 15"/>
          <p:cNvSpPr txBox="1"/>
          <p:nvPr/>
        </p:nvSpPr>
        <p:spPr>
          <a:xfrm>
            <a:off x="4626956" y="2122854"/>
            <a:ext cx="648072" cy="200055"/>
          </a:xfrm>
          <a:prstGeom prst="rect">
            <a:avLst/>
          </a:prstGeom>
          <a:noFill/>
        </p:spPr>
        <p:txBody>
          <a:bodyPr wrap="square" rtlCol="0">
            <a:spAutoFit/>
          </a:bodyPr>
          <a:lstStyle/>
          <a:p>
            <a:pPr algn="ctr"/>
            <a:r>
              <a:rPr lang="en-US" altLang="ko-KR" sz="700" dirty="0"/>
              <a:t>Registered</a:t>
            </a:r>
            <a:endParaRPr lang="ko-KR" altLang="en-US" sz="700" dirty="0"/>
          </a:p>
        </p:txBody>
      </p:sp>
      <p:sp>
        <p:nvSpPr>
          <p:cNvPr id="17" name="TextBox 16"/>
          <p:cNvSpPr txBox="1"/>
          <p:nvPr/>
        </p:nvSpPr>
        <p:spPr>
          <a:xfrm>
            <a:off x="6875404" y="2122854"/>
            <a:ext cx="648072" cy="200055"/>
          </a:xfrm>
          <a:prstGeom prst="rect">
            <a:avLst/>
          </a:prstGeom>
          <a:noFill/>
        </p:spPr>
        <p:txBody>
          <a:bodyPr wrap="square" rtlCol="0">
            <a:spAutoFit/>
          </a:bodyPr>
          <a:lstStyle/>
          <a:p>
            <a:pPr algn="ctr"/>
            <a:r>
              <a:rPr lang="en-US" altLang="ko-KR" sz="700" dirty="0"/>
              <a:t>Registered</a:t>
            </a:r>
            <a:endParaRPr lang="ko-KR" altLang="en-US" sz="700" dirty="0"/>
          </a:p>
        </p:txBody>
      </p:sp>
      <p:sp>
        <p:nvSpPr>
          <p:cNvPr id="18" name="직사각형 17"/>
          <p:cNvSpPr/>
          <p:nvPr/>
        </p:nvSpPr>
        <p:spPr>
          <a:xfrm>
            <a:off x="995149" y="1934849"/>
            <a:ext cx="1296144" cy="57606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AE1</a:t>
            </a:r>
          </a:p>
          <a:p>
            <a:pPr algn="ctr"/>
            <a:r>
              <a:rPr lang="en-US" altLang="ko-KR" sz="1400" dirty="0">
                <a:solidFill>
                  <a:schemeClr val="tx1"/>
                </a:solidFill>
              </a:rPr>
              <a:t>(originator)</a:t>
            </a:r>
            <a:endParaRPr lang="ko-KR" altLang="en-US" sz="1400" dirty="0">
              <a:solidFill>
                <a:schemeClr val="tx1"/>
              </a:solidFill>
            </a:endParaRPr>
          </a:p>
        </p:txBody>
      </p:sp>
      <p:sp>
        <p:nvSpPr>
          <p:cNvPr id="19" name="직사각형 18"/>
          <p:cNvSpPr/>
          <p:nvPr/>
        </p:nvSpPr>
        <p:spPr>
          <a:xfrm>
            <a:off x="1147549" y="2087249"/>
            <a:ext cx="1296144" cy="57606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AE1</a:t>
            </a:r>
          </a:p>
          <a:p>
            <a:pPr algn="ctr"/>
            <a:r>
              <a:rPr lang="en-US" altLang="ko-KR" sz="1400" dirty="0">
                <a:solidFill>
                  <a:schemeClr val="tx1"/>
                </a:solidFill>
              </a:rPr>
              <a:t>(originator)</a:t>
            </a:r>
            <a:endParaRPr lang="ko-KR" altLang="en-US" sz="1400" dirty="0">
              <a:solidFill>
                <a:schemeClr val="tx1"/>
              </a:solidFill>
            </a:endParaRPr>
          </a:p>
        </p:txBody>
      </p:sp>
      <p:sp>
        <p:nvSpPr>
          <p:cNvPr id="20" name="직사각형 19"/>
          <p:cNvSpPr/>
          <p:nvPr/>
        </p:nvSpPr>
        <p:spPr>
          <a:xfrm>
            <a:off x="1299949" y="2239649"/>
            <a:ext cx="1296144" cy="57606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AE1</a:t>
            </a:r>
          </a:p>
          <a:p>
            <a:pPr algn="ctr"/>
            <a:r>
              <a:rPr lang="en-US" altLang="ko-KR" sz="1400" dirty="0">
                <a:solidFill>
                  <a:schemeClr val="tx1"/>
                </a:solidFill>
              </a:rPr>
              <a:t>(originator)</a:t>
            </a:r>
            <a:endParaRPr lang="ko-KR" altLang="en-US" sz="1400" dirty="0">
              <a:solidFill>
                <a:schemeClr val="tx1"/>
              </a:solidFill>
            </a:endParaRPr>
          </a:p>
        </p:txBody>
      </p:sp>
      <p:sp>
        <p:nvSpPr>
          <p:cNvPr id="21" name="직사각형 20"/>
          <p:cNvSpPr/>
          <p:nvPr/>
        </p:nvSpPr>
        <p:spPr>
          <a:xfrm>
            <a:off x="1452349" y="2392049"/>
            <a:ext cx="1296144" cy="57606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AE1</a:t>
            </a:r>
          </a:p>
          <a:p>
            <a:pPr algn="ctr"/>
            <a:r>
              <a:rPr lang="en-US" altLang="ko-KR" sz="1400" dirty="0">
                <a:solidFill>
                  <a:schemeClr val="tx1"/>
                </a:solidFill>
              </a:rPr>
              <a:t>(originator)</a:t>
            </a:r>
            <a:endParaRPr lang="ko-KR" altLang="en-US" sz="1400" dirty="0">
              <a:solidFill>
                <a:schemeClr val="tx1"/>
              </a:solidFill>
            </a:endParaRPr>
          </a:p>
        </p:txBody>
      </p:sp>
      <p:pic>
        <p:nvPicPr>
          <p:cNvPr id="22" name="Picture 2" descr="http://download2pro.com/wp-content/uploads/2015/02/Thermometer.Galaxy.S4.v1.1.2.apk_.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6436" y="2586508"/>
            <a:ext cx="442884" cy="44288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cfile21.uf.tistory.com/image/21016C4F5260194D175C3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5526" y="2425819"/>
            <a:ext cx="646788" cy="6467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download2pro.com/wp-content/uploads/2015/02/Thermometer.Galaxy.S4.v1.1.2.apk_.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036" y="2375280"/>
            <a:ext cx="442884" cy="44288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ttp://download2pro.com/wp-content/uploads/2015/02/Thermometer.Galaxy.S4.v1.1.2.apk_.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591" y="2149420"/>
            <a:ext cx="442884" cy="442884"/>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그룹 32"/>
          <p:cNvGrpSpPr/>
          <p:nvPr/>
        </p:nvGrpSpPr>
        <p:grpSpPr>
          <a:xfrm>
            <a:off x="3411723" y="2547682"/>
            <a:ext cx="238016" cy="504056"/>
            <a:chOff x="2985998" y="3573810"/>
            <a:chExt cx="382032" cy="792088"/>
          </a:xfrm>
        </p:grpSpPr>
        <p:sp>
          <p:nvSpPr>
            <p:cNvPr id="28" name="직사각형 27"/>
            <p:cNvSpPr/>
            <p:nvPr/>
          </p:nvSpPr>
          <p:spPr>
            <a:xfrm>
              <a:off x="2985998" y="3573810"/>
              <a:ext cx="382032" cy="792088"/>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a:off x="2985998" y="4221882"/>
              <a:ext cx="382032" cy="72008"/>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2985998" y="4149874"/>
              <a:ext cx="382032" cy="72008"/>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2985998" y="4071539"/>
              <a:ext cx="382032" cy="72008"/>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5" name="직사각형 34"/>
          <p:cNvSpPr/>
          <p:nvPr/>
        </p:nvSpPr>
        <p:spPr>
          <a:xfrm>
            <a:off x="3728180" y="2547682"/>
            <a:ext cx="238016" cy="504056"/>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a:off x="3728180" y="2960091"/>
            <a:ext cx="238016" cy="45823"/>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p:cNvSpPr/>
          <p:nvPr/>
        </p:nvSpPr>
        <p:spPr>
          <a:xfrm>
            <a:off x="4044637" y="2547682"/>
            <a:ext cx="238016" cy="504056"/>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p:cNvSpPr/>
          <p:nvPr/>
        </p:nvSpPr>
        <p:spPr>
          <a:xfrm>
            <a:off x="4044637" y="2960091"/>
            <a:ext cx="238016" cy="45823"/>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직사각형 41"/>
          <p:cNvSpPr/>
          <p:nvPr/>
        </p:nvSpPr>
        <p:spPr>
          <a:xfrm>
            <a:off x="4044637" y="2914268"/>
            <a:ext cx="238016" cy="45823"/>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직사각형 42"/>
          <p:cNvSpPr/>
          <p:nvPr/>
        </p:nvSpPr>
        <p:spPr>
          <a:xfrm>
            <a:off x="4044637" y="2864419"/>
            <a:ext cx="238016" cy="45823"/>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직사각형 43"/>
          <p:cNvSpPr/>
          <p:nvPr/>
        </p:nvSpPr>
        <p:spPr>
          <a:xfrm>
            <a:off x="4044637" y="2811035"/>
            <a:ext cx="238016" cy="45823"/>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직사각형 44"/>
          <p:cNvSpPr/>
          <p:nvPr/>
        </p:nvSpPr>
        <p:spPr>
          <a:xfrm>
            <a:off x="4044637" y="2757437"/>
            <a:ext cx="238016" cy="45823"/>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6" name="그룹 45"/>
          <p:cNvGrpSpPr/>
          <p:nvPr/>
        </p:nvGrpSpPr>
        <p:grpSpPr>
          <a:xfrm>
            <a:off x="5712351" y="2547682"/>
            <a:ext cx="238016" cy="504056"/>
            <a:chOff x="2985998" y="3573810"/>
            <a:chExt cx="382032" cy="792088"/>
          </a:xfrm>
        </p:grpSpPr>
        <p:sp>
          <p:nvSpPr>
            <p:cNvPr id="47" name="직사각형 46"/>
            <p:cNvSpPr/>
            <p:nvPr/>
          </p:nvSpPr>
          <p:spPr>
            <a:xfrm>
              <a:off x="2985998" y="3573810"/>
              <a:ext cx="382032" cy="792088"/>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p:cNvSpPr/>
            <p:nvPr/>
          </p:nvSpPr>
          <p:spPr>
            <a:xfrm>
              <a:off x="2985998" y="4221882"/>
              <a:ext cx="382032" cy="72008"/>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직사각형 48"/>
            <p:cNvSpPr/>
            <p:nvPr/>
          </p:nvSpPr>
          <p:spPr>
            <a:xfrm>
              <a:off x="2985998" y="4149874"/>
              <a:ext cx="382032" cy="72008"/>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직사각형 49"/>
            <p:cNvSpPr/>
            <p:nvPr/>
          </p:nvSpPr>
          <p:spPr>
            <a:xfrm>
              <a:off x="2985998" y="4071539"/>
              <a:ext cx="382032" cy="72008"/>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1" name="직사각형 50"/>
          <p:cNvSpPr/>
          <p:nvPr/>
        </p:nvSpPr>
        <p:spPr>
          <a:xfrm>
            <a:off x="6028808" y="2547682"/>
            <a:ext cx="238016" cy="504056"/>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직사각형 51"/>
          <p:cNvSpPr/>
          <p:nvPr/>
        </p:nvSpPr>
        <p:spPr>
          <a:xfrm>
            <a:off x="6028808" y="2960091"/>
            <a:ext cx="238016" cy="45823"/>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a:off x="6345265" y="2547682"/>
            <a:ext cx="238016" cy="504056"/>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직사각형 53"/>
          <p:cNvSpPr/>
          <p:nvPr/>
        </p:nvSpPr>
        <p:spPr>
          <a:xfrm>
            <a:off x="6345265" y="2960091"/>
            <a:ext cx="238016" cy="45823"/>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직사각형 54"/>
          <p:cNvSpPr/>
          <p:nvPr/>
        </p:nvSpPr>
        <p:spPr>
          <a:xfrm>
            <a:off x="6345265" y="2914268"/>
            <a:ext cx="238016" cy="45823"/>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p:cNvSpPr/>
          <p:nvPr/>
        </p:nvSpPr>
        <p:spPr>
          <a:xfrm>
            <a:off x="6345265" y="2864419"/>
            <a:ext cx="238016" cy="45823"/>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직사각형 56"/>
          <p:cNvSpPr/>
          <p:nvPr/>
        </p:nvSpPr>
        <p:spPr>
          <a:xfrm>
            <a:off x="6345265" y="2811035"/>
            <a:ext cx="238016" cy="45823"/>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p:cNvSpPr/>
          <p:nvPr/>
        </p:nvSpPr>
        <p:spPr>
          <a:xfrm>
            <a:off x="6345265" y="2757437"/>
            <a:ext cx="238016" cy="45823"/>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직사각형 58"/>
          <p:cNvSpPr/>
          <p:nvPr/>
        </p:nvSpPr>
        <p:spPr>
          <a:xfrm>
            <a:off x="5528270" y="4293890"/>
            <a:ext cx="1296144" cy="57606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CSE</a:t>
            </a:r>
          </a:p>
        </p:txBody>
      </p:sp>
      <p:sp>
        <p:nvSpPr>
          <p:cNvPr id="60" name="직사각형 59"/>
          <p:cNvSpPr/>
          <p:nvPr/>
        </p:nvSpPr>
        <p:spPr>
          <a:xfrm>
            <a:off x="5528270" y="5582380"/>
            <a:ext cx="1296144" cy="57606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CSE</a:t>
            </a:r>
          </a:p>
        </p:txBody>
      </p:sp>
      <p:cxnSp>
        <p:nvCxnSpPr>
          <p:cNvPr id="61" name="직선 화살표 연결선 60"/>
          <p:cNvCxnSpPr>
            <a:stCxn id="59" idx="3"/>
            <a:endCxn id="9" idx="1"/>
          </p:cNvCxnSpPr>
          <p:nvPr/>
        </p:nvCxnSpPr>
        <p:spPr>
          <a:xfrm flipV="1">
            <a:off x="6824414" y="2061642"/>
            <a:ext cx="850084" cy="2520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직선 화살표 연결선 63"/>
          <p:cNvCxnSpPr>
            <a:stCxn id="60" idx="3"/>
            <a:endCxn id="9" idx="1"/>
          </p:cNvCxnSpPr>
          <p:nvPr/>
        </p:nvCxnSpPr>
        <p:spPr>
          <a:xfrm flipV="1">
            <a:off x="6824414" y="2061642"/>
            <a:ext cx="850084" cy="3808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직사각형 66"/>
          <p:cNvSpPr/>
          <p:nvPr/>
        </p:nvSpPr>
        <p:spPr>
          <a:xfrm>
            <a:off x="3164110" y="4638369"/>
            <a:ext cx="1296144" cy="57606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CSE</a:t>
            </a:r>
          </a:p>
        </p:txBody>
      </p:sp>
      <p:sp>
        <p:nvSpPr>
          <p:cNvPr id="68" name="직사각형 67"/>
          <p:cNvSpPr/>
          <p:nvPr/>
        </p:nvSpPr>
        <p:spPr>
          <a:xfrm>
            <a:off x="3182707" y="5583309"/>
            <a:ext cx="1296144" cy="57606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CSE</a:t>
            </a:r>
          </a:p>
        </p:txBody>
      </p:sp>
      <p:cxnSp>
        <p:nvCxnSpPr>
          <p:cNvPr id="69" name="직선 화살표 연결선 68"/>
          <p:cNvCxnSpPr>
            <a:stCxn id="67" idx="3"/>
            <a:endCxn id="59" idx="1"/>
          </p:cNvCxnSpPr>
          <p:nvPr/>
        </p:nvCxnSpPr>
        <p:spPr>
          <a:xfrm flipV="1">
            <a:off x="4460254" y="4581922"/>
            <a:ext cx="1068016" cy="344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직선 화살표 연결선 71"/>
          <p:cNvCxnSpPr>
            <a:stCxn id="68" idx="3"/>
            <a:endCxn id="59" idx="1"/>
          </p:cNvCxnSpPr>
          <p:nvPr/>
        </p:nvCxnSpPr>
        <p:spPr>
          <a:xfrm flipV="1">
            <a:off x="4478851" y="4581922"/>
            <a:ext cx="1049419" cy="1289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072137" y="3128802"/>
            <a:ext cx="886198" cy="184666"/>
          </a:xfrm>
          <a:prstGeom prst="rect">
            <a:avLst/>
          </a:prstGeom>
          <a:noFill/>
        </p:spPr>
        <p:txBody>
          <a:bodyPr wrap="square" rtlCol="0">
            <a:spAutoFit/>
          </a:bodyPr>
          <a:lstStyle/>
          <a:p>
            <a:r>
              <a:rPr lang="en-US" altLang="ko-KR" sz="600" dirty="0"/>
              <a:t>Originator - Target</a:t>
            </a:r>
            <a:endParaRPr lang="ko-KR" altLang="en-US" sz="600" dirty="0"/>
          </a:p>
        </p:txBody>
      </p:sp>
      <p:sp>
        <p:nvSpPr>
          <p:cNvPr id="76" name="TextBox 75"/>
          <p:cNvSpPr txBox="1"/>
          <p:nvPr/>
        </p:nvSpPr>
        <p:spPr>
          <a:xfrm>
            <a:off x="5356641" y="3128802"/>
            <a:ext cx="886198" cy="184666"/>
          </a:xfrm>
          <a:prstGeom prst="rect">
            <a:avLst/>
          </a:prstGeom>
          <a:noFill/>
        </p:spPr>
        <p:txBody>
          <a:bodyPr wrap="square" rtlCol="0">
            <a:spAutoFit/>
          </a:bodyPr>
          <a:lstStyle/>
          <a:p>
            <a:r>
              <a:rPr lang="en-US" altLang="ko-KR" sz="600" dirty="0"/>
              <a:t>Originator - Target</a:t>
            </a:r>
            <a:endParaRPr lang="ko-KR" altLang="en-US" sz="600" dirty="0"/>
          </a:p>
        </p:txBody>
      </p:sp>
      <p:sp>
        <p:nvSpPr>
          <p:cNvPr id="81" name="TextBox 80"/>
          <p:cNvSpPr txBox="1"/>
          <p:nvPr/>
        </p:nvSpPr>
        <p:spPr>
          <a:xfrm>
            <a:off x="516977" y="3472732"/>
            <a:ext cx="5056417" cy="954107"/>
          </a:xfrm>
          <a:prstGeom prst="rect">
            <a:avLst/>
          </a:prstGeom>
          <a:noFill/>
        </p:spPr>
        <p:txBody>
          <a:bodyPr wrap="square" rtlCol="0">
            <a:spAutoFit/>
          </a:bodyPr>
          <a:lstStyle/>
          <a:p>
            <a:pPr marL="285750" indent="-285750">
              <a:buFont typeface="Arial" panose="020B0604020202020204" pitchFamily="34" charset="0"/>
              <a:buChar char="•"/>
            </a:pPr>
            <a:r>
              <a:rPr lang="en-US" altLang="ko-KR" sz="1400" dirty="0">
                <a:solidFill>
                  <a:srgbClr val="1B70BD"/>
                </a:solidFill>
              </a:rPr>
              <a:t>Priority Data Forwarding Parameter</a:t>
            </a:r>
          </a:p>
          <a:p>
            <a:pPr marL="742950" lvl="1" indent="-285750">
              <a:buFont typeface="Arial" panose="020B0604020202020204" pitchFamily="34" charset="0"/>
              <a:buChar char="•"/>
            </a:pPr>
            <a:r>
              <a:rPr lang="en-US" altLang="ko-KR" sz="1400" dirty="0">
                <a:solidFill>
                  <a:srgbClr val="1B70BD"/>
                </a:solidFill>
              </a:rPr>
              <a:t>Request Expiration Timestamp: Deadline</a:t>
            </a:r>
          </a:p>
          <a:p>
            <a:pPr marL="742950" lvl="1" indent="-285750">
              <a:buFont typeface="Arial" panose="020B0604020202020204" pitchFamily="34" charset="0"/>
              <a:buChar char="•"/>
            </a:pPr>
            <a:r>
              <a:rPr lang="en-US" altLang="ko-KR" sz="1400" dirty="0">
                <a:solidFill>
                  <a:srgbClr val="1B70BD"/>
                </a:solidFill>
              </a:rPr>
              <a:t>Event Category: Priority</a:t>
            </a:r>
          </a:p>
          <a:p>
            <a:pPr marL="742950" lvl="1" indent="-285750">
              <a:buFont typeface="Arial" panose="020B0604020202020204" pitchFamily="34" charset="0"/>
              <a:buChar char="•"/>
            </a:pPr>
            <a:endParaRPr lang="en-US" altLang="ko-KR" sz="1400" dirty="0"/>
          </a:p>
        </p:txBody>
      </p:sp>
    </p:spTree>
    <p:extLst>
      <p:ext uri="{BB962C8B-B14F-4D97-AF65-F5344CB8AC3E}">
        <p14:creationId xmlns:p14="http://schemas.microsoft.com/office/powerpoint/2010/main" val="2067780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670" y="117426"/>
            <a:ext cx="8665168" cy="584775"/>
          </a:xfrm>
          <a:prstGeom prst="rect">
            <a:avLst/>
          </a:prstGeom>
          <a:noFill/>
        </p:spPr>
        <p:txBody>
          <a:bodyPr wrap="square" rtlCol="0">
            <a:spAutoFit/>
          </a:bodyPr>
          <a:lstStyle/>
          <a:p>
            <a:r>
              <a:rPr lang="en-US" altLang="ko-KR" sz="3200" b="1" spc="-150" dirty="0">
                <a:solidFill>
                  <a:srgbClr val="64CDEE"/>
                </a:solidFill>
              </a:rPr>
              <a:t>Receiver CMDH Procedure</a:t>
            </a:r>
            <a:endParaRPr lang="ko-KR" altLang="en-US" sz="3200" b="1" spc="-150" baseline="30000" dirty="0">
              <a:solidFill>
                <a:schemeClr val="bg1"/>
              </a:solidFill>
            </a:endParaRPr>
          </a:p>
        </p:txBody>
      </p:sp>
      <p:sp>
        <p:nvSpPr>
          <p:cNvPr id="3" name="Rectangle 41"/>
          <p:cNvSpPr>
            <a:spLocks noChangeArrowheads="1"/>
          </p:cNvSpPr>
          <p:nvPr/>
        </p:nvSpPr>
        <p:spPr bwMode="auto">
          <a:xfrm>
            <a:off x="1906331" y="1053530"/>
            <a:ext cx="79980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ko-KR" altLang="en-US"/>
          </a:p>
        </p:txBody>
      </p:sp>
      <p:sp>
        <p:nvSpPr>
          <p:cNvPr id="44" name="Rectangle 44"/>
          <p:cNvSpPr>
            <a:spLocks noChangeArrowheads="1"/>
          </p:cNvSpPr>
          <p:nvPr/>
        </p:nvSpPr>
        <p:spPr bwMode="auto">
          <a:xfrm>
            <a:off x="152401" y="152399"/>
            <a:ext cx="664702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ko-KR" altLang="en-US"/>
          </a:p>
        </p:txBody>
      </p:sp>
      <p:grpSp>
        <p:nvGrpSpPr>
          <p:cNvPr id="4" name="그룹 3"/>
          <p:cNvGrpSpPr/>
          <p:nvPr/>
        </p:nvGrpSpPr>
        <p:grpSpPr>
          <a:xfrm>
            <a:off x="343694" y="909514"/>
            <a:ext cx="8639571" cy="5734050"/>
            <a:chOff x="-230981" y="0"/>
            <a:chExt cx="10746581" cy="6743700"/>
          </a:xfrm>
        </p:grpSpPr>
        <p:sp>
          <p:nvSpPr>
            <p:cNvPr id="88" name="직사각형 87"/>
            <p:cNvSpPr/>
            <p:nvPr/>
          </p:nvSpPr>
          <p:spPr>
            <a:xfrm>
              <a:off x="4462461" y="0"/>
              <a:ext cx="232410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Start</a:t>
              </a:r>
              <a:endParaRPr lang="ko-KR" altLang="en-US" sz="1400" dirty="0"/>
            </a:p>
          </p:txBody>
        </p:sp>
        <p:sp>
          <p:nvSpPr>
            <p:cNvPr id="89" name="다이아몬드 88"/>
            <p:cNvSpPr/>
            <p:nvPr/>
          </p:nvSpPr>
          <p:spPr>
            <a:xfrm>
              <a:off x="3390899" y="1200150"/>
              <a:ext cx="4467225" cy="1371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Hosting CSE of the targeted resource?</a:t>
              </a:r>
              <a:endParaRPr lang="ko-KR" altLang="en-US" sz="1400" dirty="0"/>
            </a:p>
          </p:txBody>
        </p:sp>
        <p:sp>
          <p:nvSpPr>
            <p:cNvPr id="90" name="직사각형 89"/>
            <p:cNvSpPr/>
            <p:nvPr/>
          </p:nvSpPr>
          <p:spPr>
            <a:xfrm>
              <a:off x="7124700" y="2705100"/>
              <a:ext cx="3390900" cy="742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Create a success response</a:t>
              </a:r>
              <a:endParaRPr lang="ko-KR" altLang="en-US" sz="1400" dirty="0"/>
            </a:p>
          </p:txBody>
        </p:sp>
        <p:sp>
          <p:nvSpPr>
            <p:cNvPr id="91" name="직사각형 90"/>
            <p:cNvSpPr/>
            <p:nvPr/>
          </p:nvSpPr>
          <p:spPr>
            <a:xfrm>
              <a:off x="7124700" y="3771900"/>
              <a:ext cx="33909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Send Response Primitive</a:t>
              </a:r>
              <a:endParaRPr lang="ko-KR" altLang="en-US" sz="1400" dirty="0"/>
            </a:p>
          </p:txBody>
        </p:sp>
        <p:cxnSp>
          <p:nvCxnSpPr>
            <p:cNvPr id="92" name="직선 화살표 연결선 91"/>
            <p:cNvCxnSpPr>
              <a:stCxn id="88" idx="2"/>
              <a:endCxn id="89" idx="0"/>
            </p:cNvCxnSpPr>
            <p:nvPr/>
          </p:nvCxnSpPr>
          <p:spPr>
            <a:xfrm>
              <a:off x="5624511" y="476250"/>
              <a:ext cx="1" cy="723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꺾인 연결선 92"/>
            <p:cNvCxnSpPr>
              <a:stCxn id="89" idx="3"/>
              <a:endCxn id="90" idx="0"/>
            </p:cNvCxnSpPr>
            <p:nvPr/>
          </p:nvCxnSpPr>
          <p:spPr>
            <a:xfrm>
              <a:off x="7858124" y="1885950"/>
              <a:ext cx="962026" cy="8191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직선 화살표 연결선 93"/>
            <p:cNvCxnSpPr>
              <a:stCxn id="90" idx="2"/>
              <a:endCxn id="91" idx="0"/>
            </p:cNvCxnSpPr>
            <p:nvPr/>
          </p:nvCxnSpPr>
          <p:spPr>
            <a:xfrm>
              <a:off x="8820150" y="3448050"/>
              <a:ext cx="0" cy="32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직사각형 94"/>
            <p:cNvSpPr/>
            <p:nvPr/>
          </p:nvSpPr>
          <p:spPr>
            <a:xfrm>
              <a:off x="3464719" y="6019800"/>
              <a:ext cx="3390900"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Finish</a:t>
              </a:r>
              <a:endParaRPr lang="ko-KR" altLang="en-US" sz="1400" dirty="0"/>
            </a:p>
          </p:txBody>
        </p:sp>
        <p:sp>
          <p:nvSpPr>
            <p:cNvPr id="96" name="다이아몬드 95"/>
            <p:cNvSpPr/>
            <p:nvPr/>
          </p:nvSpPr>
          <p:spPr>
            <a:xfrm>
              <a:off x="-230981" y="2549009"/>
              <a:ext cx="4229100" cy="1219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Event Category == Immediate</a:t>
              </a:r>
              <a:endParaRPr lang="ko-KR" altLang="en-US" sz="1400" dirty="0"/>
            </a:p>
          </p:txBody>
        </p:sp>
        <p:cxnSp>
          <p:nvCxnSpPr>
            <p:cNvPr id="97" name="꺾인 연결선 96"/>
            <p:cNvCxnSpPr>
              <a:stCxn id="89" idx="1"/>
              <a:endCxn id="96" idx="0"/>
            </p:cNvCxnSpPr>
            <p:nvPr/>
          </p:nvCxnSpPr>
          <p:spPr>
            <a:xfrm rot="10800000" flipV="1">
              <a:off x="1883569" y="1885949"/>
              <a:ext cx="1507330" cy="6630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7941468" y="1449943"/>
              <a:ext cx="628650" cy="361970"/>
            </a:xfrm>
            <a:prstGeom prst="rect">
              <a:avLst/>
            </a:prstGeom>
            <a:noFill/>
          </p:spPr>
          <p:txBody>
            <a:bodyPr wrap="square" rtlCol="0">
              <a:spAutoFit/>
            </a:bodyPr>
            <a:lstStyle/>
            <a:p>
              <a:r>
                <a:rPr lang="en-US" altLang="ko-KR" sz="1400" dirty="0"/>
                <a:t>yes</a:t>
              </a:r>
              <a:endParaRPr lang="ko-KR" altLang="en-US" sz="1400" dirty="0"/>
            </a:p>
          </p:txBody>
        </p:sp>
        <p:sp>
          <p:nvSpPr>
            <p:cNvPr id="99" name="TextBox 98"/>
            <p:cNvSpPr txBox="1"/>
            <p:nvPr/>
          </p:nvSpPr>
          <p:spPr>
            <a:xfrm>
              <a:off x="2678905" y="1478816"/>
              <a:ext cx="628650" cy="361970"/>
            </a:xfrm>
            <a:prstGeom prst="rect">
              <a:avLst/>
            </a:prstGeom>
            <a:noFill/>
          </p:spPr>
          <p:txBody>
            <a:bodyPr wrap="square" rtlCol="0">
              <a:spAutoFit/>
            </a:bodyPr>
            <a:lstStyle/>
            <a:p>
              <a:r>
                <a:rPr lang="en-US" altLang="ko-KR" sz="1400" dirty="0"/>
                <a:t>no</a:t>
              </a:r>
              <a:endParaRPr lang="ko-KR" altLang="en-US" sz="1400" dirty="0"/>
            </a:p>
          </p:txBody>
        </p:sp>
        <p:sp>
          <p:nvSpPr>
            <p:cNvPr id="100" name="직사각형 99"/>
            <p:cNvSpPr/>
            <p:nvPr/>
          </p:nvSpPr>
          <p:spPr>
            <a:xfrm>
              <a:off x="3464719" y="3752850"/>
              <a:ext cx="33909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Forwarding</a:t>
              </a:r>
              <a:endParaRPr lang="ko-KR" altLang="en-US" sz="1400" dirty="0"/>
            </a:p>
          </p:txBody>
        </p:sp>
        <p:sp>
          <p:nvSpPr>
            <p:cNvPr id="101" name="직사각형 100"/>
            <p:cNvSpPr/>
            <p:nvPr/>
          </p:nvSpPr>
          <p:spPr>
            <a:xfrm>
              <a:off x="188118" y="4774168"/>
              <a:ext cx="33909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Queue request primitive and execute CMDH forwarding</a:t>
              </a:r>
              <a:endParaRPr lang="ko-KR" altLang="en-US" sz="1400" dirty="0"/>
            </a:p>
          </p:txBody>
        </p:sp>
        <p:cxnSp>
          <p:nvCxnSpPr>
            <p:cNvPr id="102" name="직선 화살표 연결선 101"/>
            <p:cNvCxnSpPr>
              <a:stCxn id="96" idx="2"/>
              <a:endCxn id="101" idx="0"/>
            </p:cNvCxnSpPr>
            <p:nvPr/>
          </p:nvCxnSpPr>
          <p:spPr>
            <a:xfrm flipH="1">
              <a:off x="1883568" y="3768209"/>
              <a:ext cx="1" cy="1005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꺾인 연결선 102"/>
            <p:cNvCxnSpPr>
              <a:stCxn id="96" idx="3"/>
              <a:endCxn id="100" idx="0"/>
            </p:cNvCxnSpPr>
            <p:nvPr/>
          </p:nvCxnSpPr>
          <p:spPr>
            <a:xfrm>
              <a:off x="3998119" y="3158609"/>
              <a:ext cx="1162050" cy="594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직선 화살표 연결선 103"/>
            <p:cNvCxnSpPr>
              <a:stCxn id="100" idx="2"/>
              <a:endCxn id="95" idx="0"/>
            </p:cNvCxnSpPr>
            <p:nvPr/>
          </p:nvCxnSpPr>
          <p:spPr>
            <a:xfrm>
              <a:off x="5160169" y="4438650"/>
              <a:ext cx="0" cy="1581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꺾인 연결선 104"/>
            <p:cNvCxnSpPr>
              <a:stCxn id="91" idx="2"/>
            </p:cNvCxnSpPr>
            <p:nvPr/>
          </p:nvCxnSpPr>
          <p:spPr>
            <a:xfrm rot="5400000">
              <a:off x="6875860" y="4437460"/>
              <a:ext cx="1924050" cy="19645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4148136" y="2787134"/>
              <a:ext cx="628650" cy="361970"/>
            </a:xfrm>
            <a:prstGeom prst="rect">
              <a:avLst/>
            </a:prstGeom>
            <a:noFill/>
          </p:spPr>
          <p:txBody>
            <a:bodyPr wrap="square" rtlCol="0">
              <a:spAutoFit/>
            </a:bodyPr>
            <a:lstStyle/>
            <a:p>
              <a:r>
                <a:rPr lang="en-US" altLang="ko-KR" sz="1400" dirty="0"/>
                <a:t>yes</a:t>
              </a:r>
              <a:endParaRPr lang="ko-KR" altLang="en-US" sz="1400" dirty="0"/>
            </a:p>
          </p:txBody>
        </p:sp>
        <p:sp>
          <p:nvSpPr>
            <p:cNvPr id="107" name="TextBox 106"/>
            <p:cNvSpPr txBox="1"/>
            <p:nvPr/>
          </p:nvSpPr>
          <p:spPr>
            <a:xfrm>
              <a:off x="1940719" y="3897868"/>
              <a:ext cx="628650" cy="361970"/>
            </a:xfrm>
            <a:prstGeom prst="rect">
              <a:avLst/>
            </a:prstGeom>
            <a:noFill/>
          </p:spPr>
          <p:txBody>
            <a:bodyPr wrap="square" rtlCol="0">
              <a:spAutoFit/>
            </a:bodyPr>
            <a:lstStyle/>
            <a:p>
              <a:r>
                <a:rPr lang="en-US" altLang="ko-KR" sz="1400" dirty="0"/>
                <a:t>no</a:t>
              </a:r>
              <a:endParaRPr lang="ko-KR" altLang="en-US" sz="1400" dirty="0"/>
            </a:p>
          </p:txBody>
        </p:sp>
        <p:cxnSp>
          <p:nvCxnSpPr>
            <p:cNvPr id="108" name="꺾인 연결선 107"/>
            <p:cNvCxnSpPr>
              <a:stCxn id="101" idx="2"/>
              <a:endCxn id="95" idx="1"/>
            </p:cNvCxnSpPr>
            <p:nvPr/>
          </p:nvCxnSpPr>
          <p:spPr>
            <a:xfrm rot="16200000" flipH="1">
              <a:off x="2213252" y="5130283"/>
              <a:ext cx="921782" cy="15811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6824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670" y="117426"/>
            <a:ext cx="8665168" cy="584775"/>
          </a:xfrm>
          <a:prstGeom prst="rect">
            <a:avLst/>
          </a:prstGeom>
          <a:noFill/>
        </p:spPr>
        <p:txBody>
          <a:bodyPr wrap="square" rtlCol="0">
            <a:spAutoFit/>
          </a:bodyPr>
          <a:lstStyle/>
          <a:p>
            <a:r>
              <a:rPr lang="en-US" altLang="ko-KR" sz="3200" b="1" spc="-150" dirty="0">
                <a:solidFill>
                  <a:srgbClr val="64CDEE"/>
                </a:solidFill>
              </a:rPr>
              <a:t>Event Category</a:t>
            </a:r>
            <a:endParaRPr lang="ko-KR" altLang="en-US" sz="3200" b="1" spc="-150" baseline="30000" dirty="0">
              <a:solidFill>
                <a:schemeClr val="bg1"/>
              </a:solidFill>
            </a:endParaRPr>
          </a:p>
        </p:txBody>
      </p:sp>
      <p:sp>
        <p:nvSpPr>
          <p:cNvPr id="3" name="Content Placeholder 2"/>
          <p:cNvSpPr txBox="1">
            <a:spLocks/>
          </p:cNvSpPr>
          <p:nvPr/>
        </p:nvSpPr>
        <p:spPr>
          <a:xfrm>
            <a:off x="487710" y="1125538"/>
            <a:ext cx="8928992" cy="4968552"/>
          </a:xfrm>
          <a:prstGeom prst="rect">
            <a:avLst/>
          </a:prstGeom>
        </p:spPr>
        <p:txBody>
          <a:bodyPr>
            <a:normAutofit/>
          </a:bodyPr>
          <a:lstStyle>
            <a:lvl1pPr marL="368275" indent="-368275" algn="l" defTabSz="98206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797928" indent="-306896" algn="l" defTabSz="982066"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27582" indent="-245516" algn="l" defTabSz="982066"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18615"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209648"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700680"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91713"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82746"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173779"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altLang="ko-KR" sz="2000" dirty="0">
                <a:solidFill>
                  <a:schemeClr val="tx2"/>
                </a:solidFill>
              </a:rPr>
              <a:t>Event Category: Indicates the event category that should be used to handle this request.</a:t>
            </a:r>
          </a:p>
          <a:p>
            <a:endParaRPr lang="en-US" altLang="ko-KR" sz="2000" dirty="0">
              <a:solidFill>
                <a:schemeClr val="tx2"/>
              </a:solidFill>
            </a:endParaRPr>
          </a:p>
          <a:p>
            <a:pPr lvl="1"/>
            <a:r>
              <a:rPr lang="en-US" altLang="ko-KR" sz="1600" dirty="0">
                <a:solidFill>
                  <a:schemeClr val="tx2"/>
                </a:solidFill>
              </a:rPr>
              <a:t>Event Category = Immediate (For real-time event-driven data, command)</a:t>
            </a:r>
          </a:p>
          <a:p>
            <a:pPr lvl="2"/>
            <a:r>
              <a:rPr lang="en-US" altLang="ko-KR" sz="1200" dirty="0">
                <a:solidFill>
                  <a:schemeClr val="tx2"/>
                </a:solidFill>
              </a:rPr>
              <a:t>Requests of this category shall be sent as soon as possible and shall not be subject to any further CMDH processing, i.e. the request will not be subject to storing in CMDH buffers when communication over an underlying network is possible. </a:t>
            </a:r>
          </a:p>
          <a:p>
            <a:pPr lvl="1"/>
            <a:endParaRPr lang="en-US" altLang="ko-KR" sz="1600" dirty="0">
              <a:solidFill>
                <a:schemeClr val="tx2"/>
              </a:solidFill>
            </a:endParaRPr>
          </a:p>
          <a:p>
            <a:pPr lvl="1"/>
            <a:r>
              <a:rPr lang="en-US" altLang="ko-KR" sz="1600" dirty="0">
                <a:solidFill>
                  <a:schemeClr val="tx2"/>
                </a:solidFill>
              </a:rPr>
              <a:t>Event Category = </a:t>
            </a:r>
            <a:r>
              <a:rPr lang="en-US" altLang="ko-KR" sz="1600" dirty="0" err="1">
                <a:solidFill>
                  <a:schemeClr val="tx2"/>
                </a:solidFill>
              </a:rPr>
              <a:t>BestEffort</a:t>
            </a:r>
            <a:r>
              <a:rPr lang="en-US" altLang="ko-KR" sz="1600" dirty="0">
                <a:solidFill>
                  <a:schemeClr val="tx2"/>
                </a:solidFill>
              </a:rPr>
              <a:t> (For periodic reporting data)</a:t>
            </a:r>
          </a:p>
          <a:p>
            <a:pPr lvl="2"/>
            <a:r>
              <a:rPr lang="en-US" altLang="ko-KR" sz="1200" dirty="0">
                <a:solidFill>
                  <a:schemeClr val="tx2"/>
                </a:solidFill>
              </a:rPr>
              <a:t>Requests of this category can be stored in CMDH buffers at the discretion of the CSE that is processing the request for an arbitrary time and shall be forwarded via </a:t>
            </a:r>
            <a:r>
              <a:rPr lang="en-US" altLang="ko-KR" sz="1200" dirty="0" err="1">
                <a:solidFill>
                  <a:schemeClr val="tx2"/>
                </a:solidFill>
              </a:rPr>
              <a:t>Mcc</a:t>
            </a:r>
            <a:r>
              <a:rPr lang="en-US" altLang="ko-KR" sz="1200" dirty="0">
                <a:solidFill>
                  <a:schemeClr val="tx2"/>
                </a:solidFill>
              </a:rPr>
              <a:t> on a best effort basis. The CSE does not assume any responsibility to meet any time limits for delivering the information to the next CSE.</a:t>
            </a:r>
            <a:endParaRPr lang="en-US" altLang="ko-KR" sz="2000" dirty="0">
              <a:solidFill>
                <a:schemeClr val="tx2"/>
              </a:solidFill>
            </a:endParaRPr>
          </a:p>
        </p:txBody>
      </p:sp>
    </p:spTree>
    <p:extLst>
      <p:ext uri="{BB962C8B-B14F-4D97-AF65-F5344CB8AC3E}">
        <p14:creationId xmlns:p14="http://schemas.microsoft.com/office/powerpoint/2010/main" val="2132405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478" y="231665"/>
            <a:ext cx="3464025" cy="584775"/>
          </a:xfrm>
          <a:prstGeom prst="rect">
            <a:avLst/>
          </a:prstGeom>
          <a:noFill/>
        </p:spPr>
        <p:txBody>
          <a:bodyPr wrap="none" rtlCol="0">
            <a:spAutoFit/>
          </a:bodyPr>
          <a:lstStyle/>
          <a:p>
            <a:r>
              <a:rPr lang="en-US" altLang="ko-KR" sz="3200" b="1" spc="-150" dirty="0">
                <a:solidFill>
                  <a:srgbClr val="64CDEE"/>
                </a:solidFill>
              </a:rPr>
              <a:t>WP4 </a:t>
            </a:r>
            <a:r>
              <a:rPr lang="en-US" altLang="ko-KR" sz="3200" b="1" spc="-150" dirty="0" err="1">
                <a:solidFill>
                  <a:srgbClr val="64CDEE"/>
                </a:solidFill>
              </a:rPr>
              <a:t>Workplan</a:t>
            </a:r>
            <a:r>
              <a:rPr lang="en-US" altLang="ko-KR" sz="3200" b="1" spc="-150" dirty="0">
                <a:solidFill>
                  <a:srgbClr val="64CDEE"/>
                </a:solidFill>
              </a:rPr>
              <a:t> Y1</a:t>
            </a:r>
            <a:endParaRPr lang="ko-KR" altLang="en-US" sz="3200" b="1" spc="-150" baseline="30000" dirty="0">
              <a:solidFill>
                <a:schemeClr val="bg1"/>
              </a:solidFill>
            </a:endParaRPr>
          </a:p>
        </p:txBody>
      </p:sp>
      <p:sp>
        <p:nvSpPr>
          <p:cNvPr id="13" name="Content Placeholder 2"/>
          <p:cNvSpPr txBox="1">
            <a:spLocks/>
          </p:cNvSpPr>
          <p:nvPr/>
        </p:nvSpPr>
        <p:spPr>
          <a:xfrm>
            <a:off x="111325" y="3355860"/>
            <a:ext cx="9793088" cy="3294985"/>
          </a:xfrm>
          <a:prstGeom prst="rect">
            <a:avLst/>
          </a:prstGeom>
        </p:spPr>
        <p:txBody>
          <a:bodyPr>
            <a:normAutofit fontScale="62500" lnSpcReduction="20000"/>
          </a:bodyPr>
          <a:lstStyle>
            <a:lvl1pPr marL="368275" indent="-368275" algn="l" defTabSz="98206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797928" indent="-306896" algn="l" defTabSz="982066"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27582" indent="-245516" algn="l" defTabSz="982066"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18615"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209648"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700680"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91713"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82746"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173779"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IE" dirty="0">
                <a:solidFill>
                  <a:srgbClr val="00B0F0"/>
                </a:solidFill>
              </a:rPr>
              <a:t>Tasks Status</a:t>
            </a:r>
          </a:p>
          <a:p>
            <a:endParaRPr lang="en-IE" dirty="0"/>
          </a:p>
          <a:p>
            <a:pPr lvl="1"/>
            <a:r>
              <a:rPr lang="en-IE" dirty="0">
                <a:solidFill>
                  <a:schemeClr val="accent1">
                    <a:lumMod val="50000"/>
                  </a:schemeClr>
                </a:solidFill>
              </a:rPr>
              <a:t>Task 4.1 started M2</a:t>
            </a:r>
          </a:p>
          <a:p>
            <a:pPr lvl="2"/>
            <a:r>
              <a:rPr lang="en-IE" sz="2500" dirty="0">
                <a:solidFill>
                  <a:schemeClr val="accent1">
                    <a:lumMod val="50000"/>
                  </a:schemeClr>
                </a:solidFill>
              </a:rPr>
              <a:t>Deliverable D4.1.1 Analysis report for </a:t>
            </a:r>
            <a:r>
              <a:rPr lang="en-IE" sz="2500" dirty="0" err="1">
                <a:solidFill>
                  <a:schemeClr val="accent1">
                    <a:lumMod val="50000"/>
                  </a:schemeClr>
                </a:solidFill>
              </a:rPr>
              <a:t>QoS</a:t>
            </a:r>
            <a:r>
              <a:rPr lang="en-IE" sz="2500" dirty="0">
                <a:solidFill>
                  <a:schemeClr val="accent1">
                    <a:lumMod val="50000"/>
                  </a:schemeClr>
                </a:solidFill>
              </a:rPr>
              <a:t> framework</a:t>
            </a:r>
          </a:p>
          <a:p>
            <a:pPr lvl="2"/>
            <a:r>
              <a:rPr lang="en-US" sz="2500" dirty="0">
                <a:solidFill>
                  <a:schemeClr val="accent1">
                    <a:lumMod val="50000"/>
                  </a:schemeClr>
                </a:solidFill>
              </a:rPr>
              <a:t>Deliverable D4.1.2 </a:t>
            </a:r>
            <a:r>
              <a:rPr lang="en-IE" altLang="ko-KR" sz="2500" dirty="0">
                <a:solidFill>
                  <a:schemeClr val="accent1">
                    <a:lumMod val="50000"/>
                  </a:schemeClr>
                </a:solidFill>
              </a:rPr>
              <a:t>Requirement report for </a:t>
            </a:r>
            <a:r>
              <a:rPr lang="en-IE" altLang="ko-KR" sz="2500" dirty="0" err="1">
                <a:solidFill>
                  <a:schemeClr val="accent1">
                    <a:lumMod val="50000"/>
                  </a:schemeClr>
                </a:solidFill>
              </a:rPr>
              <a:t>QoS</a:t>
            </a:r>
            <a:r>
              <a:rPr lang="en-IE" altLang="ko-KR" sz="2500" dirty="0">
                <a:solidFill>
                  <a:schemeClr val="accent1">
                    <a:lumMod val="50000"/>
                  </a:schemeClr>
                </a:solidFill>
              </a:rPr>
              <a:t> support in industry domain</a:t>
            </a:r>
            <a:endParaRPr lang="en-IE" sz="2500" dirty="0">
              <a:solidFill>
                <a:schemeClr val="accent1">
                  <a:lumMod val="50000"/>
                </a:schemeClr>
              </a:solidFill>
            </a:endParaRPr>
          </a:p>
          <a:p>
            <a:pPr lvl="1"/>
            <a:r>
              <a:rPr lang="en-IE" dirty="0">
                <a:solidFill>
                  <a:schemeClr val="accent1">
                    <a:lumMod val="50000"/>
                  </a:schemeClr>
                </a:solidFill>
              </a:rPr>
              <a:t>Task 4.2 started M4</a:t>
            </a:r>
          </a:p>
          <a:p>
            <a:pPr lvl="2"/>
            <a:r>
              <a:rPr lang="en-IE" dirty="0">
                <a:solidFill>
                  <a:schemeClr val="accent1">
                    <a:lumMod val="50000"/>
                  </a:schemeClr>
                </a:solidFill>
              </a:rPr>
              <a:t>Deliverable D4.2.1 </a:t>
            </a:r>
            <a:r>
              <a:rPr lang="en-IE" altLang="ko-KR" dirty="0">
                <a:solidFill>
                  <a:schemeClr val="accent1">
                    <a:lumMod val="50000"/>
                  </a:schemeClr>
                </a:solidFill>
              </a:rPr>
              <a:t>Design documents for </a:t>
            </a:r>
            <a:r>
              <a:rPr lang="en-IE" altLang="ko-KR" dirty="0" err="1">
                <a:solidFill>
                  <a:schemeClr val="accent1">
                    <a:lumMod val="50000"/>
                  </a:schemeClr>
                </a:solidFill>
              </a:rPr>
              <a:t>QoS</a:t>
            </a:r>
            <a:r>
              <a:rPr lang="en-IE" altLang="ko-KR" dirty="0">
                <a:solidFill>
                  <a:schemeClr val="accent1">
                    <a:lumMod val="50000"/>
                  </a:schemeClr>
                </a:solidFill>
              </a:rPr>
              <a:t> support framework</a:t>
            </a:r>
            <a:endParaRPr lang="en-IE" dirty="0">
              <a:solidFill>
                <a:schemeClr val="accent1">
                  <a:lumMod val="50000"/>
                </a:schemeClr>
              </a:solidFill>
            </a:endParaRPr>
          </a:p>
          <a:p>
            <a:pPr lvl="1"/>
            <a:r>
              <a:rPr lang="en-IE" dirty="0">
                <a:solidFill>
                  <a:schemeClr val="accent1">
                    <a:lumMod val="50000"/>
                  </a:schemeClr>
                </a:solidFill>
              </a:rPr>
              <a:t>Task 4.3 started M4</a:t>
            </a:r>
          </a:p>
          <a:p>
            <a:pPr lvl="2"/>
            <a:r>
              <a:rPr lang="en-IE" sz="2500" dirty="0">
                <a:solidFill>
                  <a:schemeClr val="accent1">
                    <a:lumMod val="50000"/>
                  </a:schemeClr>
                </a:solidFill>
              </a:rPr>
              <a:t>Deliverable D4.3.1 Standard documents for oneM2M enhancement for </a:t>
            </a:r>
            <a:r>
              <a:rPr lang="en-IE" sz="2500" dirty="0" err="1">
                <a:solidFill>
                  <a:schemeClr val="accent1">
                    <a:lumMod val="50000"/>
                  </a:schemeClr>
                </a:solidFill>
              </a:rPr>
              <a:t>QoS</a:t>
            </a:r>
            <a:r>
              <a:rPr lang="en-IE" sz="2500" dirty="0">
                <a:solidFill>
                  <a:schemeClr val="accent1">
                    <a:lumMod val="50000"/>
                  </a:schemeClr>
                </a:solidFill>
              </a:rPr>
              <a:t> support</a:t>
            </a:r>
          </a:p>
          <a:p>
            <a:pPr lvl="1"/>
            <a:r>
              <a:rPr lang="en-IE" dirty="0">
                <a:solidFill>
                  <a:schemeClr val="accent1">
                    <a:lumMod val="50000"/>
                  </a:schemeClr>
                </a:solidFill>
              </a:rPr>
              <a:t>Task 4.4 started M7</a:t>
            </a:r>
          </a:p>
          <a:p>
            <a:pPr lvl="2"/>
            <a:r>
              <a:rPr lang="en-IE" dirty="0">
                <a:solidFill>
                  <a:schemeClr val="accent1">
                    <a:lumMod val="50000"/>
                  </a:schemeClr>
                </a:solidFill>
              </a:rPr>
              <a:t>Deliverable D4.4.1 oneM2M </a:t>
            </a:r>
            <a:r>
              <a:rPr lang="en-IE" dirty="0" err="1">
                <a:solidFill>
                  <a:schemeClr val="accent1">
                    <a:lumMod val="50000"/>
                  </a:schemeClr>
                </a:solidFill>
              </a:rPr>
              <a:t>QoS</a:t>
            </a:r>
            <a:r>
              <a:rPr lang="en-IE" dirty="0">
                <a:solidFill>
                  <a:schemeClr val="accent1">
                    <a:lumMod val="50000"/>
                  </a:schemeClr>
                </a:solidFill>
              </a:rPr>
              <a:t> support framework SW design documents</a:t>
            </a:r>
          </a:p>
          <a:p>
            <a:pPr lvl="2"/>
            <a:r>
              <a:rPr lang="en-IE" dirty="0">
                <a:solidFill>
                  <a:schemeClr val="accent1">
                    <a:lumMod val="50000"/>
                  </a:schemeClr>
                </a:solidFill>
              </a:rPr>
              <a:t>Deliverable D4.4.2 oneM2M </a:t>
            </a:r>
            <a:r>
              <a:rPr lang="en-IE" dirty="0" err="1">
                <a:solidFill>
                  <a:schemeClr val="accent1">
                    <a:lumMod val="50000"/>
                  </a:schemeClr>
                </a:solidFill>
              </a:rPr>
              <a:t>QoS</a:t>
            </a:r>
            <a:r>
              <a:rPr lang="en-IE" dirty="0">
                <a:solidFill>
                  <a:schemeClr val="accent1">
                    <a:lumMod val="50000"/>
                  </a:schemeClr>
                </a:solidFill>
              </a:rPr>
              <a:t> support framework SW development</a:t>
            </a:r>
            <a:endParaRPr lang="hr-BA" dirty="0">
              <a:solidFill>
                <a:schemeClr val="accent1">
                  <a:lumMod val="50000"/>
                </a:schemeClr>
              </a:solidFill>
            </a:endParaRPr>
          </a:p>
          <a:p>
            <a:pPr>
              <a:buFont typeface="Arial" pitchFamily="34" charset="0"/>
              <a:buNone/>
            </a:pPr>
            <a:endParaRPr lang="en-IE" dirty="0"/>
          </a:p>
        </p:txBody>
      </p:sp>
      <p:sp>
        <p:nvSpPr>
          <p:cNvPr id="19" name="Rectangle 12"/>
          <p:cNvSpPr/>
          <p:nvPr/>
        </p:nvSpPr>
        <p:spPr>
          <a:xfrm>
            <a:off x="431799" y="3780631"/>
            <a:ext cx="9001001" cy="2872140"/>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23" name="표 22"/>
          <p:cNvGraphicFramePr>
            <a:graphicFrameLocks noGrp="1"/>
          </p:cNvGraphicFramePr>
          <p:nvPr>
            <p:extLst>
              <p:ext uri="{D42A27DB-BD31-4B8C-83A1-F6EECF244321}">
                <p14:modId xmlns:p14="http://schemas.microsoft.com/office/powerpoint/2010/main" val="1385926871"/>
              </p:ext>
            </p:extLst>
          </p:nvPr>
        </p:nvGraphicFramePr>
        <p:xfrm>
          <a:off x="431799" y="1197546"/>
          <a:ext cx="3297015" cy="2088234"/>
        </p:xfrm>
        <a:graphic>
          <a:graphicData uri="http://schemas.openxmlformats.org/drawingml/2006/table">
            <a:tbl>
              <a:tblPr firstRow="1" bandRow="1">
                <a:tableStyleId>{7DF18680-E054-41AD-8BC1-D1AEF772440D}</a:tableStyleId>
              </a:tblPr>
              <a:tblGrid>
                <a:gridCol w="380798">
                  <a:extLst>
                    <a:ext uri="{9D8B030D-6E8A-4147-A177-3AD203B41FA5}">
                      <a16:colId xmlns:a16="http://schemas.microsoft.com/office/drawing/2014/main" val="20000"/>
                    </a:ext>
                  </a:extLst>
                </a:gridCol>
                <a:gridCol w="799436">
                  <a:extLst>
                    <a:ext uri="{9D8B030D-6E8A-4147-A177-3AD203B41FA5}">
                      <a16:colId xmlns:a16="http://schemas.microsoft.com/office/drawing/2014/main" val="20001"/>
                    </a:ext>
                  </a:extLst>
                </a:gridCol>
                <a:gridCol w="581205">
                  <a:extLst>
                    <a:ext uri="{9D8B030D-6E8A-4147-A177-3AD203B41FA5}">
                      <a16:colId xmlns:a16="http://schemas.microsoft.com/office/drawing/2014/main" val="20002"/>
                    </a:ext>
                  </a:extLst>
                </a:gridCol>
                <a:gridCol w="529984">
                  <a:extLst>
                    <a:ext uri="{9D8B030D-6E8A-4147-A177-3AD203B41FA5}">
                      <a16:colId xmlns:a16="http://schemas.microsoft.com/office/drawing/2014/main" val="20003"/>
                    </a:ext>
                  </a:extLst>
                </a:gridCol>
                <a:gridCol w="502796">
                  <a:extLst>
                    <a:ext uri="{9D8B030D-6E8A-4147-A177-3AD203B41FA5}">
                      <a16:colId xmlns:a16="http://schemas.microsoft.com/office/drawing/2014/main" val="20004"/>
                    </a:ext>
                  </a:extLst>
                </a:gridCol>
                <a:gridCol w="502796">
                  <a:extLst>
                    <a:ext uri="{9D8B030D-6E8A-4147-A177-3AD203B41FA5}">
                      <a16:colId xmlns:a16="http://schemas.microsoft.com/office/drawing/2014/main" val="20005"/>
                    </a:ext>
                  </a:extLst>
                </a:gridCol>
              </a:tblGrid>
              <a:tr h="348039">
                <a:tc>
                  <a:txBody>
                    <a:bodyPr/>
                    <a:lstStyle/>
                    <a:p>
                      <a:pPr algn="ctr" latinLnBrk="1"/>
                      <a:r>
                        <a:rPr lang="en-US" altLang="ko-KR" sz="1100" dirty="0"/>
                        <a:t>WP</a:t>
                      </a:r>
                      <a:endParaRPr lang="ko-KR" altLang="en-US" sz="1100" dirty="0"/>
                    </a:p>
                  </a:txBody>
                  <a:tcPr marL="0" marR="0" marT="0" marB="0" anchor="ctr">
                    <a:solidFill>
                      <a:srgbClr val="00B0F0"/>
                    </a:solidFill>
                  </a:tcPr>
                </a:tc>
                <a:tc>
                  <a:txBody>
                    <a:bodyPr/>
                    <a:lstStyle/>
                    <a:p>
                      <a:pPr algn="ctr" latinLnBrk="1"/>
                      <a:r>
                        <a:rPr lang="en-US" altLang="ko-KR" sz="1100" dirty="0"/>
                        <a:t>WP Leader</a:t>
                      </a:r>
                      <a:endParaRPr lang="ko-KR" altLang="en-US" sz="1100" dirty="0"/>
                    </a:p>
                  </a:txBody>
                  <a:tcPr marL="0" marR="0" marT="0" marB="0" anchor="ctr">
                    <a:solidFill>
                      <a:srgbClr val="00B0F0"/>
                    </a:solidFill>
                  </a:tcPr>
                </a:tc>
                <a:tc>
                  <a:txBody>
                    <a:bodyPr/>
                    <a:lstStyle/>
                    <a:p>
                      <a:pPr algn="ctr" latinLnBrk="1"/>
                      <a:r>
                        <a:rPr lang="en-US" altLang="ko-KR" sz="1100" dirty="0"/>
                        <a:t>T</a:t>
                      </a:r>
                      <a:endParaRPr lang="ko-KR" altLang="en-US" sz="1100" dirty="0"/>
                    </a:p>
                  </a:txBody>
                  <a:tcPr marL="0" marR="0" marT="0" marB="0" anchor="ctr">
                    <a:solidFill>
                      <a:srgbClr val="00B0F0"/>
                    </a:solidFill>
                  </a:tcPr>
                </a:tc>
                <a:tc>
                  <a:txBody>
                    <a:bodyPr/>
                    <a:lstStyle/>
                    <a:p>
                      <a:pPr algn="ctr" latinLnBrk="1"/>
                      <a:r>
                        <a:rPr lang="en-US" altLang="ko-KR" sz="1100" dirty="0"/>
                        <a:t>Type</a:t>
                      </a:r>
                      <a:endParaRPr lang="ko-KR" altLang="en-US" sz="1100" dirty="0"/>
                    </a:p>
                  </a:txBody>
                  <a:tcPr marL="0" marR="0" marT="0" marB="0" anchor="ctr">
                    <a:solidFill>
                      <a:srgbClr val="00B0F0"/>
                    </a:solidFill>
                  </a:tcPr>
                </a:tc>
                <a:tc>
                  <a:txBody>
                    <a:bodyPr/>
                    <a:lstStyle/>
                    <a:p>
                      <a:pPr algn="ctr" latinLnBrk="1"/>
                      <a:r>
                        <a:rPr lang="en-US" altLang="ko-KR" sz="1100" dirty="0"/>
                        <a:t>From</a:t>
                      </a:r>
                      <a:endParaRPr lang="ko-KR" altLang="en-US" sz="1100" dirty="0"/>
                    </a:p>
                  </a:txBody>
                  <a:tcPr marL="0" marR="0" marT="0" marB="0" anchor="ctr">
                    <a:solidFill>
                      <a:srgbClr val="00B0F0"/>
                    </a:solidFill>
                  </a:tcPr>
                </a:tc>
                <a:tc>
                  <a:txBody>
                    <a:bodyPr/>
                    <a:lstStyle/>
                    <a:p>
                      <a:pPr algn="ctr" latinLnBrk="1"/>
                      <a:r>
                        <a:rPr lang="en-US" altLang="ko-KR" sz="1100" dirty="0"/>
                        <a:t>To</a:t>
                      </a:r>
                      <a:endParaRPr lang="ko-KR" altLang="en-US" sz="1100" dirty="0"/>
                    </a:p>
                  </a:txBody>
                  <a:tcPr marL="0" marR="0" marT="0" marB="0" anchor="ctr">
                    <a:solidFill>
                      <a:srgbClr val="00B0F0"/>
                    </a:solidFill>
                  </a:tcPr>
                </a:tc>
                <a:extLst>
                  <a:ext uri="{0D108BD9-81ED-4DB2-BD59-A6C34878D82A}">
                    <a16:rowId xmlns:a16="http://schemas.microsoft.com/office/drawing/2014/main" val="10000"/>
                  </a:ext>
                </a:extLst>
              </a:tr>
              <a:tr h="348039">
                <a:tc>
                  <a:txBody>
                    <a:bodyPr/>
                    <a:lstStyle/>
                    <a:p>
                      <a:pPr algn="ctr" latinLnBrk="1"/>
                      <a:r>
                        <a:rPr lang="en-US" altLang="ko-KR" sz="1100" dirty="0"/>
                        <a:t>4</a:t>
                      </a:r>
                      <a:endParaRPr lang="ko-KR" altLang="en-US" sz="1100" dirty="0"/>
                    </a:p>
                  </a:txBody>
                  <a:tcPr marL="0" marR="0" marT="0" marB="0" anchor="ctr">
                    <a:solidFill>
                      <a:srgbClr val="EBF9FE"/>
                    </a:solidFill>
                  </a:tcPr>
                </a:tc>
                <a:tc>
                  <a:txBody>
                    <a:bodyPr/>
                    <a:lstStyle/>
                    <a:p>
                      <a:pPr algn="ctr" latinLnBrk="1"/>
                      <a:r>
                        <a:rPr lang="en-US" altLang="ko-KR" sz="1100" dirty="0"/>
                        <a:t>KETI</a:t>
                      </a:r>
                      <a:endParaRPr lang="ko-KR" altLang="en-US" sz="1100" dirty="0"/>
                    </a:p>
                  </a:txBody>
                  <a:tcPr marL="0" marR="0" marT="0" marB="0" anchor="ctr">
                    <a:solidFill>
                      <a:srgbClr val="EBF9FE"/>
                    </a:solidFill>
                  </a:tcPr>
                </a:tc>
                <a:tc>
                  <a:txBody>
                    <a:bodyPr/>
                    <a:lstStyle/>
                    <a:p>
                      <a:pPr algn="ctr" latinLnBrk="1"/>
                      <a:endParaRPr lang="ko-KR" altLang="en-US" sz="1100" dirty="0"/>
                    </a:p>
                  </a:txBody>
                  <a:tcPr marL="0" marR="0" marT="0" marB="0" anchor="ctr">
                    <a:solidFill>
                      <a:srgbClr val="EBF9FE"/>
                    </a:solidFill>
                  </a:tcPr>
                </a:tc>
                <a:tc>
                  <a:txBody>
                    <a:bodyPr/>
                    <a:lstStyle/>
                    <a:p>
                      <a:pPr algn="ctr" latinLnBrk="1"/>
                      <a:endParaRPr lang="ko-KR" altLang="en-US" sz="1100" dirty="0"/>
                    </a:p>
                  </a:txBody>
                  <a:tcPr marL="0" marR="0" marT="0" marB="0" anchor="ctr">
                    <a:solidFill>
                      <a:srgbClr val="EBF9FE"/>
                    </a:solidFill>
                  </a:tcPr>
                </a:tc>
                <a:tc>
                  <a:txBody>
                    <a:bodyPr/>
                    <a:lstStyle/>
                    <a:p>
                      <a:pPr algn="ctr" latinLnBrk="1"/>
                      <a:r>
                        <a:rPr lang="en-US" altLang="ko-KR" sz="1100" dirty="0"/>
                        <a:t>M2</a:t>
                      </a:r>
                      <a:endParaRPr lang="ko-KR" altLang="en-US" sz="1100" dirty="0"/>
                    </a:p>
                  </a:txBody>
                  <a:tcPr marL="0" marR="0" marT="0" marB="0" anchor="ctr">
                    <a:solidFill>
                      <a:srgbClr val="EBF9FE"/>
                    </a:solidFill>
                  </a:tcPr>
                </a:tc>
                <a:tc>
                  <a:txBody>
                    <a:bodyPr/>
                    <a:lstStyle/>
                    <a:p>
                      <a:pPr algn="ctr" latinLnBrk="1"/>
                      <a:r>
                        <a:rPr lang="en-US" altLang="ko-KR" sz="1100" dirty="0"/>
                        <a:t>M12</a:t>
                      </a:r>
                      <a:endParaRPr lang="ko-KR" altLang="en-US" sz="1100" dirty="0"/>
                    </a:p>
                  </a:txBody>
                  <a:tcPr marL="0" marR="0" marT="0" marB="0" anchor="ctr">
                    <a:solidFill>
                      <a:srgbClr val="EBF9FE"/>
                    </a:solidFill>
                  </a:tcPr>
                </a:tc>
                <a:extLst>
                  <a:ext uri="{0D108BD9-81ED-4DB2-BD59-A6C34878D82A}">
                    <a16:rowId xmlns:a16="http://schemas.microsoft.com/office/drawing/2014/main" val="10001"/>
                  </a:ext>
                </a:extLst>
              </a:tr>
              <a:tr h="348039">
                <a:tc>
                  <a:txBody>
                    <a:bodyPr/>
                    <a:lstStyle/>
                    <a:p>
                      <a:pPr algn="ctr" latinLnBrk="1"/>
                      <a:r>
                        <a:rPr lang="en-US" altLang="ko-KR" sz="1100" dirty="0"/>
                        <a:t>4</a:t>
                      </a:r>
                      <a:endParaRPr lang="ko-KR" altLang="en-US" sz="1100" dirty="0"/>
                    </a:p>
                  </a:txBody>
                  <a:tcPr marL="0" marR="0" marT="0" marB="0" anchor="ctr">
                    <a:solidFill>
                      <a:srgbClr val="EBF9FE"/>
                    </a:solidFill>
                  </a:tcPr>
                </a:tc>
                <a:tc>
                  <a:txBody>
                    <a:bodyPr/>
                    <a:lstStyle/>
                    <a:p>
                      <a:pPr algn="ctr" latinLnBrk="1"/>
                      <a:r>
                        <a:rPr lang="en-US" altLang="ko-KR" sz="1100" dirty="0"/>
                        <a:t>KETI</a:t>
                      </a:r>
                      <a:endParaRPr lang="ko-KR" altLang="en-US" sz="1100" dirty="0"/>
                    </a:p>
                  </a:txBody>
                  <a:tcPr marL="0" marR="0" marT="0" marB="0" anchor="ctr">
                    <a:solidFill>
                      <a:srgbClr val="EBF9FE"/>
                    </a:solidFill>
                  </a:tcPr>
                </a:tc>
                <a:tc>
                  <a:txBody>
                    <a:bodyPr/>
                    <a:lstStyle/>
                    <a:p>
                      <a:pPr algn="ctr" latinLnBrk="1"/>
                      <a:r>
                        <a:rPr lang="en-US" altLang="ko-KR" sz="1100" dirty="0"/>
                        <a:t>T 4.1</a:t>
                      </a:r>
                      <a:endParaRPr lang="ko-KR" altLang="en-US" sz="1100" dirty="0"/>
                    </a:p>
                  </a:txBody>
                  <a:tcPr marL="0" marR="0" marT="0" marB="0" anchor="ctr">
                    <a:solidFill>
                      <a:srgbClr val="EBF9FE"/>
                    </a:solidFill>
                  </a:tcPr>
                </a:tc>
                <a:tc>
                  <a:txBody>
                    <a:bodyPr/>
                    <a:lstStyle/>
                    <a:p>
                      <a:pPr algn="ctr" latinLnBrk="1"/>
                      <a:r>
                        <a:rPr lang="en-US" altLang="ko-KR" sz="1100" dirty="0"/>
                        <a:t>RD</a:t>
                      </a:r>
                      <a:endParaRPr lang="ko-KR" altLang="en-US" sz="1100" dirty="0"/>
                    </a:p>
                  </a:txBody>
                  <a:tcPr marL="0" marR="0" marT="0" marB="0" anchor="ctr">
                    <a:solidFill>
                      <a:srgbClr val="EBF9FE"/>
                    </a:solidFill>
                  </a:tcPr>
                </a:tc>
                <a:tc>
                  <a:txBody>
                    <a:bodyPr/>
                    <a:lstStyle/>
                    <a:p>
                      <a:pPr algn="ctr" latinLnBrk="1"/>
                      <a:r>
                        <a:rPr lang="en-US" altLang="ko-KR" sz="1100" dirty="0"/>
                        <a:t>M2</a:t>
                      </a:r>
                      <a:endParaRPr lang="ko-KR" altLang="en-US" sz="1100" dirty="0"/>
                    </a:p>
                  </a:txBody>
                  <a:tcPr marL="0" marR="0" marT="0" marB="0" anchor="ctr">
                    <a:solidFill>
                      <a:srgbClr val="EBF9FE"/>
                    </a:solidFill>
                  </a:tcPr>
                </a:tc>
                <a:tc>
                  <a:txBody>
                    <a:bodyPr/>
                    <a:lstStyle/>
                    <a:p>
                      <a:pPr algn="ctr" latinLnBrk="1"/>
                      <a:r>
                        <a:rPr lang="en-US" altLang="ko-KR" sz="1100" dirty="0"/>
                        <a:t>M6</a:t>
                      </a:r>
                      <a:endParaRPr lang="ko-KR" altLang="en-US" sz="1100" dirty="0"/>
                    </a:p>
                  </a:txBody>
                  <a:tcPr marL="0" marR="0" marT="0" marB="0" anchor="ctr">
                    <a:solidFill>
                      <a:srgbClr val="EBF9FE"/>
                    </a:solidFill>
                  </a:tcPr>
                </a:tc>
                <a:extLst>
                  <a:ext uri="{0D108BD9-81ED-4DB2-BD59-A6C34878D82A}">
                    <a16:rowId xmlns:a16="http://schemas.microsoft.com/office/drawing/2014/main" val="10002"/>
                  </a:ext>
                </a:extLst>
              </a:tr>
              <a:tr h="348039">
                <a:tc>
                  <a:txBody>
                    <a:bodyPr/>
                    <a:lstStyle/>
                    <a:p>
                      <a:pPr algn="ctr" latinLnBrk="1"/>
                      <a:r>
                        <a:rPr lang="en-US" altLang="ko-KR" sz="1100" dirty="0"/>
                        <a:t>4</a:t>
                      </a:r>
                      <a:endParaRPr lang="ko-KR" altLang="en-US" sz="1100" dirty="0"/>
                    </a:p>
                  </a:txBody>
                  <a:tcPr marL="0" marR="0" marT="0" marB="0" anchor="ctr">
                    <a:solidFill>
                      <a:srgbClr val="EBF9FE"/>
                    </a:solidFill>
                  </a:tcPr>
                </a:tc>
                <a:tc>
                  <a:txBody>
                    <a:bodyPr/>
                    <a:lstStyle/>
                    <a:p>
                      <a:pPr algn="ctr" latinLnBrk="1"/>
                      <a:r>
                        <a:rPr lang="en-US" altLang="ko-KR" sz="1100" dirty="0"/>
                        <a:t>KETI</a:t>
                      </a:r>
                      <a:endParaRPr lang="ko-KR" altLang="en-US" sz="1100" dirty="0"/>
                    </a:p>
                  </a:txBody>
                  <a:tcPr marL="0" marR="0" marT="0" marB="0" anchor="ctr">
                    <a:solidFill>
                      <a:srgbClr val="EBF9FE"/>
                    </a:solidFill>
                  </a:tcPr>
                </a:tc>
                <a:tc>
                  <a:txBody>
                    <a:bodyPr/>
                    <a:lstStyle/>
                    <a:p>
                      <a:pPr algn="ctr" latinLnBrk="1"/>
                      <a:r>
                        <a:rPr lang="en-US" altLang="ko-KR" sz="1100" dirty="0"/>
                        <a:t>T</a:t>
                      </a:r>
                      <a:r>
                        <a:rPr lang="en-US" altLang="ko-KR" sz="1100" baseline="0" dirty="0"/>
                        <a:t> 4.2</a:t>
                      </a:r>
                      <a:endParaRPr lang="ko-KR" altLang="en-US" sz="1100" dirty="0"/>
                    </a:p>
                  </a:txBody>
                  <a:tcPr marL="0" marR="0" marT="0" marB="0" anchor="ctr">
                    <a:solidFill>
                      <a:srgbClr val="EBF9FE"/>
                    </a:solidFill>
                  </a:tcPr>
                </a:tc>
                <a:tc>
                  <a:txBody>
                    <a:bodyPr/>
                    <a:lstStyle/>
                    <a:p>
                      <a:pPr algn="ctr" latinLnBrk="1"/>
                      <a:r>
                        <a:rPr lang="en-US" altLang="ko-KR" sz="1100" dirty="0"/>
                        <a:t>RD</a:t>
                      </a:r>
                      <a:endParaRPr lang="ko-KR" altLang="en-US" sz="1100" dirty="0"/>
                    </a:p>
                  </a:txBody>
                  <a:tcPr marL="0" marR="0" marT="0" marB="0" anchor="ctr">
                    <a:solidFill>
                      <a:srgbClr val="EBF9FE"/>
                    </a:solidFill>
                  </a:tcPr>
                </a:tc>
                <a:tc>
                  <a:txBody>
                    <a:bodyPr/>
                    <a:lstStyle/>
                    <a:p>
                      <a:pPr algn="ctr" latinLnBrk="1"/>
                      <a:r>
                        <a:rPr lang="en-US" altLang="ko-KR" sz="1100" dirty="0"/>
                        <a:t>M6</a:t>
                      </a:r>
                      <a:endParaRPr lang="ko-KR" altLang="en-US" sz="1100" dirty="0"/>
                    </a:p>
                  </a:txBody>
                  <a:tcPr marL="0" marR="0" marT="0" marB="0" anchor="ctr">
                    <a:solidFill>
                      <a:srgbClr val="EBF9FE"/>
                    </a:solidFill>
                  </a:tcPr>
                </a:tc>
                <a:tc>
                  <a:txBody>
                    <a:bodyPr/>
                    <a:lstStyle/>
                    <a:p>
                      <a:pPr algn="ctr" latinLnBrk="1"/>
                      <a:r>
                        <a:rPr lang="en-US" altLang="ko-KR" sz="1100" dirty="0"/>
                        <a:t>M8</a:t>
                      </a:r>
                      <a:endParaRPr lang="ko-KR" altLang="en-US" sz="1100" dirty="0"/>
                    </a:p>
                  </a:txBody>
                  <a:tcPr marL="0" marR="0" marT="0" marB="0" anchor="ctr">
                    <a:solidFill>
                      <a:srgbClr val="EBF9FE"/>
                    </a:solidFill>
                  </a:tcPr>
                </a:tc>
                <a:extLst>
                  <a:ext uri="{0D108BD9-81ED-4DB2-BD59-A6C34878D82A}">
                    <a16:rowId xmlns:a16="http://schemas.microsoft.com/office/drawing/2014/main" val="10003"/>
                  </a:ext>
                </a:extLst>
              </a:tr>
              <a:tr h="348039">
                <a:tc>
                  <a:txBody>
                    <a:bodyPr/>
                    <a:lstStyle/>
                    <a:p>
                      <a:pPr algn="ctr" latinLnBrk="1"/>
                      <a:r>
                        <a:rPr lang="en-US" altLang="ko-KR" sz="1100" dirty="0"/>
                        <a:t>4</a:t>
                      </a:r>
                      <a:endParaRPr lang="ko-KR" altLang="en-US" sz="1100" dirty="0"/>
                    </a:p>
                  </a:txBody>
                  <a:tcPr marL="0" marR="0" marT="0" marB="0" anchor="ctr">
                    <a:solidFill>
                      <a:srgbClr val="EBF9FE"/>
                    </a:solidFill>
                  </a:tcPr>
                </a:tc>
                <a:tc>
                  <a:txBody>
                    <a:bodyPr/>
                    <a:lstStyle/>
                    <a:p>
                      <a:pPr algn="ctr" latinLnBrk="1"/>
                      <a:r>
                        <a:rPr lang="en-US" altLang="ko-KR" sz="1100" dirty="0"/>
                        <a:t>KETI</a:t>
                      </a:r>
                      <a:endParaRPr lang="ko-KR" altLang="en-US" sz="1100" dirty="0"/>
                    </a:p>
                  </a:txBody>
                  <a:tcPr marL="0" marR="0" marT="0" marB="0" anchor="ctr">
                    <a:solidFill>
                      <a:srgbClr val="EBF9FE"/>
                    </a:solidFill>
                  </a:tcPr>
                </a:tc>
                <a:tc>
                  <a:txBody>
                    <a:bodyPr/>
                    <a:lstStyle/>
                    <a:p>
                      <a:pPr algn="ctr" latinLnBrk="1"/>
                      <a:r>
                        <a:rPr lang="en-US" altLang="ko-KR" sz="1100" dirty="0"/>
                        <a:t>T</a:t>
                      </a:r>
                      <a:r>
                        <a:rPr lang="en-US" altLang="ko-KR" sz="1100" baseline="0" dirty="0"/>
                        <a:t> 4.3</a:t>
                      </a:r>
                      <a:endParaRPr lang="ko-KR" altLang="en-US" sz="1100" dirty="0"/>
                    </a:p>
                  </a:txBody>
                  <a:tcPr marL="0" marR="0" marT="0" marB="0" anchor="ctr">
                    <a:solidFill>
                      <a:srgbClr val="EBF9FE"/>
                    </a:solidFill>
                  </a:tcPr>
                </a:tc>
                <a:tc>
                  <a:txBody>
                    <a:bodyPr/>
                    <a:lstStyle/>
                    <a:p>
                      <a:pPr algn="ctr" latinLnBrk="1"/>
                      <a:r>
                        <a:rPr lang="en-US" altLang="ko-KR" sz="1100" dirty="0"/>
                        <a:t>RD</a:t>
                      </a:r>
                      <a:endParaRPr lang="ko-KR" altLang="en-US" sz="1100" dirty="0"/>
                    </a:p>
                  </a:txBody>
                  <a:tcPr marL="0" marR="0" marT="0" marB="0" anchor="ctr">
                    <a:solidFill>
                      <a:srgbClr val="EBF9FE"/>
                    </a:solidFill>
                  </a:tcPr>
                </a:tc>
                <a:tc>
                  <a:txBody>
                    <a:bodyPr/>
                    <a:lstStyle/>
                    <a:p>
                      <a:pPr algn="ctr" latinLnBrk="1"/>
                      <a:r>
                        <a:rPr lang="en-US" altLang="ko-KR" sz="1100" dirty="0"/>
                        <a:t>M6</a:t>
                      </a:r>
                      <a:endParaRPr lang="ko-KR" altLang="en-US" sz="1100" dirty="0"/>
                    </a:p>
                  </a:txBody>
                  <a:tcPr marL="0" marR="0" marT="0" marB="0" anchor="ctr">
                    <a:solidFill>
                      <a:srgbClr val="EBF9FE"/>
                    </a:solidFill>
                  </a:tcPr>
                </a:tc>
                <a:tc>
                  <a:txBody>
                    <a:bodyPr/>
                    <a:lstStyle/>
                    <a:p>
                      <a:pPr algn="ctr" latinLnBrk="1"/>
                      <a:r>
                        <a:rPr lang="en-US" altLang="ko-KR" sz="1100" dirty="0"/>
                        <a:t>M10</a:t>
                      </a:r>
                      <a:endParaRPr lang="ko-KR" altLang="en-US" sz="1100" dirty="0"/>
                    </a:p>
                  </a:txBody>
                  <a:tcPr marL="0" marR="0" marT="0" marB="0" anchor="ctr">
                    <a:solidFill>
                      <a:srgbClr val="EBF9FE"/>
                    </a:solidFill>
                  </a:tcPr>
                </a:tc>
                <a:extLst>
                  <a:ext uri="{0D108BD9-81ED-4DB2-BD59-A6C34878D82A}">
                    <a16:rowId xmlns:a16="http://schemas.microsoft.com/office/drawing/2014/main" val="10004"/>
                  </a:ext>
                </a:extLst>
              </a:tr>
              <a:tr h="348039">
                <a:tc>
                  <a:txBody>
                    <a:bodyPr/>
                    <a:lstStyle/>
                    <a:p>
                      <a:pPr algn="ctr" latinLnBrk="1"/>
                      <a:r>
                        <a:rPr lang="en-US" altLang="ko-KR" sz="1100" dirty="0"/>
                        <a:t>4</a:t>
                      </a:r>
                      <a:endParaRPr lang="ko-KR" altLang="en-US" sz="1100" dirty="0"/>
                    </a:p>
                  </a:txBody>
                  <a:tcPr marL="0" marR="0" marT="0" marB="0" anchor="ctr">
                    <a:solidFill>
                      <a:srgbClr val="EBF9FE"/>
                    </a:solidFill>
                  </a:tcPr>
                </a:tc>
                <a:tc>
                  <a:txBody>
                    <a:bodyPr/>
                    <a:lstStyle/>
                    <a:p>
                      <a:pPr algn="ctr" latinLnBrk="1"/>
                      <a:r>
                        <a:rPr lang="en-US" altLang="ko-KR" sz="1100" dirty="0"/>
                        <a:t>KETI</a:t>
                      </a:r>
                      <a:endParaRPr lang="ko-KR" altLang="en-US" sz="1100" dirty="0"/>
                    </a:p>
                  </a:txBody>
                  <a:tcPr marL="0" marR="0" marT="0" marB="0" anchor="ctr">
                    <a:solidFill>
                      <a:srgbClr val="EBF9FE"/>
                    </a:solidFill>
                  </a:tcPr>
                </a:tc>
                <a:tc>
                  <a:txBody>
                    <a:bodyPr/>
                    <a:lstStyle/>
                    <a:p>
                      <a:pPr algn="ctr" latinLnBrk="1"/>
                      <a:r>
                        <a:rPr lang="en-US" altLang="ko-KR" sz="1100" dirty="0"/>
                        <a:t>T 4.4</a:t>
                      </a:r>
                      <a:endParaRPr lang="ko-KR" altLang="en-US" sz="1100" dirty="0"/>
                    </a:p>
                  </a:txBody>
                  <a:tcPr marL="0" marR="0" marT="0" marB="0" anchor="ctr">
                    <a:solidFill>
                      <a:srgbClr val="EBF9FE"/>
                    </a:solidFill>
                  </a:tcPr>
                </a:tc>
                <a:tc>
                  <a:txBody>
                    <a:bodyPr/>
                    <a:lstStyle/>
                    <a:p>
                      <a:pPr algn="ctr" latinLnBrk="1"/>
                      <a:r>
                        <a:rPr lang="en-US" altLang="ko-KR" sz="1100" dirty="0"/>
                        <a:t>RD</a:t>
                      </a:r>
                      <a:endParaRPr lang="ko-KR" altLang="en-US" sz="1100" dirty="0"/>
                    </a:p>
                  </a:txBody>
                  <a:tcPr marL="0" marR="0" marT="0" marB="0" anchor="ctr">
                    <a:solidFill>
                      <a:srgbClr val="EBF9FE"/>
                    </a:solidFill>
                  </a:tcPr>
                </a:tc>
                <a:tc>
                  <a:txBody>
                    <a:bodyPr/>
                    <a:lstStyle/>
                    <a:p>
                      <a:pPr algn="ctr" latinLnBrk="1"/>
                      <a:r>
                        <a:rPr lang="en-US" altLang="ko-KR" sz="1100" dirty="0"/>
                        <a:t>M10</a:t>
                      </a:r>
                      <a:endParaRPr lang="ko-KR" altLang="en-US" sz="1100" dirty="0"/>
                    </a:p>
                  </a:txBody>
                  <a:tcPr marL="0" marR="0" marT="0" marB="0" anchor="ctr">
                    <a:solidFill>
                      <a:srgbClr val="EBF9FE"/>
                    </a:solidFill>
                  </a:tcPr>
                </a:tc>
                <a:tc>
                  <a:txBody>
                    <a:bodyPr/>
                    <a:lstStyle/>
                    <a:p>
                      <a:pPr algn="ctr" latinLnBrk="1"/>
                      <a:r>
                        <a:rPr lang="en-US" altLang="ko-KR" sz="1100" dirty="0"/>
                        <a:t>M12</a:t>
                      </a:r>
                      <a:endParaRPr lang="ko-KR" altLang="en-US" sz="1100" dirty="0"/>
                    </a:p>
                  </a:txBody>
                  <a:tcPr marL="0" marR="0" marT="0" marB="0" anchor="ctr">
                    <a:solidFill>
                      <a:srgbClr val="EBF9FE"/>
                    </a:solidFill>
                  </a:tcPr>
                </a:tc>
                <a:extLst>
                  <a:ext uri="{0D108BD9-81ED-4DB2-BD59-A6C34878D82A}">
                    <a16:rowId xmlns:a16="http://schemas.microsoft.com/office/drawing/2014/main" val="10005"/>
                  </a:ext>
                </a:extLst>
              </a:tr>
            </a:tbl>
          </a:graphicData>
        </a:graphic>
      </p:graphicFrame>
      <p:graphicFrame>
        <p:nvGraphicFramePr>
          <p:cNvPr id="24" name="표 23"/>
          <p:cNvGraphicFramePr>
            <a:graphicFrameLocks noGrp="1"/>
          </p:cNvGraphicFramePr>
          <p:nvPr>
            <p:extLst>
              <p:ext uri="{D42A27DB-BD31-4B8C-83A1-F6EECF244321}">
                <p14:modId xmlns:p14="http://schemas.microsoft.com/office/powerpoint/2010/main" val="592748250"/>
              </p:ext>
            </p:extLst>
          </p:nvPr>
        </p:nvGraphicFramePr>
        <p:xfrm>
          <a:off x="3728070" y="832886"/>
          <a:ext cx="5632728" cy="2436273"/>
        </p:xfrm>
        <a:graphic>
          <a:graphicData uri="http://schemas.openxmlformats.org/drawingml/2006/table">
            <a:tbl>
              <a:tblPr firstRow="1" bandRow="1">
                <a:tableStyleId>{7DF18680-E054-41AD-8BC1-D1AEF772440D}</a:tableStyleId>
              </a:tblPr>
              <a:tblGrid>
                <a:gridCol w="469394">
                  <a:extLst>
                    <a:ext uri="{9D8B030D-6E8A-4147-A177-3AD203B41FA5}">
                      <a16:colId xmlns:a16="http://schemas.microsoft.com/office/drawing/2014/main" val="20000"/>
                    </a:ext>
                  </a:extLst>
                </a:gridCol>
                <a:gridCol w="469394">
                  <a:extLst>
                    <a:ext uri="{9D8B030D-6E8A-4147-A177-3AD203B41FA5}">
                      <a16:colId xmlns:a16="http://schemas.microsoft.com/office/drawing/2014/main" val="20001"/>
                    </a:ext>
                  </a:extLst>
                </a:gridCol>
                <a:gridCol w="469394">
                  <a:extLst>
                    <a:ext uri="{9D8B030D-6E8A-4147-A177-3AD203B41FA5}">
                      <a16:colId xmlns:a16="http://schemas.microsoft.com/office/drawing/2014/main" val="20002"/>
                    </a:ext>
                  </a:extLst>
                </a:gridCol>
                <a:gridCol w="469394">
                  <a:extLst>
                    <a:ext uri="{9D8B030D-6E8A-4147-A177-3AD203B41FA5}">
                      <a16:colId xmlns:a16="http://schemas.microsoft.com/office/drawing/2014/main" val="20003"/>
                    </a:ext>
                  </a:extLst>
                </a:gridCol>
                <a:gridCol w="469394">
                  <a:extLst>
                    <a:ext uri="{9D8B030D-6E8A-4147-A177-3AD203B41FA5}">
                      <a16:colId xmlns:a16="http://schemas.microsoft.com/office/drawing/2014/main" val="20004"/>
                    </a:ext>
                  </a:extLst>
                </a:gridCol>
                <a:gridCol w="469394">
                  <a:extLst>
                    <a:ext uri="{9D8B030D-6E8A-4147-A177-3AD203B41FA5}">
                      <a16:colId xmlns:a16="http://schemas.microsoft.com/office/drawing/2014/main" val="20005"/>
                    </a:ext>
                  </a:extLst>
                </a:gridCol>
                <a:gridCol w="469394">
                  <a:extLst>
                    <a:ext uri="{9D8B030D-6E8A-4147-A177-3AD203B41FA5}">
                      <a16:colId xmlns:a16="http://schemas.microsoft.com/office/drawing/2014/main" val="20006"/>
                    </a:ext>
                  </a:extLst>
                </a:gridCol>
                <a:gridCol w="469394">
                  <a:extLst>
                    <a:ext uri="{9D8B030D-6E8A-4147-A177-3AD203B41FA5}">
                      <a16:colId xmlns:a16="http://schemas.microsoft.com/office/drawing/2014/main" val="20007"/>
                    </a:ext>
                  </a:extLst>
                </a:gridCol>
                <a:gridCol w="469394">
                  <a:extLst>
                    <a:ext uri="{9D8B030D-6E8A-4147-A177-3AD203B41FA5}">
                      <a16:colId xmlns:a16="http://schemas.microsoft.com/office/drawing/2014/main" val="20008"/>
                    </a:ext>
                  </a:extLst>
                </a:gridCol>
                <a:gridCol w="469394">
                  <a:extLst>
                    <a:ext uri="{9D8B030D-6E8A-4147-A177-3AD203B41FA5}">
                      <a16:colId xmlns:a16="http://schemas.microsoft.com/office/drawing/2014/main" val="20009"/>
                    </a:ext>
                  </a:extLst>
                </a:gridCol>
                <a:gridCol w="469394">
                  <a:extLst>
                    <a:ext uri="{9D8B030D-6E8A-4147-A177-3AD203B41FA5}">
                      <a16:colId xmlns:a16="http://schemas.microsoft.com/office/drawing/2014/main" val="20010"/>
                    </a:ext>
                  </a:extLst>
                </a:gridCol>
                <a:gridCol w="469394">
                  <a:extLst>
                    <a:ext uri="{9D8B030D-6E8A-4147-A177-3AD203B41FA5}">
                      <a16:colId xmlns:a16="http://schemas.microsoft.com/office/drawing/2014/main" val="20011"/>
                    </a:ext>
                  </a:extLst>
                </a:gridCol>
              </a:tblGrid>
              <a:tr h="348039">
                <a:tc>
                  <a:txBody>
                    <a:bodyPr/>
                    <a:lstStyle/>
                    <a:p>
                      <a:pPr algn="ctr" latinLnBrk="1"/>
                      <a:r>
                        <a:rPr lang="en-US" altLang="ko-KR" sz="1100" b="0" dirty="0">
                          <a:solidFill>
                            <a:srgbClr val="17375E"/>
                          </a:solidFill>
                          <a:latin typeface="+mj-lt"/>
                        </a:rPr>
                        <a:t>5</a:t>
                      </a:r>
                      <a:r>
                        <a:rPr lang="ko-KR" altLang="en-US" sz="1100" b="0" dirty="0">
                          <a:solidFill>
                            <a:srgbClr val="17375E"/>
                          </a:solidFill>
                          <a:latin typeface="+mj-lt"/>
                        </a:rPr>
                        <a:t>월</a:t>
                      </a:r>
                    </a:p>
                  </a:txBody>
                  <a:tcPr marL="0" marR="0" marT="0" marB="0" anchor="ctr">
                    <a:solidFill>
                      <a:srgbClr val="00B0F0"/>
                    </a:solidFill>
                  </a:tcPr>
                </a:tc>
                <a:tc>
                  <a:txBody>
                    <a:bodyPr/>
                    <a:lstStyle/>
                    <a:p>
                      <a:pPr algn="ctr" latinLnBrk="1"/>
                      <a:r>
                        <a:rPr lang="en-US" altLang="ko-KR" sz="1100" b="0" dirty="0">
                          <a:solidFill>
                            <a:srgbClr val="17375E"/>
                          </a:solidFill>
                          <a:latin typeface="+mj-lt"/>
                        </a:rPr>
                        <a:t>6</a:t>
                      </a:r>
                      <a:r>
                        <a:rPr lang="ko-KR" altLang="en-US" sz="1100" b="0" dirty="0">
                          <a:solidFill>
                            <a:srgbClr val="17375E"/>
                          </a:solidFill>
                          <a:latin typeface="+mj-lt"/>
                        </a:rPr>
                        <a:t>월</a:t>
                      </a:r>
                    </a:p>
                  </a:txBody>
                  <a:tcPr marL="0" marR="0" marT="0" marB="0" anchor="ctr">
                    <a:solidFill>
                      <a:srgbClr val="00B0F0"/>
                    </a:solidFill>
                  </a:tcPr>
                </a:tc>
                <a:tc>
                  <a:txBody>
                    <a:bodyPr/>
                    <a:lstStyle/>
                    <a:p>
                      <a:pPr algn="ctr" latinLnBrk="1"/>
                      <a:r>
                        <a:rPr lang="en-US" altLang="ko-KR" sz="1100" b="0" dirty="0">
                          <a:solidFill>
                            <a:srgbClr val="17375E"/>
                          </a:solidFill>
                          <a:latin typeface="+mj-lt"/>
                        </a:rPr>
                        <a:t>7</a:t>
                      </a:r>
                      <a:r>
                        <a:rPr lang="ko-KR" altLang="en-US" sz="1100" b="0" dirty="0">
                          <a:solidFill>
                            <a:srgbClr val="17375E"/>
                          </a:solidFill>
                          <a:latin typeface="+mj-lt"/>
                        </a:rPr>
                        <a:t>월</a:t>
                      </a:r>
                    </a:p>
                  </a:txBody>
                  <a:tcPr marL="0" marR="0" marT="0" marB="0" anchor="ctr">
                    <a:solidFill>
                      <a:srgbClr val="00B0F0"/>
                    </a:solidFill>
                  </a:tcPr>
                </a:tc>
                <a:tc>
                  <a:txBody>
                    <a:bodyPr/>
                    <a:lstStyle/>
                    <a:p>
                      <a:pPr algn="ctr" latinLnBrk="1"/>
                      <a:r>
                        <a:rPr lang="en-US" altLang="ko-KR" sz="1100" b="0" dirty="0">
                          <a:solidFill>
                            <a:srgbClr val="17375E"/>
                          </a:solidFill>
                          <a:latin typeface="+mj-lt"/>
                        </a:rPr>
                        <a:t>8</a:t>
                      </a:r>
                      <a:r>
                        <a:rPr lang="ko-KR" altLang="en-US" sz="1100" b="0" dirty="0">
                          <a:solidFill>
                            <a:srgbClr val="17375E"/>
                          </a:solidFill>
                          <a:latin typeface="+mj-lt"/>
                        </a:rPr>
                        <a:t>월</a:t>
                      </a:r>
                    </a:p>
                  </a:txBody>
                  <a:tcPr marL="0" marR="0" marT="0" marB="0" anchor="ctr">
                    <a:solidFill>
                      <a:srgbClr val="00B0F0"/>
                    </a:solidFill>
                  </a:tcPr>
                </a:tc>
                <a:tc>
                  <a:txBody>
                    <a:bodyPr/>
                    <a:lstStyle/>
                    <a:p>
                      <a:pPr algn="ctr" latinLnBrk="1"/>
                      <a:r>
                        <a:rPr lang="en-US" altLang="ko-KR" sz="1100" b="0" dirty="0">
                          <a:solidFill>
                            <a:srgbClr val="17375E"/>
                          </a:solidFill>
                          <a:latin typeface="+mj-lt"/>
                        </a:rPr>
                        <a:t>9</a:t>
                      </a:r>
                      <a:r>
                        <a:rPr lang="ko-KR" altLang="en-US" sz="1100" b="0" dirty="0">
                          <a:solidFill>
                            <a:srgbClr val="17375E"/>
                          </a:solidFill>
                          <a:latin typeface="+mj-lt"/>
                        </a:rPr>
                        <a:t>월</a:t>
                      </a:r>
                    </a:p>
                  </a:txBody>
                  <a:tcPr marL="0" marR="0" marT="0" marB="0" anchor="ctr">
                    <a:solidFill>
                      <a:srgbClr val="00B0F0"/>
                    </a:solidFill>
                  </a:tcPr>
                </a:tc>
                <a:tc>
                  <a:txBody>
                    <a:bodyPr/>
                    <a:lstStyle/>
                    <a:p>
                      <a:pPr algn="ctr" latinLnBrk="1"/>
                      <a:r>
                        <a:rPr lang="en-US" altLang="ko-KR" sz="1100" b="0" dirty="0">
                          <a:solidFill>
                            <a:srgbClr val="17375E"/>
                          </a:solidFill>
                          <a:latin typeface="+mj-lt"/>
                        </a:rPr>
                        <a:t>10</a:t>
                      </a:r>
                      <a:r>
                        <a:rPr lang="ko-KR" altLang="en-US" sz="1100" b="0" dirty="0">
                          <a:solidFill>
                            <a:srgbClr val="17375E"/>
                          </a:solidFill>
                          <a:latin typeface="+mj-lt"/>
                        </a:rPr>
                        <a:t>월</a:t>
                      </a:r>
                    </a:p>
                  </a:txBody>
                  <a:tcPr marL="0" marR="0" marT="0" marB="0" anchor="ctr">
                    <a:solidFill>
                      <a:srgbClr val="00B0F0"/>
                    </a:solidFill>
                  </a:tcPr>
                </a:tc>
                <a:tc>
                  <a:txBody>
                    <a:bodyPr/>
                    <a:lstStyle/>
                    <a:p>
                      <a:pPr algn="ctr" latinLnBrk="1"/>
                      <a:r>
                        <a:rPr lang="en-US" altLang="ko-KR" sz="1100" b="0" dirty="0">
                          <a:solidFill>
                            <a:srgbClr val="17375E"/>
                          </a:solidFill>
                          <a:latin typeface="+mj-lt"/>
                        </a:rPr>
                        <a:t>11</a:t>
                      </a:r>
                      <a:r>
                        <a:rPr lang="ko-KR" altLang="en-US" sz="1100" b="0" dirty="0">
                          <a:solidFill>
                            <a:srgbClr val="17375E"/>
                          </a:solidFill>
                          <a:latin typeface="+mj-lt"/>
                        </a:rPr>
                        <a:t>월</a:t>
                      </a:r>
                    </a:p>
                  </a:txBody>
                  <a:tcPr marL="0" marR="0" marT="0" marB="0" anchor="ctr">
                    <a:solidFill>
                      <a:srgbClr val="00B0F0"/>
                    </a:solidFill>
                  </a:tcPr>
                </a:tc>
                <a:tc>
                  <a:txBody>
                    <a:bodyPr/>
                    <a:lstStyle/>
                    <a:p>
                      <a:pPr algn="ctr" latinLnBrk="1"/>
                      <a:r>
                        <a:rPr lang="en-US" altLang="ko-KR" sz="1100" b="0" dirty="0">
                          <a:solidFill>
                            <a:srgbClr val="17375E"/>
                          </a:solidFill>
                          <a:latin typeface="+mj-lt"/>
                        </a:rPr>
                        <a:t>12</a:t>
                      </a:r>
                      <a:r>
                        <a:rPr lang="ko-KR" altLang="en-US" sz="1100" b="0" dirty="0">
                          <a:solidFill>
                            <a:srgbClr val="17375E"/>
                          </a:solidFill>
                          <a:latin typeface="+mj-lt"/>
                        </a:rPr>
                        <a:t>월</a:t>
                      </a:r>
                    </a:p>
                  </a:txBody>
                  <a:tcPr marL="0" marR="0" marT="0" marB="0" anchor="ctr">
                    <a:solidFill>
                      <a:srgbClr val="00B0F0"/>
                    </a:solidFill>
                  </a:tcPr>
                </a:tc>
                <a:tc>
                  <a:txBody>
                    <a:bodyPr/>
                    <a:lstStyle/>
                    <a:p>
                      <a:pPr algn="ctr" latinLnBrk="1"/>
                      <a:r>
                        <a:rPr lang="en-US" altLang="ko-KR" sz="1100" b="0" dirty="0">
                          <a:solidFill>
                            <a:srgbClr val="17375E"/>
                          </a:solidFill>
                          <a:latin typeface="+mj-lt"/>
                        </a:rPr>
                        <a:t>1</a:t>
                      </a:r>
                      <a:r>
                        <a:rPr lang="ko-KR" altLang="en-US" sz="1100" b="0" dirty="0">
                          <a:solidFill>
                            <a:srgbClr val="17375E"/>
                          </a:solidFill>
                          <a:latin typeface="+mj-lt"/>
                        </a:rPr>
                        <a:t>월</a:t>
                      </a:r>
                    </a:p>
                  </a:txBody>
                  <a:tcPr marL="0" marR="0" marT="0" marB="0" anchor="ctr">
                    <a:solidFill>
                      <a:srgbClr val="00B0F0"/>
                    </a:solidFill>
                  </a:tcPr>
                </a:tc>
                <a:tc>
                  <a:txBody>
                    <a:bodyPr/>
                    <a:lstStyle/>
                    <a:p>
                      <a:pPr algn="ctr" latinLnBrk="1"/>
                      <a:r>
                        <a:rPr lang="en-US" altLang="ko-KR" sz="1100" b="0" dirty="0">
                          <a:solidFill>
                            <a:srgbClr val="17375E"/>
                          </a:solidFill>
                          <a:latin typeface="+mj-lt"/>
                        </a:rPr>
                        <a:t>2</a:t>
                      </a:r>
                      <a:r>
                        <a:rPr lang="ko-KR" altLang="en-US" sz="1100" b="0" dirty="0">
                          <a:solidFill>
                            <a:srgbClr val="17375E"/>
                          </a:solidFill>
                          <a:latin typeface="+mj-lt"/>
                        </a:rPr>
                        <a:t>월</a:t>
                      </a:r>
                    </a:p>
                  </a:txBody>
                  <a:tcPr marL="0" marR="0" marT="0" marB="0" anchor="ctr">
                    <a:solidFill>
                      <a:srgbClr val="00B0F0"/>
                    </a:solidFill>
                  </a:tcPr>
                </a:tc>
                <a:tc>
                  <a:txBody>
                    <a:bodyPr/>
                    <a:lstStyle/>
                    <a:p>
                      <a:pPr algn="ctr" latinLnBrk="1"/>
                      <a:r>
                        <a:rPr lang="en-US" altLang="ko-KR" sz="1100" b="0" dirty="0">
                          <a:solidFill>
                            <a:srgbClr val="17375E"/>
                          </a:solidFill>
                          <a:latin typeface="+mj-lt"/>
                        </a:rPr>
                        <a:t>3</a:t>
                      </a:r>
                      <a:r>
                        <a:rPr lang="ko-KR" altLang="en-US" sz="1100" b="0" dirty="0">
                          <a:solidFill>
                            <a:srgbClr val="17375E"/>
                          </a:solidFill>
                          <a:latin typeface="+mj-lt"/>
                        </a:rPr>
                        <a:t>월</a:t>
                      </a:r>
                    </a:p>
                  </a:txBody>
                  <a:tcPr marL="0" marR="0" marT="0" marB="0" anchor="ctr">
                    <a:solidFill>
                      <a:srgbClr val="00B0F0"/>
                    </a:solidFill>
                  </a:tcPr>
                </a:tc>
                <a:tc>
                  <a:txBody>
                    <a:bodyPr/>
                    <a:lstStyle/>
                    <a:p>
                      <a:pPr algn="ctr" latinLnBrk="1"/>
                      <a:r>
                        <a:rPr lang="en-US" altLang="ko-KR" sz="1100" b="0" dirty="0">
                          <a:solidFill>
                            <a:srgbClr val="17375E"/>
                          </a:solidFill>
                          <a:latin typeface="+mj-lt"/>
                        </a:rPr>
                        <a:t>4</a:t>
                      </a:r>
                      <a:r>
                        <a:rPr lang="ko-KR" altLang="en-US" sz="1100" b="0" dirty="0">
                          <a:solidFill>
                            <a:srgbClr val="17375E"/>
                          </a:solidFill>
                          <a:latin typeface="+mj-lt"/>
                        </a:rPr>
                        <a:t>월</a:t>
                      </a:r>
                    </a:p>
                  </a:txBody>
                  <a:tcPr marL="0" marR="0" marT="0" marB="0" anchor="ctr">
                    <a:lnR w="12700" cap="flat" cmpd="sng" algn="ctr">
                      <a:noFill/>
                      <a:prstDash val="solid"/>
                      <a:round/>
                      <a:headEnd type="none" w="med" len="med"/>
                      <a:tailEnd type="none" w="med" len="med"/>
                    </a:lnR>
                    <a:solidFill>
                      <a:srgbClr val="00B0F0"/>
                    </a:solidFill>
                  </a:tcPr>
                </a:tc>
                <a:extLst>
                  <a:ext uri="{0D108BD9-81ED-4DB2-BD59-A6C34878D82A}">
                    <a16:rowId xmlns:a16="http://schemas.microsoft.com/office/drawing/2014/main" val="10000"/>
                  </a:ext>
                </a:extLst>
              </a:tr>
              <a:tr h="348039">
                <a:tc>
                  <a:txBody>
                    <a:bodyPr/>
                    <a:lstStyle/>
                    <a:p>
                      <a:pPr algn="ctr" latinLnBrk="1"/>
                      <a:r>
                        <a:rPr lang="en-US" altLang="ko-KR" sz="1200" b="1" dirty="0">
                          <a:solidFill>
                            <a:schemeClr val="bg1"/>
                          </a:solidFill>
                        </a:rPr>
                        <a:t>1</a:t>
                      </a:r>
                      <a:endParaRPr lang="ko-KR" altLang="en-US" sz="1200" b="1" dirty="0">
                        <a:solidFill>
                          <a:schemeClr val="bg1"/>
                        </a:solidFill>
                      </a:endParaRPr>
                    </a:p>
                  </a:txBody>
                  <a:tcPr marL="0" marR="0" marT="0" marB="0" anchor="ctr">
                    <a:solidFill>
                      <a:srgbClr val="00B0F0"/>
                    </a:solidFill>
                  </a:tcPr>
                </a:tc>
                <a:tc>
                  <a:txBody>
                    <a:bodyPr/>
                    <a:lstStyle/>
                    <a:p>
                      <a:pPr algn="ctr" latinLnBrk="1"/>
                      <a:r>
                        <a:rPr lang="en-US" altLang="ko-KR" sz="1200" b="1" dirty="0">
                          <a:solidFill>
                            <a:schemeClr val="bg1"/>
                          </a:solidFill>
                        </a:rPr>
                        <a:t>2</a:t>
                      </a:r>
                      <a:endParaRPr lang="ko-KR" altLang="en-US" sz="1200" b="1" dirty="0">
                        <a:solidFill>
                          <a:schemeClr val="bg1"/>
                        </a:solidFill>
                      </a:endParaRPr>
                    </a:p>
                  </a:txBody>
                  <a:tcPr marL="0" marR="0" marT="0" marB="0" anchor="ctr">
                    <a:solidFill>
                      <a:srgbClr val="00B0F0"/>
                    </a:solidFill>
                  </a:tcPr>
                </a:tc>
                <a:tc>
                  <a:txBody>
                    <a:bodyPr/>
                    <a:lstStyle/>
                    <a:p>
                      <a:pPr algn="ctr" latinLnBrk="1"/>
                      <a:r>
                        <a:rPr lang="en-US" altLang="ko-KR" sz="1200" b="1" dirty="0">
                          <a:solidFill>
                            <a:schemeClr val="bg1"/>
                          </a:solidFill>
                        </a:rPr>
                        <a:t>3</a:t>
                      </a:r>
                      <a:endParaRPr lang="ko-KR" altLang="en-US" sz="1200" b="1" dirty="0">
                        <a:solidFill>
                          <a:schemeClr val="bg1"/>
                        </a:solidFill>
                      </a:endParaRPr>
                    </a:p>
                  </a:txBody>
                  <a:tcPr marL="0" marR="0" marT="0" marB="0" anchor="ctr">
                    <a:solidFill>
                      <a:srgbClr val="00B0F0"/>
                    </a:solidFill>
                  </a:tcPr>
                </a:tc>
                <a:tc>
                  <a:txBody>
                    <a:bodyPr/>
                    <a:lstStyle/>
                    <a:p>
                      <a:pPr algn="ctr" latinLnBrk="1"/>
                      <a:r>
                        <a:rPr lang="en-US" altLang="ko-KR" sz="1200" b="1" dirty="0">
                          <a:solidFill>
                            <a:schemeClr val="bg1"/>
                          </a:solidFill>
                        </a:rPr>
                        <a:t>4</a:t>
                      </a:r>
                      <a:endParaRPr lang="ko-KR" altLang="en-US" sz="1200" b="1" dirty="0">
                        <a:solidFill>
                          <a:schemeClr val="bg1"/>
                        </a:solidFill>
                      </a:endParaRPr>
                    </a:p>
                  </a:txBody>
                  <a:tcPr marL="0" marR="0" marT="0" marB="0" anchor="ctr">
                    <a:solidFill>
                      <a:srgbClr val="00B0F0"/>
                    </a:solidFill>
                  </a:tcPr>
                </a:tc>
                <a:tc>
                  <a:txBody>
                    <a:bodyPr/>
                    <a:lstStyle/>
                    <a:p>
                      <a:pPr algn="ctr" latinLnBrk="1"/>
                      <a:r>
                        <a:rPr lang="en-US" altLang="ko-KR" sz="1200" b="1" dirty="0">
                          <a:solidFill>
                            <a:schemeClr val="bg1"/>
                          </a:solidFill>
                        </a:rPr>
                        <a:t>5</a:t>
                      </a:r>
                      <a:endParaRPr lang="ko-KR" altLang="en-US" sz="1200" b="1" dirty="0">
                        <a:solidFill>
                          <a:schemeClr val="bg1"/>
                        </a:solidFill>
                      </a:endParaRPr>
                    </a:p>
                  </a:txBody>
                  <a:tcPr marL="0" marR="0" marT="0" marB="0" anchor="ctr">
                    <a:solidFill>
                      <a:srgbClr val="00B0F0"/>
                    </a:solidFill>
                  </a:tcPr>
                </a:tc>
                <a:tc>
                  <a:txBody>
                    <a:bodyPr/>
                    <a:lstStyle/>
                    <a:p>
                      <a:pPr algn="ctr" latinLnBrk="1"/>
                      <a:r>
                        <a:rPr lang="en-US" altLang="ko-KR" sz="1200" b="1" dirty="0">
                          <a:solidFill>
                            <a:schemeClr val="bg1"/>
                          </a:solidFill>
                        </a:rPr>
                        <a:t>6</a:t>
                      </a:r>
                      <a:endParaRPr lang="ko-KR" altLang="en-US" sz="1200" b="1" dirty="0">
                        <a:solidFill>
                          <a:schemeClr val="bg1"/>
                        </a:solidFill>
                      </a:endParaRPr>
                    </a:p>
                  </a:txBody>
                  <a:tcPr marL="0" marR="0" marT="0" marB="0" anchor="ctr">
                    <a:solidFill>
                      <a:srgbClr val="00B0F0"/>
                    </a:solidFill>
                  </a:tcPr>
                </a:tc>
                <a:tc>
                  <a:txBody>
                    <a:bodyPr/>
                    <a:lstStyle/>
                    <a:p>
                      <a:pPr algn="ctr" latinLnBrk="1"/>
                      <a:r>
                        <a:rPr lang="en-US" altLang="ko-KR" sz="1200" b="1" dirty="0">
                          <a:solidFill>
                            <a:schemeClr val="bg1"/>
                          </a:solidFill>
                        </a:rPr>
                        <a:t>7</a:t>
                      </a:r>
                      <a:endParaRPr lang="ko-KR" altLang="en-US" sz="1200" b="1" dirty="0">
                        <a:solidFill>
                          <a:schemeClr val="bg1"/>
                        </a:solidFill>
                      </a:endParaRPr>
                    </a:p>
                  </a:txBody>
                  <a:tcPr marL="0" marR="0" marT="0" marB="0" anchor="ctr">
                    <a:solidFill>
                      <a:srgbClr val="00B0F0"/>
                    </a:solidFill>
                  </a:tcPr>
                </a:tc>
                <a:tc>
                  <a:txBody>
                    <a:bodyPr/>
                    <a:lstStyle/>
                    <a:p>
                      <a:pPr algn="ctr" latinLnBrk="1"/>
                      <a:r>
                        <a:rPr lang="en-US" altLang="ko-KR" sz="1200" b="1" dirty="0">
                          <a:solidFill>
                            <a:schemeClr val="bg1"/>
                          </a:solidFill>
                        </a:rPr>
                        <a:t>8</a:t>
                      </a:r>
                      <a:endParaRPr lang="ko-KR" altLang="en-US" sz="1200" b="1" dirty="0">
                        <a:solidFill>
                          <a:schemeClr val="bg1"/>
                        </a:solidFill>
                      </a:endParaRPr>
                    </a:p>
                  </a:txBody>
                  <a:tcPr marL="0" marR="0" marT="0" marB="0" anchor="ctr">
                    <a:solidFill>
                      <a:srgbClr val="00B0F0"/>
                    </a:solidFill>
                  </a:tcPr>
                </a:tc>
                <a:tc>
                  <a:txBody>
                    <a:bodyPr/>
                    <a:lstStyle/>
                    <a:p>
                      <a:pPr algn="ctr" latinLnBrk="1"/>
                      <a:r>
                        <a:rPr lang="en-US" altLang="ko-KR" sz="1200" b="1" dirty="0">
                          <a:solidFill>
                            <a:schemeClr val="bg1"/>
                          </a:solidFill>
                        </a:rPr>
                        <a:t>9</a:t>
                      </a:r>
                      <a:endParaRPr lang="ko-KR" altLang="en-US" sz="1200" b="1" dirty="0">
                        <a:solidFill>
                          <a:schemeClr val="bg1"/>
                        </a:solidFill>
                      </a:endParaRPr>
                    </a:p>
                  </a:txBody>
                  <a:tcPr marL="0" marR="0" marT="0" marB="0" anchor="ctr">
                    <a:solidFill>
                      <a:srgbClr val="00B0F0"/>
                    </a:solidFill>
                  </a:tcPr>
                </a:tc>
                <a:tc>
                  <a:txBody>
                    <a:bodyPr/>
                    <a:lstStyle/>
                    <a:p>
                      <a:pPr algn="ctr" latinLnBrk="1"/>
                      <a:r>
                        <a:rPr lang="en-US" altLang="ko-KR" sz="1200" b="1" dirty="0">
                          <a:solidFill>
                            <a:schemeClr val="bg1"/>
                          </a:solidFill>
                        </a:rPr>
                        <a:t>10</a:t>
                      </a:r>
                      <a:endParaRPr lang="ko-KR" altLang="en-US" sz="1200" b="1" dirty="0">
                        <a:solidFill>
                          <a:schemeClr val="bg1"/>
                        </a:solidFill>
                      </a:endParaRPr>
                    </a:p>
                  </a:txBody>
                  <a:tcPr marL="0" marR="0" marT="0" marB="0" anchor="ctr">
                    <a:solidFill>
                      <a:srgbClr val="00B0F0"/>
                    </a:solidFill>
                  </a:tcPr>
                </a:tc>
                <a:tc>
                  <a:txBody>
                    <a:bodyPr/>
                    <a:lstStyle/>
                    <a:p>
                      <a:pPr algn="ctr" latinLnBrk="1"/>
                      <a:r>
                        <a:rPr lang="en-US" altLang="ko-KR" sz="1200" b="1" dirty="0">
                          <a:solidFill>
                            <a:schemeClr val="bg1"/>
                          </a:solidFill>
                        </a:rPr>
                        <a:t>11</a:t>
                      </a:r>
                      <a:endParaRPr lang="ko-KR" altLang="en-US" sz="1200" b="1" dirty="0">
                        <a:solidFill>
                          <a:schemeClr val="bg1"/>
                        </a:solidFill>
                      </a:endParaRPr>
                    </a:p>
                  </a:txBody>
                  <a:tcPr marL="0" marR="0" marT="0" marB="0" anchor="ctr">
                    <a:solidFill>
                      <a:srgbClr val="00B0F0"/>
                    </a:solidFill>
                  </a:tcPr>
                </a:tc>
                <a:tc>
                  <a:txBody>
                    <a:bodyPr/>
                    <a:lstStyle/>
                    <a:p>
                      <a:pPr algn="ctr" latinLnBrk="1"/>
                      <a:r>
                        <a:rPr lang="en-US" altLang="ko-KR" sz="1200" b="1" dirty="0">
                          <a:solidFill>
                            <a:schemeClr val="bg1"/>
                          </a:solidFill>
                        </a:rPr>
                        <a:t>12</a:t>
                      </a:r>
                      <a:endParaRPr lang="ko-KR" altLang="en-US" sz="1200" b="1" dirty="0">
                        <a:solidFill>
                          <a:schemeClr val="bg1"/>
                        </a:solidFill>
                      </a:endParaRPr>
                    </a:p>
                  </a:txBody>
                  <a:tcPr marL="0" marR="0" marT="0" marB="0" anchor="ctr">
                    <a:lnR w="12700" cap="flat" cmpd="sng" algn="ctr">
                      <a:noFill/>
                      <a:prstDash val="solid"/>
                      <a:round/>
                      <a:headEnd type="none" w="med" len="med"/>
                      <a:tailEnd type="none" w="med" len="med"/>
                    </a:lnR>
                    <a:solidFill>
                      <a:srgbClr val="00B0F0"/>
                    </a:solidFill>
                  </a:tcPr>
                </a:tc>
                <a:extLst>
                  <a:ext uri="{0D108BD9-81ED-4DB2-BD59-A6C34878D82A}">
                    <a16:rowId xmlns:a16="http://schemas.microsoft.com/office/drawing/2014/main" val="10001"/>
                  </a:ext>
                </a:extLst>
              </a:tr>
              <a:tr h="348039">
                <a:tc>
                  <a:txBody>
                    <a:bodyPr/>
                    <a:lstStyle/>
                    <a:p>
                      <a:pPr algn="ctr" latinLnBrk="1"/>
                      <a:endParaRPr lang="ko-KR" altLang="en-US" sz="1200" dirty="0"/>
                    </a:p>
                  </a:txBody>
                  <a:tcPr marL="0" marR="0" marT="0" marB="0" anchor="ctr">
                    <a:solidFill>
                      <a:srgbClr val="EBF9FE"/>
                    </a:solidFill>
                  </a:tcPr>
                </a:tc>
                <a:tc>
                  <a:txBody>
                    <a:bodyPr/>
                    <a:lstStyle/>
                    <a:p>
                      <a:pPr algn="ctr" latinLnBrk="1"/>
                      <a:endParaRPr lang="ko-KR" altLang="en-US" sz="1200" dirty="0"/>
                    </a:p>
                  </a:txBody>
                  <a:tcPr marL="0" marR="0" marT="0" marB="0" anchor="ctr">
                    <a:solidFill>
                      <a:srgbClr val="17375E"/>
                    </a:solidFill>
                  </a:tcPr>
                </a:tc>
                <a:tc>
                  <a:txBody>
                    <a:bodyPr/>
                    <a:lstStyle/>
                    <a:p>
                      <a:pPr algn="ctr" latinLnBrk="1"/>
                      <a:endParaRPr lang="ko-KR" altLang="en-US" sz="1200" dirty="0"/>
                    </a:p>
                  </a:txBody>
                  <a:tcPr marL="0" marR="0" marT="0" marB="0" anchor="ctr">
                    <a:solidFill>
                      <a:srgbClr val="17375E"/>
                    </a:solidFill>
                  </a:tcPr>
                </a:tc>
                <a:tc>
                  <a:txBody>
                    <a:bodyPr/>
                    <a:lstStyle/>
                    <a:p>
                      <a:pPr algn="ctr" latinLnBrk="1"/>
                      <a:endParaRPr lang="ko-KR" altLang="en-US" sz="1200" dirty="0"/>
                    </a:p>
                  </a:txBody>
                  <a:tcPr marL="0" marR="0" marT="0" marB="0" anchor="ctr">
                    <a:solidFill>
                      <a:srgbClr val="17375E"/>
                    </a:solidFill>
                  </a:tcPr>
                </a:tc>
                <a:tc>
                  <a:txBody>
                    <a:bodyPr/>
                    <a:lstStyle/>
                    <a:p>
                      <a:pPr algn="ctr" latinLnBrk="1"/>
                      <a:endParaRPr lang="ko-KR" altLang="en-US" sz="1200" dirty="0"/>
                    </a:p>
                  </a:txBody>
                  <a:tcPr marL="0" marR="0" marT="0" marB="0" anchor="ctr">
                    <a:solidFill>
                      <a:srgbClr val="17375E"/>
                    </a:solidFill>
                  </a:tcPr>
                </a:tc>
                <a:tc>
                  <a:txBody>
                    <a:bodyPr/>
                    <a:lstStyle/>
                    <a:p>
                      <a:pPr algn="ctr" latinLnBrk="1"/>
                      <a:endParaRPr lang="ko-KR" altLang="en-US" sz="1200" dirty="0"/>
                    </a:p>
                  </a:txBody>
                  <a:tcPr marL="0" marR="0" marT="0" marB="0" anchor="ctr">
                    <a:solidFill>
                      <a:srgbClr val="17375E"/>
                    </a:solidFill>
                  </a:tcPr>
                </a:tc>
                <a:tc>
                  <a:txBody>
                    <a:bodyPr/>
                    <a:lstStyle/>
                    <a:p>
                      <a:pPr algn="ctr" latinLnBrk="1"/>
                      <a:endParaRPr lang="ko-KR" altLang="en-US" sz="1200"/>
                    </a:p>
                  </a:txBody>
                  <a:tcPr marL="0" marR="0" marT="0" marB="0" anchor="ctr">
                    <a:solidFill>
                      <a:srgbClr val="17375E"/>
                    </a:solidFill>
                  </a:tcPr>
                </a:tc>
                <a:tc>
                  <a:txBody>
                    <a:bodyPr/>
                    <a:lstStyle/>
                    <a:p>
                      <a:pPr algn="ctr" latinLnBrk="1"/>
                      <a:endParaRPr lang="ko-KR" altLang="en-US" sz="1200" dirty="0"/>
                    </a:p>
                  </a:txBody>
                  <a:tcPr marL="0" marR="0" marT="0" marB="0" anchor="ctr">
                    <a:solidFill>
                      <a:srgbClr val="17375E"/>
                    </a:solidFill>
                  </a:tcPr>
                </a:tc>
                <a:tc>
                  <a:txBody>
                    <a:bodyPr/>
                    <a:lstStyle/>
                    <a:p>
                      <a:pPr algn="ctr" latinLnBrk="1"/>
                      <a:endParaRPr lang="ko-KR" altLang="en-US" sz="1200"/>
                    </a:p>
                  </a:txBody>
                  <a:tcPr marL="0" marR="0" marT="0" marB="0" anchor="ctr">
                    <a:solidFill>
                      <a:srgbClr val="17375E"/>
                    </a:solidFill>
                  </a:tcPr>
                </a:tc>
                <a:tc>
                  <a:txBody>
                    <a:bodyPr/>
                    <a:lstStyle/>
                    <a:p>
                      <a:pPr algn="ctr" latinLnBrk="1"/>
                      <a:endParaRPr lang="ko-KR" altLang="en-US" sz="1200" dirty="0"/>
                    </a:p>
                  </a:txBody>
                  <a:tcPr marL="0" marR="0" marT="0" marB="0" anchor="ctr">
                    <a:solidFill>
                      <a:srgbClr val="17375E"/>
                    </a:solidFill>
                  </a:tcPr>
                </a:tc>
                <a:tc>
                  <a:txBody>
                    <a:bodyPr/>
                    <a:lstStyle/>
                    <a:p>
                      <a:pPr algn="ctr" latinLnBrk="1"/>
                      <a:endParaRPr lang="ko-KR" altLang="en-US" sz="1200"/>
                    </a:p>
                  </a:txBody>
                  <a:tcPr marL="0" marR="0" marT="0" marB="0" anchor="ctr">
                    <a:solidFill>
                      <a:srgbClr val="17375E"/>
                    </a:solidFill>
                  </a:tcPr>
                </a:tc>
                <a:tc>
                  <a:txBody>
                    <a:bodyPr/>
                    <a:lstStyle/>
                    <a:p>
                      <a:pPr algn="ctr" latinLnBrk="1"/>
                      <a:endParaRPr lang="ko-KR" altLang="en-US" sz="1200" dirty="0"/>
                    </a:p>
                  </a:txBody>
                  <a:tcPr marL="0" marR="0" marT="0" marB="0" anchor="ctr">
                    <a:lnR w="12700" cap="flat" cmpd="sng" algn="ctr">
                      <a:noFill/>
                      <a:prstDash val="solid"/>
                      <a:round/>
                      <a:headEnd type="none" w="med" len="med"/>
                      <a:tailEnd type="none" w="med" len="med"/>
                    </a:lnR>
                    <a:solidFill>
                      <a:srgbClr val="17375E"/>
                    </a:solidFill>
                  </a:tcPr>
                </a:tc>
                <a:extLst>
                  <a:ext uri="{0D108BD9-81ED-4DB2-BD59-A6C34878D82A}">
                    <a16:rowId xmlns:a16="http://schemas.microsoft.com/office/drawing/2014/main" val="10002"/>
                  </a:ext>
                </a:extLst>
              </a:tr>
              <a:tr h="348039">
                <a:tc>
                  <a:txBody>
                    <a:bodyPr/>
                    <a:lstStyle/>
                    <a:p>
                      <a:pPr algn="ctr" latinLnBrk="1"/>
                      <a:endParaRPr lang="ko-KR" altLang="en-US" sz="1200" kern="1200" dirty="0">
                        <a:solidFill>
                          <a:schemeClr val="dk1"/>
                        </a:solidFill>
                        <a:latin typeface="+mn-lt"/>
                        <a:ea typeface="+mn-ea"/>
                        <a:cs typeface="+mn-cs"/>
                      </a:endParaRPr>
                    </a:p>
                  </a:txBody>
                  <a:tcPr marL="0" marR="0" marT="0" marB="0" anchor="ctr">
                    <a:solidFill>
                      <a:srgbClr val="EBF9FE"/>
                    </a:solidFill>
                  </a:tcPr>
                </a:tc>
                <a:tc>
                  <a:txBody>
                    <a:bodyPr/>
                    <a:lstStyle/>
                    <a:p>
                      <a:pPr algn="ctr" latinLnBrk="1"/>
                      <a:endParaRPr lang="ko-KR" altLang="en-US" sz="1200" dirty="0"/>
                    </a:p>
                  </a:txBody>
                  <a:tcPr marL="0" marR="0" marT="0" marB="0" anchor="ctr">
                    <a:solidFill>
                      <a:srgbClr val="64CDEE"/>
                    </a:solidFill>
                  </a:tcPr>
                </a:tc>
                <a:tc>
                  <a:txBody>
                    <a:bodyPr/>
                    <a:lstStyle/>
                    <a:p>
                      <a:pPr algn="ctr" latinLnBrk="1"/>
                      <a:endParaRPr lang="ko-KR" altLang="en-US" sz="1200" dirty="0"/>
                    </a:p>
                  </a:txBody>
                  <a:tcPr marL="0" marR="0" marT="0" marB="0" anchor="ctr">
                    <a:solidFill>
                      <a:srgbClr val="64CDEE"/>
                    </a:solidFill>
                  </a:tcPr>
                </a:tc>
                <a:tc>
                  <a:txBody>
                    <a:bodyPr/>
                    <a:lstStyle/>
                    <a:p>
                      <a:pPr algn="ctr" latinLnBrk="1"/>
                      <a:endParaRPr lang="ko-KR" altLang="en-US" sz="1200" dirty="0"/>
                    </a:p>
                  </a:txBody>
                  <a:tcPr marL="0" marR="0" marT="0" marB="0" anchor="ctr">
                    <a:solidFill>
                      <a:srgbClr val="64CDEE"/>
                    </a:solidFill>
                  </a:tcPr>
                </a:tc>
                <a:tc>
                  <a:txBody>
                    <a:bodyPr/>
                    <a:lstStyle/>
                    <a:p>
                      <a:pPr algn="ctr" latinLnBrk="1"/>
                      <a:endParaRPr lang="ko-KR" altLang="en-US" sz="1200" dirty="0"/>
                    </a:p>
                  </a:txBody>
                  <a:tcPr marL="0" marR="0" marT="0" marB="0" anchor="ctr">
                    <a:solidFill>
                      <a:srgbClr val="64CDEE"/>
                    </a:solidFill>
                  </a:tcPr>
                </a:tc>
                <a:tc>
                  <a:txBody>
                    <a:bodyPr/>
                    <a:lstStyle/>
                    <a:p>
                      <a:pPr algn="ctr" latinLnBrk="1"/>
                      <a:endParaRPr lang="ko-KR" altLang="en-US" sz="1200" dirty="0"/>
                    </a:p>
                  </a:txBody>
                  <a:tcPr marL="0" marR="0" marT="0" marB="0" anchor="ctr">
                    <a:solidFill>
                      <a:srgbClr val="64CDEE"/>
                    </a:solidFill>
                  </a:tcPr>
                </a:tc>
                <a:tc>
                  <a:txBody>
                    <a:bodyPr/>
                    <a:lstStyle/>
                    <a:p>
                      <a:pPr algn="ctr" latinLnBrk="1"/>
                      <a:endParaRPr lang="ko-KR" altLang="en-US" sz="1200" dirty="0"/>
                    </a:p>
                  </a:txBody>
                  <a:tcPr marL="0" marR="0" marT="0" marB="0" anchor="ctr">
                    <a:solidFill>
                      <a:srgbClr val="EBF9FE"/>
                    </a:solidFill>
                  </a:tcPr>
                </a:tc>
                <a:tc>
                  <a:txBody>
                    <a:bodyPr/>
                    <a:lstStyle/>
                    <a:p>
                      <a:pPr algn="ctr" latinLnBrk="1"/>
                      <a:endParaRPr lang="ko-KR" altLang="en-US" sz="1200" dirty="0"/>
                    </a:p>
                  </a:txBody>
                  <a:tcPr marL="0" marR="0" marT="0" marB="0" anchor="ctr">
                    <a:solidFill>
                      <a:srgbClr val="EBF9FE"/>
                    </a:solidFill>
                  </a:tcPr>
                </a:tc>
                <a:tc>
                  <a:txBody>
                    <a:bodyPr/>
                    <a:lstStyle/>
                    <a:p>
                      <a:pPr algn="ctr" latinLnBrk="1"/>
                      <a:endParaRPr lang="ko-KR" altLang="en-US" sz="1200" dirty="0"/>
                    </a:p>
                  </a:txBody>
                  <a:tcPr marL="0" marR="0" marT="0" marB="0" anchor="ctr">
                    <a:solidFill>
                      <a:srgbClr val="EBF9FE"/>
                    </a:solidFill>
                  </a:tcPr>
                </a:tc>
                <a:tc>
                  <a:txBody>
                    <a:bodyPr/>
                    <a:lstStyle/>
                    <a:p>
                      <a:pPr algn="ctr" latinLnBrk="1"/>
                      <a:endParaRPr lang="ko-KR" altLang="en-US" sz="1200" dirty="0"/>
                    </a:p>
                  </a:txBody>
                  <a:tcPr marL="0" marR="0" marT="0" marB="0" anchor="ctr">
                    <a:solidFill>
                      <a:srgbClr val="EBF9FE"/>
                    </a:solidFill>
                  </a:tcPr>
                </a:tc>
                <a:tc>
                  <a:txBody>
                    <a:bodyPr/>
                    <a:lstStyle/>
                    <a:p>
                      <a:pPr algn="ctr" latinLnBrk="1"/>
                      <a:endParaRPr lang="ko-KR" altLang="en-US" sz="1200"/>
                    </a:p>
                  </a:txBody>
                  <a:tcPr marL="0" marR="0" marT="0" marB="0" anchor="ctr">
                    <a:solidFill>
                      <a:srgbClr val="EBF9FE"/>
                    </a:solidFill>
                  </a:tcPr>
                </a:tc>
                <a:tc>
                  <a:txBody>
                    <a:bodyPr/>
                    <a:lstStyle/>
                    <a:p>
                      <a:pPr algn="ctr" latinLnBrk="1"/>
                      <a:endParaRPr lang="ko-KR" altLang="en-US" sz="1200" dirty="0"/>
                    </a:p>
                  </a:txBody>
                  <a:tcPr marL="0" marR="0" marT="0" marB="0" anchor="ctr">
                    <a:lnR w="12700" cap="flat" cmpd="sng" algn="ctr">
                      <a:noFill/>
                      <a:prstDash val="solid"/>
                      <a:round/>
                      <a:headEnd type="none" w="med" len="med"/>
                      <a:tailEnd type="none" w="med" len="med"/>
                    </a:lnR>
                    <a:solidFill>
                      <a:srgbClr val="EBF9FE"/>
                    </a:solidFill>
                  </a:tcPr>
                </a:tc>
                <a:extLst>
                  <a:ext uri="{0D108BD9-81ED-4DB2-BD59-A6C34878D82A}">
                    <a16:rowId xmlns:a16="http://schemas.microsoft.com/office/drawing/2014/main" val="10003"/>
                  </a:ext>
                </a:extLst>
              </a:tr>
              <a:tr h="348039">
                <a:tc>
                  <a:txBody>
                    <a:bodyPr/>
                    <a:lstStyle/>
                    <a:p>
                      <a:pPr algn="ctr" latinLnBrk="1"/>
                      <a:endParaRPr lang="ko-KR" altLang="en-US" sz="1200" dirty="0"/>
                    </a:p>
                  </a:txBody>
                  <a:tcPr marL="0" marR="0" marT="0" marB="0" anchor="ctr">
                    <a:solidFill>
                      <a:srgbClr val="EBF9FE"/>
                    </a:solidFill>
                  </a:tcPr>
                </a:tc>
                <a:tc>
                  <a:txBody>
                    <a:bodyPr/>
                    <a:lstStyle/>
                    <a:p>
                      <a:pPr algn="ctr" latinLnBrk="1"/>
                      <a:endParaRPr lang="ko-KR" altLang="en-US" sz="1200" dirty="0"/>
                    </a:p>
                  </a:txBody>
                  <a:tcPr marL="0" marR="0" marT="0" marB="0" anchor="ctr">
                    <a:solidFill>
                      <a:srgbClr val="EBF9FE"/>
                    </a:solidFill>
                  </a:tcPr>
                </a:tc>
                <a:tc>
                  <a:txBody>
                    <a:bodyPr/>
                    <a:lstStyle/>
                    <a:p>
                      <a:pPr algn="ctr" latinLnBrk="1"/>
                      <a:endParaRPr lang="ko-KR" altLang="en-US" sz="1200" dirty="0"/>
                    </a:p>
                  </a:txBody>
                  <a:tcPr marL="0" marR="0" marT="0" marB="0" anchor="ctr">
                    <a:solidFill>
                      <a:srgbClr val="EBF9FE"/>
                    </a:solidFill>
                  </a:tcPr>
                </a:tc>
                <a:tc>
                  <a:txBody>
                    <a:bodyPr/>
                    <a:lstStyle/>
                    <a:p>
                      <a:pPr algn="ctr" latinLnBrk="1"/>
                      <a:endParaRPr lang="ko-KR" altLang="en-US" sz="1200" dirty="0"/>
                    </a:p>
                  </a:txBody>
                  <a:tcPr marL="0" marR="0" marT="0" marB="0" anchor="ctr">
                    <a:solidFill>
                      <a:srgbClr val="EBF9FE"/>
                    </a:solidFill>
                  </a:tcPr>
                </a:tc>
                <a:tc>
                  <a:txBody>
                    <a:bodyPr/>
                    <a:lstStyle/>
                    <a:p>
                      <a:pPr algn="ctr" latinLnBrk="1"/>
                      <a:endParaRPr lang="ko-KR" altLang="en-US" sz="1200" dirty="0"/>
                    </a:p>
                  </a:txBody>
                  <a:tcPr marL="0" marR="0" marT="0" marB="0" anchor="ctr">
                    <a:solidFill>
                      <a:srgbClr val="EBF9FE"/>
                    </a:solidFill>
                  </a:tcPr>
                </a:tc>
                <a:tc>
                  <a:txBody>
                    <a:bodyPr/>
                    <a:lstStyle/>
                    <a:p>
                      <a:pPr algn="ctr" latinLnBrk="1"/>
                      <a:endParaRPr lang="ko-KR" altLang="en-US" sz="1200" dirty="0"/>
                    </a:p>
                  </a:txBody>
                  <a:tcPr marL="0" marR="0" marT="0" marB="0" anchor="ctr">
                    <a:solidFill>
                      <a:srgbClr val="64CDEE"/>
                    </a:solidFill>
                  </a:tcPr>
                </a:tc>
                <a:tc>
                  <a:txBody>
                    <a:bodyPr/>
                    <a:lstStyle/>
                    <a:p>
                      <a:pPr algn="ctr" latinLnBrk="1"/>
                      <a:endParaRPr lang="ko-KR" altLang="en-US" sz="1200" dirty="0"/>
                    </a:p>
                  </a:txBody>
                  <a:tcPr marL="0" marR="0" marT="0" marB="0" anchor="ctr">
                    <a:solidFill>
                      <a:srgbClr val="64CDEE"/>
                    </a:solidFill>
                  </a:tcPr>
                </a:tc>
                <a:tc>
                  <a:txBody>
                    <a:bodyPr/>
                    <a:lstStyle/>
                    <a:p>
                      <a:pPr algn="ctr" latinLnBrk="1"/>
                      <a:endParaRPr lang="ko-KR" altLang="en-US" sz="1200" dirty="0"/>
                    </a:p>
                  </a:txBody>
                  <a:tcPr marL="0" marR="0" marT="0" marB="0" anchor="ctr">
                    <a:solidFill>
                      <a:srgbClr val="64CDEE"/>
                    </a:solidFill>
                  </a:tcPr>
                </a:tc>
                <a:tc>
                  <a:txBody>
                    <a:bodyPr/>
                    <a:lstStyle/>
                    <a:p>
                      <a:pPr algn="ctr" latinLnBrk="1"/>
                      <a:endParaRPr lang="ko-KR" altLang="en-US" sz="1200" dirty="0"/>
                    </a:p>
                  </a:txBody>
                  <a:tcPr marL="0" marR="0" marT="0" marB="0" anchor="ctr">
                    <a:solidFill>
                      <a:srgbClr val="EBF9FE"/>
                    </a:solidFill>
                  </a:tcPr>
                </a:tc>
                <a:tc>
                  <a:txBody>
                    <a:bodyPr/>
                    <a:lstStyle/>
                    <a:p>
                      <a:pPr algn="ctr" latinLnBrk="1"/>
                      <a:endParaRPr lang="ko-KR" altLang="en-US" sz="1200" dirty="0"/>
                    </a:p>
                  </a:txBody>
                  <a:tcPr marL="0" marR="0" marT="0" marB="0" anchor="ctr">
                    <a:solidFill>
                      <a:srgbClr val="EBF9FE"/>
                    </a:solidFill>
                  </a:tcPr>
                </a:tc>
                <a:tc>
                  <a:txBody>
                    <a:bodyPr/>
                    <a:lstStyle/>
                    <a:p>
                      <a:pPr algn="ctr" latinLnBrk="1"/>
                      <a:endParaRPr lang="ko-KR" altLang="en-US" sz="1200" dirty="0"/>
                    </a:p>
                  </a:txBody>
                  <a:tcPr marL="0" marR="0" marT="0" marB="0" anchor="ctr">
                    <a:solidFill>
                      <a:srgbClr val="EBF9FE"/>
                    </a:solidFill>
                  </a:tcPr>
                </a:tc>
                <a:tc>
                  <a:txBody>
                    <a:bodyPr/>
                    <a:lstStyle/>
                    <a:p>
                      <a:pPr algn="ctr" latinLnBrk="1"/>
                      <a:endParaRPr lang="ko-KR" altLang="en-US" sz="1200" dirty="0"/>
                    </a:p>
                  </a:txBody>
                  <a:tcPr marL="0" marR="0" marT="0" marB="0" anchor="ctr">
                    <a:lnR w="12700" cap="flat" cmpd="sng" algn="ctr">
                      <a:noFill/>
                      <a:prstDash val="solid"/>
                      <a:round/>
                      <a:headEnd type="none" w="med" len="med"/>
                      <a:tailEnd type="none" w="med" len="med"/>
                    </a:lnR>
                    <a:solidFill>
                      <a:srgbClr val="EBF9FE"/>
                    </a:solidFill>
                  </a:tcPr>
                </a:tc>
                <a:extLst>
                  <a:ext uri="{0D108BD9-81ED-4DB2-BD59-A6C34878D82A}">
                    <a16:rowId xmlns:a16="http://schemas.microsoft.com/office/drawing/2014/main" val="10004"/>
                  </a:ext>
                </a:extLst>
              </a:tr>
              <a:tr h="348039">
                <a:tc>
                  <a:txBody>
                    <a:bodyPr/>
                    <a:lstStyle/>
                    <a:p>
                      <a:pPr algn="ctr" latinLnBrk="1"/>
                      <a:endParaRPr lang="ko-KR" altLang="en-US" sz="1200" dirty="0"/>
                    </a:p>
                  </a:txBody>
                  <a:tcPr marL="0" marR="0" marT="0" marB="0" anchor="ctr">
                    <a:solidFill>
                      <a:srgbClr val="EBF9FE"/>
                    </a:solidFill>
                  </a:tcPr>
                </a:tc>
                <a:tc>
                  <a:txBody>
                    <a:bodyPr/>
                    <a:lstStyle/>
                    <a:p>
                      <a:pPr algn="ctr" latinLnBrk="1"/>
                      <a:endParaRPr lang="ko-KR" altLang="en-US" sz="1200" dirty="0"/>
                    </a:p>
                  </a:txBody>
                  <a:tcPr marL="0" marR="0" marT="0" marB="0" anchor="ctr">
                    <a:solidFill>
                      <a:srgbClr val="EBF9FE"/>
                    </a:solidFill>
                  </a:tcPr>
                </a:tc>
                <a:tc>
                  <a:txBody>
                    <a:bodyPr/>
                    <a:lstStyle/>
                    <a:p>
                      <a:pPr algn="ctr" latinLnBrk="1"/>
                      <a:endParaRPr lang="ko-KR" altLang="en-US" sz="1200" dirty="0"/>
                    </a:p>
                  </a:txBody>
                  <a:tcPr marL="0" marR="0" marT="0" marB="0" anchor="ctr">
                    <a:solidFill>
                      <a:srgbClr val="EBF9FE"/>
                    </a:solidFill>
                  </a:tcPr>
                </a:tc>
                <a:tc>
                  <a:txBody>
                    <a:bodyPr/>
                    <a:lstStyle/>
                    <a:p>
                      <a:pPr algn="ctr" latinLnBrk="1"/>
                      <a:endParaRPr lang="ko-KR" altLang="en-US" sz="1200" dirty="0"/>
                    </a:p>
                  </a:txBody>
                  <a:tcPr marL="0" marR="0" marT="0" marB="0" anchor="ctr">
                    <a:solidFill>
                      <a:srgbClr val="EBF9FE"/>
                    </a:solidFill>
                  </a:tcPr>
                </a:tc>
                <a:tc>
                  <a:txBody>
                    <a:bodyPr/>
                    <a:lstStyle/>
                    <a:p>
                      <a:pPr algn="ctr" latinLnBrk="1"/>
                      <a:endParaRPr lang="ko-KR" altLang="en-US" sz="1200" dirty="0"/>
                    </a:p>
                  </a:txBody>
                  <a:tcPr marL="0" marR="0" marT="0" marB="0" anchor="ctr">
                    <a:solidFill>
                      <a:srgbClr val="EBF9FE"/>
                    </a:solidFill>
                  </a:tcPr>
                </a:tc>
                <a:tc>
                  <a:txBody>
                    <a:bodyPr/>
                    <a:lstStyle/>
                    <a:p>
                      <a:pPr algn="ctr" latinLnBrk="1"/>
                      <a:endParaRPr lang="ko-KR" altLang="en-US" sz="1200" dirty="0"/>
                    </a:p>
                  </a:txBody>
                  <a:tcPr marL="0" marR="0" marT="0" marB="0" anchor="ctr">
                    <a:solidFill>
                      <a:srgbClr val="64CDEE"/>
                    </a:solidFill>
                  </a:tcPr>
                </a:tc>
                <a:tc>
                  <a:txBody>
                    <a:bodyPr/>
                    <a:lstStyle/>
                    <a:p>
                      <a:pPr algn="ctr" latinLnBrk="1"/>
                      <a:endParaRPr lang="ko-KR" altLang="en-US" sz="1200" dirty="0"/>
                    </a:p>
                  </a:txBody>
                  <a:tcPr marL="0" marR="0" marT="0" marB="0" anchor="ctr">
                    <a:solidFill>
                      <a:srgbClr val="64CDEE"/>
                    </a:solidFill>
                  </a:tcPr>
                </a:tc>
                <a:tc>
                  <a:txBody>
                    <a:bodyPr/>
                    <a:lstStyle/>
                    <a:p>
                      <a:pPr algn="ctr" latinLnBrk="1"/>
                      <a:endParaRPr lang="ko-KR" altLang="en-US" sz="1200" dirty="0"/>
                    </a:p>
                  </a:txBody>
                  <a:tcPr marL="0" marR="0" marT="0" marB="0" anchor="ctr">
                    <a:solidFill>
                      <a:srgbClr val="64CDEE"/>
                    </a:solidFill>
                  </a:tcPr>
                </a:tc>
                <a:tc>
                  <a:txBody>
                    <a:bodyPr/>
                    <a:lstStyle/>
                    <a:p>
                      <a:pPr algn="ctr" latinLnBrk="1"/>
                      <a:endParaRPr lang="ko-KR" altLang="en-US" sz="1200" dirty="0"/>
                    </a:p>
                  </a:txBody>
                  <a:tcPr marL="0" marR="0" marT="0" marB="0" anchor="ctr">
                    <a:solidFill>
                      <a:srgbClr val="64CDEE"/>
                    </a:solidFill>
                  </a:tcPr>
                </a:tc>
                <a:tc>
                  <a:txBody>
                    <a:bodyPr/>
                    <a:lstStyle/>
                    <a:p>
                      <a:pPr algn="ctr" latinLnBrk="1"/>
                      <a:endParaRPr lang="ko-KR" altLang="en-US" sz="1200" dirty="0"/>
                    </a:p>
                  </a:txBody>
                  <a:tcPr marL="0" marR="0" marT="0" marB="0" anchor="ctr">
                    <a:solidFill>
                      <a:srgbClr val="64CDEE"/>
                    </a:solidFill>
                  </a:tcPr>
                </a:tc>
                <a:tc>
                  <a:txBody>
                    <a:bodyPr/>
                    <a:lstStyle/>
                    <a:p>
                      <a:pPr algn="ctr" latinLnBrk="1"/>
                      <a:endParaRPr lang="ko-KR" altLang="en-US" sz="1200" dirty="0"/>
                    </a:p>
                  </a:txBody>
                  <a:tcPr marL="0" marR="0" marT="0" marB="0" anchor="ctr">
                    <a:solidFill>
                      <a:srgbClr val="EBF9FE"/>
                    </a:solidFill>
                  </a:tcPr>
                </a:tc>
                <a:tc>
                  <a:txBody>
                    <a:bodyPr/>
                    <a:lstStyle/>
                    <a:p>
                      <a:pPr algn="ctr" latinLnBrk="1"/>
                      <a:endParaRPr lang="ko-KR" altLang="en-US" sz="1200" dirty="0"/>
                    </a:p>
                  </a:txBody>
                  <a:tcPr marL="0" marR="0" marT="0" marB="0" anchor="ctr">
                    <a:lnR w="12700" cap="flat" cmpd="sng" algn="ctr">
                      <a:noFill/>
                      <a:prstDash val="solid"/>
                      <a:round/>
                      <a:headEnd type="none" w="med" len="med"/>
                      <a:tailEnd type="none" w="med" len="med"/>
                    </a:lnR>
                    <a:solidFill>
                      <a:srgbClr val="EBF9FE"/>
                    </a:solidFill>
                  </a:tcPr>
                </a:tc>
                <a:extLst>
                  <a:ext uri="{0D108BD9-81ED-4DB2-BD59-A6C34878D82A}">
                    <a16:rowId xmlns:a16="http://schemas.microsoft.com/office/drawing/2014/main" val="10005"/>
                  </a:ext>
                </a:extLst>
              </a:tr>
              <a:tr h="348039">
                <a:tc>
                  <a:txBody>
                    <a:bodyPr/>
                    <a:lstStyle/>
                    <a:p>
                      <a:pPr algn="ctr" latinLnBrk="1"/>
                      <a:endParaRPr lang="ko-KR" altLang="en-US" sz="1200" dirty="0"/>
                    </a:p>
                  </a:txBody>
                  <a:tcPr marL="0" marR="0" marT="0" marB="0" anchor="ctr">
                    <a:solidFill>
                      <a:srgbClr val="EBF9FE"/>
                    </a:solidFill>
                  </a:tcPr>
                </a:tc>
                <a:tc>
                  <a:txBody>
                    <a:bodyPr/>
                    <a:lstStyle/>
                    <a:p>
                      <a:pPr algn="ctr" latinLnBrk="1"/>
                      <a:endParaRPr lang="ko-KR" altLang="en-US" sz="1200" dirty="0"/>
                    </a:p>
                  </a:txBody>
                  <a:tcPr marL="0" marR="0" marT="0" marB="0" anchor="ctr">
                    <a:solidFill>
                      <a:srgbClr val="EBF9FE"/>
                    </a:solidFill>
                  </a:tcPr>
                </a:tc>
                <a:tc>
                  <a:txBody>
                    <a:bodyPr/>
                    <a:lstStyle/>
                    <a:p>
                      <a:pPr algn="ctr" latinLnBrk="1"/>
                      <a:endParaRPr lang="ko-KR" altLang="en-US" sz="1200" dirty="0"/>
                    </a:p>
                  </a:txBody>
                  <a:tcPr marL="0" marR="0" marT="0" marB="0" anchor="ctr">
                    <a:solidFill>
                      <a:srgbClr val="EBF9FE"/>
                    </a:solidFill>
                  </a:tcPr>
                </a:tc>
                <a:tc>
                  <a:txBody>
                    <a:bodyPr/>
                    <a:lstStyle/>
                    <a:p>
                      <a:pPr algn="ctr" latinLnBrk="1"/>
                      <a:endParaRPr lang="ko-KR" altLang="en-US" sz="1200" dirty="0"/>
                    </a:p>
                  </a:txBody>
                  <a:tcPr marL="0" marR="0" marT="0" marB="0" anchor="ctr">
                    <a:solidFill>
                      <a:srgbClr val="EBF9FE"/>
                    </a:solidFill>
                  </a:tcPr>
                </a:tc>
                <a:tc>
                  <a:txBody>
                    <a:bodyPr/>
                    <a:lstStyle/>
                    <a:p>
                      <a:pPr algn="ctr" latinLnBrk="1"/>
                      <a:endParaRPr lang="ko-KR" altLang="en-US" sz="1200" dirty="0"/>
                    </a:p>
                  </a:txBody>
                  <a:tcPr marL="0" marR="0" marT="0" marB="0" anchor="ctr">
                    <a:solidFill>
                      <a:srgbClr val="EBF9FE"/>
                    </a:solidFill>
                  </a:tcPr>
                </a:tc>
                <a:tc>
                  <a:txBody>
                    <a:bodyPr/>
                    <a:lstStyle/>
                    <a:p>
                      <a:pPr algn="ctr" latinLnBrk="1"/>
                      <a:endParaRPr lang="ko-KR" altLang="en-US" sz="1200" dirty="0"/>
                    </a:p>
                  </a:txBody>
                  <a:tcPr marL="0" marR="0" marT="0" marB="0" anchor="ctr">
                    <a:solidFill>
                      <a:srgbClr val="EBF9FE"/>
                    </a:solidFill>
                  </a:tcPr>
                </a:tc>
                <a:tc>
                  <a:txBody>
                    <a:bodyPr/>
                    <a:lstStyle/>
                    <a:p>
                      <a:pPr algn="ctr" latinLnBrk="1"/>
                      <a:endParaRPr lang="ko-KR" altLang="en-US" sz="1200" dirty="0"/>
                    </a:p>
                  </a:txBody>
                  <a:tcPr marL="0" marR="0" marT="0" marB="0" anchor="ctr">
                    <a:solidFill>
                      <a:srgbClr val="EBF9FE"/>
                    </a:solidFill>
                  </a:tcPr>
                </a:tc>
                <a:tc>
                  <a:txBody>
                    <a:bodyPr/>
                    <a:lstStyle/>
                    <a:p>
                      <a:pPr algn="ctr" latinLnBrk="1"/>
                      <a:endParaRPr lang="ko-KR" altLang="en-US" sz="1200" dirty="0"/>
                    </a:p>
                  </a:txBody>
                  <a:tcPr marL="0" marR="0" marT="0" marB="0" anchor="ctr">
                    <a:solidFill>
                      <a:srgbClr val="EBF9FE"/>
                    </a:solidFill>
                  </a:tcPr>
                </a:tc>
                <a:tc>
                  <a:txBody>
                    <a:bodyPr/>
                    <a:lstStyle/>
                    <a:p>
                      <a:pPr algn="ctr" latinLnBrk="1"/>
                      <a:endParaRPr lang="ko-KR" altLang="en-US" sz="1200" dirty="0"/>
                    </a:p>
                  </a:txBody>
                  <a:tcPr marL="0" marR="0" marT="0" marB="0" anchor="ctr">
                    <a:solidFill>
                      <a:srgbClr val="EBF9FE"/>
                    </a:solidFill>
                  </a:tcPr>
                </a:tc>
                <a:tc>
                  <a:txBody>
                    <a:bodyPr/>
                    <a:lstStyle/>
                    <a:p>
                      <a:pPr algn="ctr" latinLnBrk="1"/>
                      <a:endParaRPr lang="ko-KR" altLang="en-US" sz="1200" dirty="0"/>
                    </a:p>
                  </a:txBody>
                  <a:tcPr marL="0" marR="0" marT="0" marB="0" anchor="ctr">
                    <a:solidFill>
                      <a:srgbClr val="64CDEE"/>
                    </a:solidFill>
                  </a:tcPr>
                </a:tc>
                <a:tc>
                  <a:txBody>
                    <a:bodyPr/>
                    <a:lstStyle/>
                    <a:p>
                      <a:pPr algn="ctr" latinLnBrk="1"/>
                      <a:endParaRPr lang="ko-KR" altLang="en-US" sz="1200" dirty="0"/>
                    </a:p>
                  </a:txBody>
                  <a:tcPr marL="0" marR="0" marT="0" marB="0" anchor="ctr">
                    <a:solidFill>
                      <a:srgbClr val="64CDEE"/>
                    </a:solidFill>
                  </a:tcPr>
                </a:tc>
                <a:tc>
                  <a:txBody>
                    <a:bodyPr/>
                    <a:lstStyle/>
                    <a:p>
                      <a:pPr algn="ctr" latinLnBrk="1"/>
                      <a:endParaRPr lang="ko-KR" altLang="en-US" sz="1200" dirty="0"/>
                    </a:p>
                  </a:txBody>
                  <a:tcPr marL="0" marR="0" marT="0" marB="0" anchor="ctr">
                    <a:lnR w="12700" cap="flat" cmpd="sng" algn="ctr">
                      <a:noFill/>
                      <a:prstDash val="solid"/>
                      <a:round/>
                      <a:headEnd type="none" w="med" len="med"/>
                      <a:tailEnd type="none" w="med" len="med"/>
                    </a:lnR>
                    <a:solidFill>
                      <a:srgbClr val="EBF9FE"/>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05129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duotone>
              <a:schemeClr val="accent3">
                <a:shade val="45000"/>
                <a:satMod val="135000"/>
              </a:schemeClr>
              <a:prstClr val="white"/>
            </a:duotone>
          </a:blip>
          <a:stretch>
            <a:fillRect/>
          </a:stretch>
        </p:blipFill>
        <p:spPr>
          <a:xfrm>
            <a:off x="1694906" y="3069754"/>
            <a:ext cx="6646134" cy="3474533"/>
          </a:xfrm>
          <a:prstGeom prst="rect">
            <a:avLst/>
          </a:prstGeom>
        </p:spPr>
      </p:pic>
      <p:sp>
        <p:nvSpPr>
          <p:cNvPr id="33" name="직사각형 32"/>
          <p:cNvSpPr/>
          <p:nvPr/>
        </p:nvSpPr>
        <p:spPr>
          <a:xfrm>
            <a:off x="3512046" y="1413570"/>
            <a:ext cx="2723823" cy="1446550"/>
          </a:xfrm>
          <a:prstGeom prst="rect">
            <a:avLst/>
          </a:prstGeom>
        </p:spPr>
        <p:txBody>
          <a:bodyPr wrap="none">
            <a:spAutoFit/>
          </a:bodyPr>
          <a:lstStyle/>
          <a:p>
            <a:r>
              <a:rPr lang="en-US" altLang="ko-KR" sz="8800" dirty="0"/>
              <a:t>Q&amp;A</a:t>
            </a:r>
            <a:endParaRPr lang="ko-KR" altLang="en-US" sz="8800" dirty="0"/>
          </a:p>
        </p:txBody>
      </p:sp>
    </p:spTree>
    <p:extLst>
      <p:ext uri="{BB962C8B-B14F-4D97-AF65-F5344CB8AC3E}">
        <p14:creationId xmlns:p14="http://schemas.microsoft.com/office/powerpoint/2010/main" val="2309182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478" y="231665"/>
            <a:ext cx="8665168" cy="584775"/>
          </a:xfrm>
          <a:prstGeom prst="rect">
            <a:avLst/>
          </a:prstGeom>
          <a:noFill/>
        </p:spPr>
        <p:txBody>
          <a:bodyPr wrap="square" rtlCol="0">
            <a:spAutoFit/>
          </a:bodyPr>
          <a:lstStyle/>
          <a:p>
            <a:r>
              <a:rPr lang="en-US" altLang="ko-KR" sz="3200" b="1" spc="-150" dirty="0">
                <a:solidFill>
                  <a:srgbClr val="64CDEE"/>
                </a:solidFill>
              </a:rPr>
              <a:t>Tasks Details</a:t>
            </a:r>
            <a:endParaRPr lang="ko-KR" altLang="en-US" sz="3200" b="1" spc="-150" baseline="30000" dirty="0">
              <a:solidFill>
                <a:schemeClr val="bg1"/>
              </a:solidFill>
            </a:endParaRPr>
          </a:p>
        </p:txBody>
      </p:sp>
      <p:sp>
        <p:nvSpPr>
          <p:cNvPr id="58" name="TextBox 57"/>
          <p:cNvSpPr txBox="1"/>
          <p:nvPr/>
        </p:nvSpPr>
        <p:spPr>
          <a:xfrm>
            <a:off x="247478" y="909514"/>
            <a:ext cx="5688632" cy="584775"/>
          </a:xfrm>
          <a:prstGeom prst="rect">
            <a:avLst/>
          </a:prstGeom>
          <a:noFill/>
        </p:spPr>
        <p:txBody>
          <a:bodyPr wrap="square" rtlCol="0">
            <a:spAutoFit/>
          </a:bodyPr>
          <a:lstStyle/>
          <a:p>
            <a:r>
              <a:rPr lang="en-US" altLang="ko-KR" sz="3200" dirty="0">
                <a:solidFill>
                  <a:srgbClr val="376092"/>
                </a:solidFill>
              </a:rPr>
              <a:t>Task 4.1 (</a:t>
            </a:r>
            <a:r>
              <a:rPr lang="en-US" altLang="ko-KR" sz="3200" dirty="0">
                <a:solidFill>
                  <a:srgbClr val="00B050"/>
                </a:solidFill>
              </a:rPr>
              <a:t>M2-M6</a:t>
            </a:r>
            <a:r>
              <a:rPr lang="en-US" altLang="ko-KR" sz="3200" dirty="0">
                <a:solidFill>
                  <a:srgbClr val="376092"/>
                </a:solidFill>
              </a:rPr>
              <a:t>)</a:t>
            </a:r>
            <a:endParaRPr lang="ko-KR" altLang="en-US" sz="3200" dirty="0">
              <a:solidFill>
                <a:srgbClr val="376092"/>
              </a:solidFill>
            </a:endParaRPr>
          </a:p>
        </p:txBody>
      </p:sp>
      <p:sp>
        <p:nvSpPr>
          <p:cNvPr id="59" name="Content Placeholder 2"/>
          <p:cNvSpPr txBox="1">
            <a:spLocks/>
          </p:cNvSpPr>
          <p:nvPr/>
        </p:nvSpPr>
        <p:spPr>
          <a:xfrm>
            <a:off x="487710" y="1701602"/>
            <a:ext cx="8928992" cy="4896544"/>
          </a:xfrm>
          <a:prstGeom prst="rect">
            <a:avLst/>
          </a:prstGeom>
        </p:spPr>
        <p:txBody>
          <a:bodyPr>
            <a:normAutofit/>
          </a:bodyPr>
          <a:lstStyle>
            <a:lvl1pPr marL="368275" indent="-368275" algn="l" defTabSz="98206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797928" indent="-306896" algn="l" defTabSz="982066"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27582" indent="-245516" algn="l" defTabSz="982066"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18615"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209648"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700680"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91713"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82746"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173779"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ko-KR" altLang="en-US" sz="2400" dirty="0">
                <a:solidFill>
                  <a:srgbClr val="00B0F0"/>
                </a:solidFill>
              </a:rPr>
              <a:t>주요 연구개발 내용</a:t>
            </a:r>
            <a:r>
              <a:rPr lang="en-US" altLang="ko-KR" sz="2400" dirty="0">
                <a:solidFill>
                  <a:srgbClr val="00B0F0"/>
                </a:solidFill>
              </a:rPr>
              <a:t>:</a:t>
            </a:r>
          </a:p>
          <a:p>
            <a:endParaRPr lang="en-US" altLang="ko-KR" sz="500" dirty="0"/>
          </a:p>
          <a:p>
            <a:pPr marL="623888" lvl="1" indent="-266700"/>
            <a:r>
              <a:rPr lang="ko-KR" altLang="en-US" sz="1800" spc="-100" dirty="0">
                <a:solidFill>
                  <a:schemeClr val="tx2"/>
                </a:solidFill>
              </a:rPr>
              <a:t>산업도메인의 </a:t>
            </a:r>
            <a:r>
              <a:rPr lang="en-US" altLang="ko-KR" sz="1800" spc="-100" dirty="0" err="1">
                <a:solidFill>
                  <a:schemeClr val="tx2"/>
                </a:solidFill>
              </a:rPr>
              <a:t>QoS</a:t>
            </a:r>
            <a:r>
              <a:rPr lang="en-US" altLang="ko-KR" sz="1800" spc="-100" dirty="0">
                <a:solidFill>
                  <a:schemeClr val="tx2"/>
                </a:solidFill>
              </a:rPr>
              <a:t> (</a:t>
            </a:r>
            <a:r>
              <a:rPr lang="ko-KR" altLang="en-US" sz="1800" spc="-100" dirty="0">
                <a:solidFill>
                  <a:schemeClr val="tx2"/>
                </a:solidFill>
              </a:rPr>
              <a:t>실시간</a:t>
            </a:r>
            <a:r>
              <a:rPr lang="en-US" altLang="ko-KR" sz="1800" spc="-100" dirty="0">
                <a:solidFill>
                  <a:schemeClr val="tx2"/>
                </a:solidFill>
              </a:rPr>
              <a:t>, </a:t>
            </a:r>
            <a:r>
              <a:rPr lang="ko-KR" altLang="en-US" sz="1800" spc="-100" dirty="0">
                <a:solidFill>
                  <a:schemeClr val="tx2"/>
                </a:solidFill>
              </a:rPr>
              <a:t>신뢰성</a:t>
            </a:r>
            <a:r>
              <a:rPr lang="en-US" altLang="ko-KR" sz="1800" spc="-100" dirty="0">
                <a:solidFill>
                  <a:schemeClr val="tx2"/>
                </a:solidFill>
              </a:rPr>
              <a:t>) </a:t>
            </a:r>
            <a:r>
              <a:rPr lang="ko-KR" altLang="en-US" sz="1800" spc="-100" dirty="0">
                <a:solidFill>
                  <a:schemeClr val="tx2"/>
                </a:solidFill>
              </a:rPr>
              <a:t>기술 지원을 위한 요구사항 분석 및 기술연구</a:t>
            </a:r>
            <a:endParaRPr lang="en-US" altLang="ko-KR" sz="1800" spc="-100" dirty="0">
              <a:solidFill>
                <a:schemeClr val="tx2"/>
              </a:solidFill>
            </a:endParaRPr>
          </a:p>
          <a:p>
            <a:pPr marL="623888" lvl="1" indent="-266700"/>
            <a:r>
              <a:rPr lang="ko-KR" altLang="en-US" sz="1800" spc="-100" dirty="0">
                <a:solidFill>
                  <a:schemeClr val="tx2"/>
                </a:solidFill>
              </a:rPr>
              <a:t>스마트 </a:t>
            </a:r>
            <a:r>
              <a:rPr lang="ko-KR" altLang="en-US" sz="1800" spc="-100" dirty="0" err="1">
                <a:solidFill>
                  <a:schemeClr val="tx2"/>
                </a:solidFill>
              </a:rPr>
              <a:t>팩토리</a:t>
            </a:r>
            <a:r>
              <a:rPr lang="ko-KR" altLang="en-US" sz="1800" spc="-100" dirty="0">
                <a:solidFill>
                  <a:schemeClr val="tx2"/>
                </a:solidFill>
              </a:rPr>
              <a:t> 시스템을 위한 </a:t>
            </a:r>
            <a:r>
              <a:rPr lang="en-US" altLang="ko-KR" sz="1800" spc="-100" dirty="0">
                <a:solidFill>
                  <a:schemeClr val="tx2"/>
                </a:solidFill>
              </a:rPr>
              <a:t>GW </a:t>
            </a:r>
            <a:r>
              <a:rPr lang="ko-KR" altLang="en-US" sz="1800" spc="-100" dirty="0">
                <a:solidFill>
                  <a:schemeClr val="tx2"/>
                </a:solidFill>
              </a:rPr>
              <a:t>중심의 </a:t>
            </a:r>
            <a:r>
              <a:rPr lang="en-US" altLang="ko-KR" sz="1800" spc="-100" dirty="0" err="1">
                <a:solidFill>
                  <a:schemeClr val="tx2"/>
                </a:solidFill>
              </a:rPr>
              <a:t>QoS</a:t>
            </a:r>
            <a:r>
              <a:rPr lang="ko-KR" altLang="en-US" sz="1800" spc="-100" dirty="0">
                <a:solidFill>
                  <a:schemeClr val="tx2"/>
                </a:solidFill>
              </a:rPr>
              <a:t>지원 요구사항</a:t>
            </a:r>
            <a:r>
              <a:rPr lang="en-US" altLang="ko-KR" sz="1800" spc="-100" dirty="0">
                <a:solidFill>
                  <a:schemeClr val="tx2"/>
                </a:solidFill>
              </a:rPr>
              <a:t>, </a:t>
            </a:r>
            <a:r>
              <a:rPr lang="ko-KR" altLang="en-US" sz="1800" spc="-100" dirty="0">
                <a:solidFill>
                  <a:schemeClr val="tx2"/>
                </a:solidFill>
              </a:rPr>
              <a:t>고려사항 도출</a:t>
            </a:r>
            <a:endParaRPr lang="en-US" altLang="ko-KR" sz="1800" spc="-100" dirty="0">
              <a:solidFill>
                <a:schemeClr val="tx2"/>
              </a:solidFill>
            </a:endParaRPr>
          </a:p>
          <a:p>
            <a:pPr marL="623888" lvl="1" indent="-266700"/>
            <a:r>
              <a:rPr lang="en-US" altLang="ko-KR" sz="1800" spc="-100" dirty="0" err="1">
                <a:solidFill>
                  <a:schemeClr val="tx2"/>
                </a:solidFill>
              </a:rPr>
              <a:t>IoT</a:t>
            </a:r>
            <a:r>
              <a:rPr lang="en-US" altLang="ko-KR" sz="1800" spc="-100" dirty="0">
                <a:solidFill>
                  <a:schemeClr val="tx2"/>
                </a:solidFill>
              </a:rPr>
              <a:t> </a:t>
            </a:r>
            <a:r>
              <a:rPr lang="ko-KR" altLang="en-US" sz="1800" spc="-100" dirty="0">
                <a:solidFill>
                  <a:schemeClr val="tx2"/>
                </a:solidFill>
              </a:rPr>
              <a:t>서비스 응용의 제어</a:t>
            </a:r>
            <a:r>
              <a:rPr lang="en-US" altLang="ko-KR" sz="1800" spc="-100" dirty="0">
                <a:solidFill>
                  <a:schemeClr val="tx2"/>
                </a:solidFill>
              </a:rPr>
              <a:t>, </a:t>
            </a:r>
            <a:r>
              <a:rPr lang="ko-KR" altLang="en-US" sz="1800" spc="-100" dirty="0">
                <a:solidFill>
                  <a:schemeClr val="tx2"/>
                </a:solidFill>
              </a:rPr>
              <a:t>관리 시스템을 위한 </a:t>
            </a:r>
            <a:r>
              <a:rPr lang="en-US" altLang="ko-KR" sz="1800" spc="-100" dirty="0" err="1">
                <a:solidFill>
                  <a:schemeClr val="tx2"/>
                </a:solidFill>
              </a:rPr>
              <a:t>QoS</a:t>
            </a:r>
            <a:r>
              <a:rPr lang="ko-KR" altLang="en-US" sz="1800" spc="-100" dirty="0">
                <a:solidFill>
                  <a:schemeClr val="tx2"/>
                </a:solidFill>
              </a:rPr>
              <a:t>지원 요구사항</a:t>
            </a:r>
            <a:r>
              <a:rPr lang="en-US" altLang="ko-KR" sz="1800" spc="-100" dirty="0">
                <a:solidFill>
                  <a:schemeClr val="tx2"/>
                </a:solidFill>
              </a:rPr>
              <a:t>, </a:t>
            </a:r>
            <a:r>
              <a:rPr lang="ko-KR" altLang="en-US" sz="1800" spc="-100" dirty="0">
                <a:solidFill>
                  <a:schemeClr val="tx2"/>
                </a:solidFill>
              </a:rPr>
              <a:t>고려사항 도출</a:t>
            </a:r>
            <a:endParaRPr lang="en-US" altLang="ko-KR" sz="1800" spc="-100" dirty="0">
              <a:solidFill>
                <a:schemeClr val="tx2"/>
              </a:solidFill>
            </a:endParaRPr>
          </a:p>
          <a:p>
            <a:pPr marL="623888" lvl="1" indent="-266700"/>
            <a:endParaRPr lang="en-US" sz="1100" dirty="0"/>
          </a:p>
          <a:p>
            <a:r>
              <a:rPr lang="ko-KR" altLang="en-US" sz="2400" dirty="0">
                <a:solidFill>
                  <a:srgbClr val="00B0F0"/>
                </a:solidFill>
              </a:rPr>
              <a:t>예상 결과물</a:t>
            </a:r>
            <a:r>
              <a:rPr lang="en-US" sz="2400" dirty="0">
                <a:solidFill>
                  <a:srgbClr val="00B0F0"/>
                </a:solidFill>
              </a:rPr>
              <a:t>:</a:t>
            </a:r>
          </a:p>
          <a:p>
            <a:endParaRPr lang="en-US" sz="500" dirty="0"/>
          </a:p>
          <a:p>
            <a:pPr marL="623888" lvl="1" indent="-266700"/>
            <a:r>
              <a:rPr lang="en-US" altLang="ko-KR" sz="1800" spc="-100" dirty="0" err="1">
                <a:solidFill>
                  <a:schemeClr val="tx2"/>
                </a:solidFill>
              </a:rPr>
              <a:t>IoT</a:t>
            </a:r>
            <a:r>
              <a:rPr lang="en-US" altLang="ko-KR" sz="1800" spc="-100" dirty="0">
                <a:solidFill>
                  <a:schemeClr val="tx2"/>
                </a:solidFill>
              </a:rPr>
              <a:t> </a:t>
            </a:r>
            <a:r>
              <a:rPr lang="en-US" altLang="ko-KR" sz="1800" spc="-100" dirty="0" err="1">
                <a:solidFill>
                  <a:schemeClr val="tx2"/>
                </a:solidFill>
              </a:rPr>
              <a:t>QoS</a:t>
            </a:r>
            <a:r>
              <a:rPr lang="ko-KR" altLang="en-US" sz="1800" spc="-100" dirty="0">
                <a:solidFill>
                  <a:schemeClr val="tx2"/>
                </a:solidFill>
              </a:rPr>
              <a:t> 기술동향 보고서</a:t>
            </a:r>
            <a:endParaRPr lang="en-US" altLang="ko-KR" sz="1800" spc="-100" dirty="0">
              <a:solidFill>
                <a:schemeClr val="tx2"/>
              </a:solidFill>
            </a:endParaRPr>
          </a:p>
          <a:p>
            <a:pPr marL="623888" lvl="1" indent="-266700"/>
            <a:r>
              <a:rPr lang="ko-KR" altLang="en-US" sz="1800" spc="-100" dirty="0" err="1">
                <a:solidFill>
                  <a:schemeClr val="tx2"/>
                </a:solidFill>
              </a:rPr>
              <a:t>산업도메인</a:t>
            </a:r>
            <a:r>
              <a:rPr lang="ko-KR" altLang="en-US" sz="1800" spc="-100" dirty="0">
                <a:solidFill>
                  <a:schemeClr val="tx2"/>
                </a:solidFill>
              </a:rPr>
              <a:t> </a:t>
            </a:r>
            <a:r>
              <a:rPr lang="en-US" altLang="ko-KR" sz="1800" spc="-100" dirty="0" err="1">
                <a:solidFill>
                  <a:schemeClr val="tx2"/>
                </a:solidFill>
              </a:rPr>
              <a:t>QoS</a:t>
            </a:r>
            <a:r>
              <a:rPr lang="en-US" altLang="ko-KR" sz="1800" spc="-100" dirty="0">
                <a:solidFill>
                  <a:schemeClr val="tx2"/>
                </a:solidFill>
              </a:rPr>
              <a:t> (</a:t>
            </a:r>
            <a:r>
              <a:rPr lang="ko-KR" altLang="en-US" sz="1800" spc="-100" dirty="0">
                <a:solidFill>
                  <a:schemeClr val="tx2"/>
                </a:solidFill>
              </a:rPr>
              <a:t>실시간</a:t>
            </a:r>
            <a:r>
              <a:rPr lang="en-US" altLang="ko-KR" sz="1800" spc="-100" dirty="0">
                <a:solidFill>
                  <a:schemeClr val="tx2"/>
                </a:solidFill>
              </a:rPr>
              <a:t>, </a:t>
            </a:r>
            <a:r>
              <a:rPr lang="ko-KR" altLang="en-US" sz="1800" spc="-100" dirty="0">
                <a:solidFill>
                  <a:schemeClr val="tx2"/>
                </a:solidFill>
              </a:rPr>
              <a:t>신뢰성</a:t>
            </a:r>
            <a:r>
              <a:rPr lang="en-US" altLang="ko-KR" sz="1800" spc="-100" dirty="0">
                <a:solidFill>
                  <a:schemeClr val="tx2"/>
                </a:solidFill>
              </a:rPr>
              <a:t>)</a:t>
            </a:r>
            <a:r>
              <a:rPr lang="ko-KR" altLang="en-US" sz="1800" spc="-100" dirty="0">
                <a:solidFill>
                  <a:schemeClr val="tx2"/>
                </a:solidFill>
              </a:rPr>
              <a:t> 지원을</a:t>
            </a:r>
            <a:r>
              <a:rPr lang="en-US" altLang="ko-KR" sz="1800" spc="-100" dirty="0">
                <a:solidFill>
                  <a:schemeClr val="tx2"/>
                </a:solidFill>
              </a:rPr>
              <a:t> </a:t>
            </a:r>
            <a:r>
              <a:rPr lang="ko-KR" altLang="en-US" sz="1800" spc="-100" dirty="0">
                <a:solidFill>
                  <a:schemeClr val="tx2"/>
                </a:solidFill>
              </a:rPr>
              <a:t>위한 </a:t>
            </a:r>
            <a:r>
              <a:rPr lang="en-US" altLang="ko-KR" sz="1800" spc="-100" dirty="0" err="1">
                <a:solidFill>
                  <a:schemeClr val="tx2"/>
                </a:solidFill>
              </a:rPr>
              <a:t>IoT</a:t>
            </a:r>
            <a:r>
              <a:rPr lang="en-US" altLang="ko-KR" sz="1800" spc="-100" dirty="0">
                <a:solidFill>
                  <a:schemeClr val="tx2"/>
                </a:solidFill>
              </a:rPr>
              <a:t> </a:t>
            </a:r>
            <a:r>
              <a:rPr lang="en-US" altLang="ko-KR" sz="1800" spc="-100" dirty="0" err="1">
                <a:solidFill>
                  <a:schemeClr val="tx2"/>
                </a:solidFill>
              </a:rPr>
              <a:t>QoS</a:t>
            </a:r>
            <a:r>
              <a:rPr lang="en-US" altLang="ko-KR" sz="1800" spc="-100" dirty="0">
                <a:solidFill>
                  <a:schemeClr val="tx2"/>
                </a:solidFill>
              </a:rPr>
              <a:t> </a:t>
            </a:r>
            <a:r>
              <a:rPr lang="ko-KR" altLang="en-US" sz="1800" spc="-100" dirty="0">
                <a:solidFill>
                  <a:schemeClr val="tx2"/>
                </a:solidFill>
              </a:rPr>
              <a:t>요구사항 </a:t>
            </a:r>
            <a:r>
              <a:rPr lang="ko-KR" altLang="en-US" sz="1800" spc="-100" dirty="0" err="1">
                <a:solidFill>
                  <a:schemeClr val="tx2"/>
                </a:solidFill>
              </a:rPr>
              <a:t>분석서</a:t>
            </a:r>
            <a:endParaRPr lang="en-US" altLang="ko-KR" sz="1800" spc="-100" dirty="0">
              <a:solidFill>
                <a:schemeClr val="tx2"/>
              </a:solidFill>
            </a:endParaRPr>
          </a:p>
          <a:p>
            <a:pPr marL="623888" lvl="1" indent="-266700"/>
            <a:endParaRPr lang="en-US" altLang="ko-KR" sz="1800" spc="-100" dirty="0">
              <a:solidFill>
                <a:schemeClr val="tx2"/>
              </a:solidFill>
            </a:endParaRPr>
          </a:p>
          <a:p>
            <a:r>
              <a:rPr lang="ko-KR" altLang="en-US" sz="2400" dirty="0">
                <a:solidFill>
                  <a:srgbClr val="00B0F0"/>
                </a:solidFill>
              </a:rPr>
              <a:t>진행사항</a:t>
            </a:r>
            <a:r>
              <a:rPr lang="en-US" altLang="ko-KR" sz="2400" dirty="0">
                <a:solidFill>
                  <a:srgbClr val="00B0F0"/>
                </a:solidFill>
              </a:rPr>
              <a:t>:</a:t>
            </a:r>
          </a:p>
          <a:p>
            <a:endParaRPr lang="en-US" altLang="ko-KR" sz="500" dirty="0"/>
          </a:p>
          <a:p>
            <a:pPr marL="623888" lvl="1" indent="-266700"/>
            <a:r>
              <a:rPr lang="en-US" altLang="ko-KR" sz="1800" spc="-100" dirty="0" err="1">
                <a:solidFill>
                  <a:srgbClr val="043A94"/>
                </a:solidFill>
              </a:rPr>
              <a:t>IoT</a:t>
            </a:r>
            <a:r>
              <a:rPr lang="en-US" altLang="ko-KR" sz="1800" spc="-100" dirty="0">
                <a:solidFill>
                  <a:srgbClr val="043A94"/>
                </a:solidFill>
              </a:rPr>
              <a:t> </a:t>
            </a:r>
            <a:r>
              <a:rPr lang="en-US" altLang="ko-KR" sz="1800" spc="-100" dirty="0" err="1">
                <a:solidFill>
                  <a:srgbClr val="043A94"/>
                </a:solidFill>
              </a:rPr>
              <a:t>QoS</a:t>
            </a:r>
            <a:r>
              <a:rPr lang="en-US" altLang="ko-KR" sz="1800" spc="-100" dirty="0">
                <a:solidFill>
                  <a:srgbClr val="043A94"/>
                </a:solidFill>
              </a:rPr>
              <a:t> </a:t>
            </a:r>
            <a:r>
              <a:rPr lang="ko-KR" altLang="en-US" sz="1800" spc="-100" dirty="0">
                <a:solidFill>
                  <a:srgbClr val="043A94"/>
                </a:solidFill>
              </a:rPr>
              <a:t>기술동향 보고서</a:t>
            </a:r>
            <a:endParaRPr lang="en-US" altLang="ko-KR" sz="1800" spc="-100" dirty="0">
              <a:solidFill>
                <a:srgbClr val="043A94"/>
              </a:solidFill>
            </a:endParaRPr>
          </a:p>
          <a:p>
            <a:pPr marL="623888" lvl="1" indent="-266700"/>
            <a:r>
              <a:rPr lang="en-US" altLang="ko-KR" sz="1800" spc="-100" dirty="0" err="1">
                <a:solidFill>
                  <a:srgbClr val="043A94"/>
                </a:solidFill>
              </a:rPr>
              <a:t>IoT</a:t>
            </a:r>
            <a:r>
              <a:rPr lang="en-US" altLang="ko-KR" sz="1800" spc="-100" dirty="0">
                <a:solidFill>
                  <a:srgbClr val="043A94"/>
                </a:solidFill>
              </a:rPr>
              <a:t> </a:t>
            </a:r>
            <a:r>
              <a:rPr lang="en-US" altLang="ko-KR" sz="1800" spc="-100" dirty="0" err="1">
                <a:solidFill>
                  <a:srgbClr val="043A94"/>
                </a:solidFill>
              </a:rPr>
              <a:t>QoS</a:t>
            </a:r>
            <a:r>
              <a:rPr lang="en-US" altLang="ko-KR" sz="1800" spc="-100" dirty="0">
                <a:solidFill>
                  <a:srgbClr val="043A94"/>
                </a:solidFill>
              </a:rPr>
              <a:t> </a:t>
            </a:r>
            <a:r>
              <a:rPr lang="ko-KR" altLang="en-US" sz="1800" spc="-100" dirty="0">
                <a:solidFill>
                  <a:srgbClr val="043A94"/>
                </a:solidFill>
              </a:rPr>
              <a:t>요구사항 </a:t>
            </a:r>
            <a:r>
              <a:rPr lang="ko-KR" altLang="en-US" sz="1800" spc="-100" dirty="0" err="1">
                <a:solidFill>
                  <a:srgbClr val="043A94"/>
                </a:solidFill>
              </a:rPr>
              <a:t>분석서</a:t>
            </a:r>
            <a:endParaRPr lang="en-US" altLang="ko-KR" sz="1800" spc="-100" dirty="0">
              <a:solidFill>
                <a:srgbClr val="043A94"/>
              </a:solidFill>
            </a:endParaRPr>
          </a:p>
        </p:txBody>
      </p:sp>
    </p:spTree>
    <p:extLst>
      <p:ext uri="{BB962C8B-B14F-4D97-AF65-F5344CB8AC3E}">
        <p14:creationId xmlns:p14="http://schemas.microsoft.com/office/powerpoint/2010/main" val="2270579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478" y="231665"/>
            <a:ext cx="8665168" cy="584775"/>
          </a:xfrm>
          <a:prstGeom prst="rect">
            <a:avLst/>
          </a:prstGeom>
          <a:noFill/>
        </p:spPr>
        <p:txBody>
          <a:bodyPr wrap="square" rtlCol="0">
            <a:spAutoFit/>
          </a:bodyPr>
          <a:lstStyle/>
          <a:p>
            <a:r>
              <a:rPr lang="en-US" altLang="ko-KR" sz="3200" b="1" spc="-150" dirty="0">
                <a:solidFill>
                  <a:srgbClr val="64CDEE"/>
                </a:solidFill>
              </a:rPr>
              <a:t>Tasks Details</a:t>
            </a:r>
            <a:endParaRPr lang="ko-KR" altLang="en-US" sz="3200" b="1" spc="-150" baseline="30000" dirty="0">
              <a:solidFill>
                <a:schemeClr val="bg1"/>
              </a:solidFill>
            </a:endParaRPr>
          </a:p>
        </p:txBody>
      </p:sp>
      <p:sp>
        <p:nvSpPr>
          <p:cNvPr id="58" name="TextBox 57"/>
          <p:cNvSpPr txBox="1"/>
          <p:nvPr/>
        </p:nvSpPr>
        <p:spPr>
          <a:xfrm>
            <a:off x="247478" y="909514"/>
            <a:ext cx="5688632" cy="584775"/>
          </a:xfrm>
          <a:prstGeom prst="rect">
            <a:avLst/>
          </a:prstGeom>
          <a:noFill/>
        </p:spPr>
        <p:txBody>
          <a:bodyPr wrap="square" rtlCol="0">
            <a:spAutoFit/>
          </a:bodyPr>
          <a:lstStyle/>
          <a:p>
            <a:r>
              <a:rPr lang="en-US" altLang="ko-KR" sz="3200" dirty="0">
                <a:solidFill>
                  <a:srgbClr val="376092"/>
                </a:solidFill>
              </a:rPr>
              <a:t>Task 4.3 (</a:t>
            </a:r>
            <a:r>
              <a:rPr lang="en-US" altLang="ko-KR" sz="3200" dirty="0">
                <a:solidFill>
                  <a:srgbClr val="00B050"/>
                </a:solidFill>
              </a:rPr>
              <a:t>M6-M10</a:t>
            </a:r>
            <a:r>
              <a:rPr lang="en-US" altLang="ko-KR" sz="3200" dirty="0">
                <a:solidFill>
                  <a:srgbClr val="376092"/>
                </a:solidFill>
              </a:rPr>
              <a:t>)</a:t>
            </a:r>
            <a:endParaRPr lang="ko-KR" altLang="en-US" sz="3200" dirty="0">
              <a:solidFill>
                <a:srgbClr val="376092"/>
              </a:solidFill>
            </a:endParaRPr>
          </a:p>
        </p:txBody>
      </p:sp>
      <p:sp>
        <p:nvSpPr>
          <p:cNvPr id="59" name="Content Placeholder 2"/>
          <p:cNvSpPr txBox="1">
            <a:spLocks/>
          </p:cNvSpPr>
          <p:nvPr/>
        </p:nvSpPr>
        <p:spPr>
          <a:xfrm>
            <a:off x="487710" y="1701602"/>
            <a:ext cx="8928992" cy="4896544"/>
          </a:xfrm>
          <a:prstGeom prst="rect">
            <a:avLst/>
          </a:prstGeom>
        </p:spPr>
        <p:txBody>
          <a:bodyPr>
            <a:normAutofit/>
          </a:bodyPr>
          <a:lstStyle>
            <a:lvl1pPr marL="368275" indent="-368275" algn="l" defTabSz="98206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797928" indent="-306896" algn="l" defTabSz="982066"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27582" indent="-245516" algn="l" defTabSz="982066"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18615"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209648"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700680"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91713"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82746"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173779"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ko-KR" altLang="en-US" sz="2400" dirty="0">
                <a:solidFill>
                  <a:srgbClr val="00B0F0"/>
                </a:solidFill>
              </a:rPr>
              <a:t>주요 연구개발 내용</a:t>
            </a:r>
            <a:r>
              <a:rPr lang="en-US" altLang="ko-KR" sz="2400" dirty="0">
                <a:solidFill>
                  <a:srgbClr val="00B0F0"/>
                </a:solidFill>
              </a:rPr>
              <a:t>:</a:t>
            </a:r>
          </a:p>
          <a:p>
            <a:endParaRPr lang="en-US" altLang="ko-KR" sz="500" dirty="0"/>
          </a:p>
          <a:p>
            <a:pPr marL="623888" lvl="1" indent="-266700"/>
            <a:r>
              <a:rPr lang="en-US" altLang="ko-KR" sz="1800" spc="-100" dirty="0" err="1">
                <a:solidFill>
                  <a:schemeClr val="tx2"/>
                </a:solidFill>
              </a:rPr>
              <a:t>QoS</a:t>
            </a:r>
            <a:r>
              <a:rPr lang="en-US" altLang="ko-KR" sz="1800" spc="-100" dirty="0">
                <a:solidFill>
                  <a:schemeClr val="tx2"/>
                </a:solidFill>
              </a:rPr>
              <a:t> </a:t>
            </a:r>
            <a:r>
              <a:rPr lang="ko-KR" altLang="en-US" sz="1800" spc="-100" dirty="0">
                <a:solidFill>
                  <a:schemeClr val="tx2"/>
                </a:solidFill>
              </a:rPr>
              <a:t>지원 구조 </a:t>
            </a:r>
            <a:r>
              <a:rPr lang="en-US" altLang="ko-KR" sz="1800" spc="-100" dirty="0">
                <a:solidFill>
                  <a:schemeClr val="tx2"/>
                </a:solidFill>
              </a:rPr>
              <a:t>oneM2M </a:t>
            </a:r>
            <a:r>
              <a:rPr lang="ko-KR" altLang="en-US" sz="1800" spc="-100" dirty="0" err="1">
                <a:solidFill>
                  <a:schemeClr val="tx2"/>
                </a:solidFill>
              </a:rPr>
              <a:t>아키텍쳐</a:t>
            </a:r>
            <a:r>
              <a:rPr lang="ko-KR" altLang="en-US" sz="1800" spc="-100" dirty="0">
                <a:solidFill>
                  <a:schemeClr val="tx2"/>
                </a:solidFill>
              </a:rPr>
              <a:t> 반영</a:t>
            </a:r>
            <a:endParaRPr lang="en-US" altLang="ko-KR" sz="1800" spc="-100" dirty="0">
              <a:solidFill>
                <a:schemeClr val="tx2"/>
              </a:solidFill>
            </a:endParaRPr>
          </a:p>
          <a:p>
            <a:pPr marL="623888" lvl="1" indent="-266700"/>
            <a:r>
              <a:rPr lang="en-US" altLang="ko-KR" sz="1800" spc="-100" dirty="0" err="1">
                <a:solidFill>
                  <a:schemeClr val="tx2"/>
                </a:solidFill>
              </a:rPr>
              <a:t>QoS</a:t>
            </a:r>
            <a:r>
              <a:rPr lang="en-US" altLang="ko-KR" sz="1800" spc="-100" dirty="0">
                <a:solidFill>
                  <a:schemeClr val="tx2"/>
                </a:solidFill>
              </a:rPr>
              <a:t> </a:t>
            </a:r>
            <a:r>
              <a:rPr lang="ko-KR" altLang="en-US" sz="1800" spc="-100" dirty="0">
                <a:solidFill>
                  <a:schemeClr val="tx2"/>
                </a:solidFill>
              </a:rPr>
              <a:t>지원 구조 </a:t>
            </a:r>
            <a:r>
              <a:rPr lang="en-US" altLang="ko-KR" sz="1800" spc="-100" dirty="0">
                <a:solidFill>
                  <a:schemeClr val="tx2"/>
                </a:solidFill>
              </a:rPr>
              <a:t>oneM2M </a:t>
            </a:r>
            <a:r>
              <a:rPr lang="ko-KR" altLang="en-US" sz="1800" spc="-100" dirty="0">
                <a:solidFill>
                  <a:schemeClr val="tx2"/>
                </a:solidFill>
              </a:rPr>
              <a:t>프로토콜 반영</a:t>
            </a:r>
            <a:endParaRPr lang="en-US" altLang="ko-KR" sz="1800" spc="-100" dirty="0">
              <a:solidFill>
                <a:schemeClr val="tx2"/>
              </a:solidFill>
            </a:endParaRPr>
          </a:p>
          <a:p>
            <a:pPr marL="623888" lvl="1" indent="-266700">
              <a:buClr>
                <a:srgbClr val="008000"/>
              </a:buClr>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100" dirty="0"/>
          </a:p>
          <a:p>
            <a:r>
              <a:rPr lang="ko-KR" altLang="en-US" sz="2400" dirty="0">
                <a:solidFill>
                  <a:srgbClr val="00B0F0"/>
                </a:solidFill>
              </a:rPr>
              <a:t>예상 결과물</a:t>
            </a:r>
            <a:r>
              <a:rPr lang="en-US" sz="2400" dirty="0">
                <a:solidFill>
                  <a:srgbClr val="00B0F0"/>
                </a:solidFill>
              </a:rPr>
              <a:t>:</a:t>
            </a:r>
          </a:p>
          <a:p>
            <a:endParaRPr lang="en-US" sz="500" dirty="0"/>
          </a:p>
          <a:p>
            <a:pPr marL="623888" lvl="1" indent="-266700"/>
            <a:r>
              <a:rPr lang="en-US" altLang="ko-KR" sz="1800" spc="-100" dirty="0">
                <a:solidFill>
                  <a:schemeClr val="tx2"/>
                </a:solidFill>
              </a:rPr>
              <a:t>oneM2M </a:t>
            </a:r>
            <a:r>
              <a:rPr lang="ko-KR" altLang="en-US" sz="1800" spc="-100" dirty="0" err="1">
                <a:solidFill>
                  <a:schemeClr val="tx2"/>
                </a:solidFill>
              </a:rPr>
              <a:t>아키텍쳐</a:t>
            </a:r>
            <a:r>
              <a:rPr lang="ko-KR" altLang="en-US" sz="1800" spc="-100" dirty="0">
                <a:solidFill>
                  <a:schemeClr val="tx2"/>
                </a:solidFill>
              </a:rPr>
              <a:t> 표준 기고서</a:t>
            </a:r>
            <a:endParaRPr lang="en-US" altLang="ko-KR" sz="1800" spc="-100" dirty="0">
              <a:solidFill>
                <a:schemeClr val="tx2"/>
              </a:solidFill>
            </a:endParaRPr>
          </a:p>
          <a:p>
            <a:pPr marL="623888" lvl="1" indent="-266700"/>
            <a:r>
              <a:rPr lang="en-US" altLang="ko-KR" sz="1800" spc="-100" dirty="0">
                <a:solidFill>
                  <a:schemeClr val="tx2"/>
                </a:solidFill>
              </a:rPr>
              <a:t>oneM2M </a:t>
            </a:r>
            <a:r>
              <a:rPr lang="ko-KR" altLang="en-US" sz="1800" spc="-100" dirty="0">
                <a:solidFill>
                  <a:schemeClr val="tx2"/>
                </a:solidFill>
              </a:rPr>
              <a:t>프로토콜 표준 기고서</a:t>
            </a:r>
            <a:endParaRPr lang="en-US" altLang="ko-KR" sz="1800" spc="-100" dirty="0">
              <a:solidFill>
                <a:schemeClr val="tx2"/>
              </a:solidFill>
            </a:endParaRPr>
          </a:p>
          <a:p>
            <a:pPr marL="623888" lvl="1" indent="-266700"/>
            <a:endParaRPr lang="en-US" altLang="ko-KR" sz="1800" spc="-100" dirty="0">
              <a:solidFill>
                <a:schemeClr val="tx2"/>
              </a:solidFill>
            </a:endParaRPr>
          </a:p>
          <a:p>
            <a:r>
              <a:rPr lang="ko-KR" altLang="en-US" sz="2400" dirty="0">
                <a:solidFill>
                  <a:srgbClr val="00B0F0"/>
                </a:solidFill>
              </a:rPr>
              <a:t>진행사항</a:t>
            </a:r>
            <a:r>
              <a:rPr lang="en-US" altLang="ko-KR" sz="2400" dirty="0">
                <a:solidFill>
                  <a:srgbClr val="00B0F0"/>
                </a:solidFill>
              </a:rPr>
              <a:t>:</a:t>
            </a:r>
          </a:p>
          <a:p>
            <a:endParaRPr lang="en-US" altLang="ko-KR" sz="500" dirty="0"/>
          </a:p>
          <a:p>
            <a:pPr marL="623888" lvl="1" indent="-266700"/>
            <a:r>
              <a:rPr lang="ko-KR" altLang="en-US" sz="1800" spc="-100" dirty="0">
                <a:solidFill>
                  <a:srgbClr val="043A94"/>
                </a:solidFill>
              </a:rPr>
              <a:t>트랜잭션 처리 지원 방안 분석</a:t>
            </a:r>
            <a:endParaRPr lang="en-US" altLang="ko-KR" sz="1800" spc="-100" dirty="0">
              <a:solidFill>
                <a:srgbClr val="043A94"/>
              </a:solidFill>
            </a:endParaRPr>
          </a:p>
          <a:p>
            <a:pPr marL="623888" lvl="1" indent="-266700"/>
            <a:r>
              <a:rPr lang="en-US" altLang="ko-KR" sz="1800" spc="-100" dirty="0" err="1">
                <a:solidFill>
                  <a:srgbClr val="043A94"/>
                </a:solidFill>
              </a:rPr>
              <a:t>TimeSeries</a:t>
            </a:r>
            <a:r>
              <a:rPr lang="en-US" altLang="ko-KR" sz="1800" spc="-100" dirty="0">
                <a:solidFill>
                  <a:srgbClr val="043A94"/>
                </a:solidFill>
              </a:rPr>
              <a:t> </a:t>
            </a:r>
            <a:r>
              <a:rPr lang="ko-KR" altLang="en-US" sz="1800" spc="-100" dirty="0">
                <a:solidFill>
                  <a:srgbClr val="043A94"/>
                </a:solidFill>
              </a:rPr>
              <a:t>지원을 위한 리소스 분석</a:t>
            </a:r>
            <a:endParaRPr lang="en-US" altLang="ko-KR" sz="1800" spc="-100" dirty="0">
              <a:solidFill>
                <a:srgbClr val="043A94"/>
              </a:solidFill>
            </a:endParaRPr>
          </a:p>
          <a:p>
            <a:pPr marL="623888" lvl="1" indent="-266700"/>
            <a:r>
              <a:rPr lang="en-US" altLang="ko-KR" sz="1800" spc="-100" dirty="0" err="1">
                <a:solidFill>
                  <a:srgbClr val="043A94"/>
                </a:solidFill>
              </a:rPr>
              <a:t>EvnetCategrory</a:t>
            </a:r>
            <a:r>
              <a:rPr lang="en-US" altLang="ko-KR" sz="1800" spc="-100" dirty="0">
                <a:solidFill>
                  <a:srgbClr val="043A94"/>
                </a:solidFill>
              </a:rPr>
              <a:t>, Aggregation </a:t>
            </a:r>
            <a:r>
              <a:rPr lang="ko-KR" altLang="en-US" sz="1800" spc="-100" dirty="0">
                <a:solidFill>
                  <a:srgbClr val="043A94"/>
                </a:solidFill>
              </a:rPr>
              <a:t>지원 방안 분석</a:t>
            </a:r>
            <a:endParaRPr lang="en-US" altLang="ko-KR" sz="1800" spc="-100" dirty="0">
              <a:solidFill>
                <a:srgbClr val="043A94"/>
              </a:solidFill>
            </a:endParaRPr>
          </a:p>
        </p:txBody>
      </p:sp>
    </p:spTree>
    <p:extLst>
      <p:ext uri="{BB962C8B-B14F-4D97-AF65-F5344CB8AC3E}">
        <p14:creationId xmlns:p14="http://schemas.microsoft.com/office/powerpoint/2010/main" val="357356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478" y="231665"/>
            <a:ext cx="8665168" cy="584775"/>
          </a:xfrm>
          <a:prstGeom prst="rect">
            <a:avLst/>
          </a:prstGeom>
          <a:noFill/>
        </p:spPr>
        <p:txBody>
          <a:bodyPr wrap="square" rtlCol="0">
            <a:spAutoFit/>
          </a:bodyPr>
          <a:lstStyle/>
          <a:p>
            <a:r>
              <a:rPr lang="en-US" altLang="ko-KR" sz="3200" b="1" spc="-150" dirty="0">
                <a:solidFill>
                  <a:srgbClr val="64CDEE"/>
                </a:solidFill>
              </a:rPr>
              <a:t>Tasks Details</a:t>
            </a:r>
            <a:endParaRPr lang="ko-KR" altLang="en-US" sz="3200" b="1" spc="-150" baseline="30000" dirty="0">
              <a:solidFill>
                <a:schemeClr val="bg1"/>
              </a:solidFill>
            </a:endParaRPr>
          </a:p>
        </p:txBody>
      </p:sp>
      <p:sp>
        <p:nvSpPr>
          <p:cNvPr id="58" name="TextBox 57"/>
          <p:cNvSpPr txBox="1"/>
          <p:nvPr/>
        </p:nvSpPr>
        <p:spPr>
          <a:xfrm>
            <a:off x="247478" y="909514"/>
            <a:ext cx="5688632" cy="584775"/>
          </a:xfrm>
          <a:prstGeom prst="rect">
            <a:avLst/>
          </a:prstGeom>
          <a:noFill/>
        </p:spPr>
        <p:txBody>
          <a:bodyPr wrap="square" rtlCol="0">
            <a:spAutoFit/>
          </a:bodyPr>
          <a:lstStyle/>
          <a:p>
            <a:r>
              <a:rPr lang="en-US" altLang="ko-KR" sz="3200" dirty="0">
                <a:solidFill>
                  <a:srgbClr val="376092"/>
                </a:solidFill>
              </a:rPr>
              <a:t>Task 4.4 (</a:t>
            </a:r>
            <a:r>
              <a:rPr lang="en-US" altLang="ko-KR" sz="3200" dirty="0">
                <a:solidFill>
                  <a:srgbClr val="00B050"/>
                </a:solidFill>
              </a:rPr>
              <a:t>M10-M12</a:t>
            </a:r>
            <a:r>
              <a:rPr lang="en-US" altLang="ko-KR" sz="3200" dirty="0">
                <a:solidFill>
                  <a:srgbClr val="376092"/>
                </a:solidFill>
              </a:rPr>
              <a:t>)</a:t>
            </a:r>
            <a:endParaRPr lang="ko-KR" altLang="en-US" sz="3200" dirty="0">
              <a:solidFill>
                <a:srgbClr val="376092"/>
              </a:solidFill>
            </a:endParaRPr>
          </a:p>
        </p:txBody>
      </p:sp>
      <p:sp>
        <p:nvSpPr>
          <p:cNvPr id="59" name="Content Placeholder 2"/>
          <p:cNvSpPr txBox="1">
            <a:spLocks/>
          </p:cNvSpPr>
          <p:nvPr/>
        </p:nvSpPr>
        <p:spPr>
          <a:xfrm>
            <a:off x="487710" y="1701602"/>
            <a:ext cx="8928992" cy="4896544"/>
          </a:xfrm>
          <a:prstGeom prst="rect">
            <a:avLst/>
          </a:prstGeom>
        </p:spPr>
        <p:txBody>
          <a:bodyPr>
            <a:normAutofit/>
          </a:bodyPr>
          <a:lstStyle>
            <a:lvl1pPr marL="368275" indent="-368275" algn="l" defTabSz="98206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797928" indent="-306896" algn="l" defTabSz="982066"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27582" indent="-245516" algn="l" defTabSz="982066"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18615"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209648"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700680"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91713"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82746"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173779" indent="-245516" algn="l" defTabSz="982066"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ko-KR" altLang="en-US" sz="2400" dirty="0">
                <a:solidFill>
                  <a:srgbClr val="00B0F0"/>
                </a:solidFill>
              </a:rPr>
              <a:t>주요 연구개발 내용</a:t>
            </a:r>
            <a:r>
              <a:rPr lang="en-US" altLang="ko-KR" sz="2400" dirty="0">
                <a:solidFill>
                  <a:srgbClr val="00B0F0"/>
                </a:solidFill>
              </a:rPr>
              <a:t>:</a:t>
            </a:r>
          </a:p>
          <a:p>
            <a:endParaRPr lang="en-US" altLang="ko-KR" sz="500" dirty="0"/>
          </a:p>
          <a:p>
            <a:pPr marL="623888" lvl="1" indent="-266700"/>
            <a:r>
              <a:rPr lang="en-US" altLang="ko-KR" sz="1800" spc="-100" dirty="0">
                <a:solidFill>
                  <a:schemeClr val="tx2"/>
                </a:solidFill>
              </a:rPr>
              <a:t>GW </a:t>
            </a:r>
            <a:r>
              <a:rPr lang="ko-KR" altLang="en-US" sz="1800" spc="-100" dirty="0">
                <a:solidFill>
                  <a:schemeClr val="tx2"/>
                </a:solidFill>
              </a:rPr>
              <a:t>기반의 </a:t>
            </a:r>
            <a:r>
              <a:rPr lang="en-US" altLang="ko-KR" sz="1800" spc="-100" dirty="0" err="1">
                <a:solidFill>
                  <a:schemeClr val="tx2"/>
                </a:solidFill>
              </a:rPr>
              <a:t>QoS</a:t>
            </a:r>
            <a:r>
              <a:rPr lang="ko-KR" altLang="en-US" sz="1800" spc="-100" dirty="0">
                <a:solidFill>
                  <a:schemeClr val="tx2"/>
                </a:solidFill>
              </a:rPr>
              <a:t>지원을 위한 </a:t>
            </a:r>
            <a:r>
              <a:rPr lang="en-US" altLang="ko-KR" sz="1800" spc="-100" dirty="0">
                <a:solidFill>
                  <a:schemeClr val="tx2"/>
                </a:solidFill>
              </a:rPr>
              <a:t>oneM2M </a:t>
            </a:r>
            <a:r>
              <a:rPr lang="ko-KR" altLang="en-US" sz="1800" spc="-100" dirty="0">
                <a:solidFill>
                  <a:schemeClr val="tx2"/>
                </a:solidFill>
              </a:rPr>
              <a:t>플랫폼 </a:t>
            </a:r>
            <a:r>
              <a:rPr lang="en-US" altLang="ko-KR" sz="1800" spc="-100" dirty="0">
                <a:solidFill>
                  <a:schemeClr val="tx2"/>
                </a:solidFill>
              </a:rPr>
              <a:t>SW </a:t>
            </a:r>
            <a:r>
              <a:rPr lang="ko-KR" altLang="en-US" sz="1800" spc="-100" dirty="0">
                <a:solidFill>
                  <a:schemeClr val="tx2"/>
                </a:solidFill>
              </a:rPr>
              <a:t>개발</a:t>
            </a:r>
            <a:endParaRPr lang="en-US" altLang="ko-KR" sz="1800" spc="-100" dirty="0">
              <a:solidFill>
                <a:schemeClr val="tx2"/>
              </a:solidFill>
            </a:endParaRPr>
          </a:p>
          <a:p>
            <a:pPr marL="623888" lvl="1" indent="-266700"/>
            <a:r>
              <a:rPr lang="ko-KR" altLang="en-US" sz="1800" spc="-100" dirty="0">
                <a:solidFill>
                  <a:schemeClr val="tx2"/>
                </a:solidFill>
              </a:rPr>
              <a:t>제어</a:t>
            </a:r>
            <a:r>
              <a:rPr lang="en-US" altLang="ko-KR" sz="1800" spc="-100" dirty="0">
                <a:solidFill>
                  <a:schemeClr val="tx2"/>
                </a:solidFill>
              </a:rPr>
              <a:t>,</a:t>
            </a:r>
            <a:r>
              <a:rPr lang="ko-KR" altLang="en-US" sz="1800" spc="-100" dirty="0">
                <a:solidFill>
                  <a:schemeClr val="tx2"/>
                </a:solidFill>
              </a:rPr>
              <a:t>관리 메시지의 트랜잭션 </a:t>
            </a:r>
            <a:r>
              <a:rPr lang="en-US" altLang="ko-KR" sz="1800" spc="-100" dirty="0" err="1">
                <a:solidFill>
                  <a:schemeClr val="tx2"/>
                </a:solidFill>
              </a:rPr>
              <a:t>QoS</a:t>
            </a:r>
            <a:r>
              <a:rPr lang="ko-KR" altLang="en-US" sz="1800" spc="-100" dirty="0">
                <a:solidFill>
                  <a:schemeClr val="tx2"/>
                </a:solidFill>
              </a:rPr>
              <a:t>지원을 위한 </a:t>
            </a:r>
            <a:r>
              <a:rPr lang="en-US" altLang="ko-KR" sz="1800" spc="-100" dirty="0">
                <a:solidFill>
                  <a:schemeClr val="tx2"/>
                </a:solidFill>
              </a:rPr>
              <a:t>oneM2M </a:t>
            </a:r>
            <a:r>
              <a:rPr lang="ko-KR" altLang="en-US" sz="1800" spc="-100" dirty="0">
                <a:solidFill>
                  <a:schemeClr val="tx2"/>
                </a:solidFill>
              </a:rPr>
              <a:t>플랫폼</a:t>
            </a:r>
            <a:r>
              <a:rPr lang="en-US" altLang="ko-KR" sz="1800" spc="-100" dirty="0">
                <a:solidFill>
                  <a:schemeClr val="tx2"/>
                </a:solidFill>
              </a:rPr>
              <a:t> SW </a:t>
            </a:r>
            <a:r>
              <a:rPr lang="ko-KR" altLang="en-US" sz="1800" spc="-100" dirty="0">
                <a:solidFill>
                  <a:schemeClr val="tx2"/>
                </a:solidFill>
              </a:rPr>
              <a:t>개발</a:t>
            </a:r>
            <a:endParaRPr lang="en-US" altLang="ko-KR" sz="1800" spc="-100" dirty="0">
              <a:solidFill>
                <a:schemeClr val="tx2"/>
              </a:solidFill>
            </a:endParaRPr>
          </a:p>
          <a:p>
            <a:pPr marL="623888" lvl="1" indent="-266700">
              <a:buClr>
                <a:srgbClr val="008000"/>
              </a:buClr>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100" dirty="0"/>
          </a:p>
          <a:p>
            <a:r>
              <a:rPr lang="ko-KR" altLang="en-US" sz="2400" dirty="0">
                <a:solidFill>
                  <a:srgbClr val="00B0F0"/>
                </a:solidFill>
              </a:rPr>
              <a:t>예상 결과물</a:t>
            </a:r>
            <a:r>
              <a:rPr lang="en-US" sz="2400" dirty="0">
                <a:solidFill>
                  <a:srgbClr val="00B0F0"/>
                </a:solidFill>
              </a:rPr>
              <a:t>:</a:t>
            </a:r>
          </a:p>
          <a:p>
            <a:endParaRPr lang="en-US" sz="500" dirty="0"/>
          </a:p>
          <a:p>
            <a:pPr marL="623888" lvl="1" indent="-266700"/>
            <a:r>
              <a:rPr lang="en-US" altLang="ko-KR" sz="1800" spc="-100" dirty="0">
                <a:solidFill>
                  <a:schemeClr val="tx2"/>
                </a:solidFill>
              </a:rPr>
              <a:t>oneM2M </a:t>
            </a:r>
            <a:r>
              <a:rPr lang="ko-KR" altLang="en-US" sz="1800" spc="-100" dirty="0">
                <a:solidFill>
                  <a:schemeClr val="tx2"/>
                </a:solidFill>
              </a:rPr>
              <a:t>기반 </a:t>
            </a:r>
            <a:r>
              <a:rPr lang="en-US" altLang="ko-KR" sz="1800" spc="-100" dirty="0" err="1">
                <a:solidFill>
                  <a:schemeClr val="tx2"/>
                </a:solidFill>
              </a:rPr>
              <a:t>QoS</a:t>
            </a:r>
            <a:r>
              <a:rPr lang="en-US" altLang="ko-KR" sz="1800" spc="-100" dirty="0">
                <a:solidFill>
                  <a:schemeClr val="tx2"/>
                </a:solidFill>
              </a:rPr>
              <a:t> </a:t>
            </a:r>
            <a:r>
              <a:rPr lang="ko-KR" altLang="en-US" sz="1800" spc="-100" dirty="0">
                <a:solidFill>
                  <a:schemeClr val="tx2"/>
                </a:solidFill>
              </a:rPr>
              <a:t>기술 적용 </a:t>
            </a:r>
            <a:r>
              <a:rPr lang="en-US" altLang="ko-KR" sz="1800" spc="-100" dirty="0">
                <a:solidFill>
                  <a:schemeClr val="tx2"/>
                </a:solidFill>
              </a:rPr>
              <a:t>SW </a:t>
            </a:r>
            <a:r>
              <a:rPr lang="ko-KR" altLang="en-US" sz="1800" spc="-100" dirty="0">
                <a:solidFill>
                  <a:schemeClr val="tx2"/>
                </a:solidFill>
              </a:rPr>
              <a:t>설계서</a:t>
            </a:r>
            <a:endParaRPr lang="en-US" altLang="ko-KR" sz="1800" spc="-100" dirty="0">
              <a:solidFill>
                <a:schemeClr val="tx2"/>
              </a:solidFill>
            </a:endParaRPr>
          </a:p>
          <a:p>
            <a:pPr marL="623888" lvl="1" indent="-266700"/>
            <a:r>
              <a:rPr lang="en-US" altLang="ko-KR" sz="1800" spc="-100" dirty="0">
                <a:solidFill>
                  <a:schemeClr val="tx2"/>
                </a:solidFill>
              </a:rPr>
              <a:t>oneM2M </a:t>
            </a:r>
            <a:r>
              <a:rPr lang="ko-KR" altLang="en-US" sz="1800" spc="-100" dirty="0">
                <a:solidFill>
                  <a:schemeClr val="tx2"/>
                </a:solidFill>
              </a:rPr>
              <a:t>기반 </a:t>
            </a:r>
            <a:r>
              <a:rPr lang="en-US" altLang="ko-KR" sz="1800" spc="-100" dirty="0" err="1">
                <a:solidFill>
                  <a:schemeClr val="tx2"/>
                </a:solidFill>
              </a:rPr>
              <a:t>QoS</a:t>
            </a:r>
            <a:r>
              <a:rPr lang="en-US" altLang="ko-KR" sz="1800" spc="-100" dirty="0">
                <a:solidFill>
                  <a:schemeClr val="tx2"/>
                </a:solidFill>
              </a:rPr>
              <a:t> </a:t>
            </a:r>
            <a:r>
              <a:rPr lang="ko-KR" altLang="en-US" sz="1800" spc="-100" dirty="0">
                <a:solidFill>
                  <a:schemeClr val="tx2"/>
                </a:solidFill>
              </a:rPr>
              <a:t>기술 적용 </a:t>
            </a:r>
            <a:r>
              <a:rPr lang="en-US" altLang="ko-KR" sz="1800" spc="-100" dirty="0">
                <a:solidFill>
                  <a:schemeClr val="tx2"/>
                </a:solidFill>
              </a:rPr>
              <a:t>SW </a:t>
            </a:r>
            <a:r>
              <a:rPr lang="ko-KR" altLang="en-US" sz="1800" spc="-100" dirty="0" err="1">
                <a:solidFill>
                  <a:schemeClr val="tx2"/>
                </a:solidFill>
              </a:rPr>
              <a:t>프로토타입</a:t>
            </a:r>
            <a:endParaRPr lang="en-US" altLang="ko-KR" sz="1800" spc="-100" dirty="0">
              <a:solidFill>
                <a:schemeClr val="tx2"/>
              </a:solidFill>
            </a:endParaRPr>
          </a:p>
          <a:p>
            <a:pPr marL="623888" lvl="1" indent="-266700"/>
            <a:endParaRPr lang="en-US" altLang="ko-KR" sz="1800" spc="-100" dirty="0">
              <a:solidFill>
                <a:schemeClr val="tx2"/>
              </a:solidFill>
            </a:endParaRPr>
          </a:p>
          <a:p>
            <a:r>
              <a:rPr lang="ko-KR" altLang="en-US" sz="2400" dirty="0">
                <a:solidFill>
                  <a:srgbClr val="00B0F0"/>
                </a:solidFill>
              </a:rPr>
              <a:t>진행사항</a:t>
            </a:r>
            <a:r>
              <a:rPr lang="en-US" altLang="ko-KR" sz="2400" dirty="0">
                <a:solidFill>
                  <a:srgbClr val="00B0F0"/>
                </a:solidFill>
              </a:rPr>
              <a:t>:</a:t>
            </a:r>
          </a:p>
          <a:p>
            <a:endParaRPr lang="en-US" altLang="ko-KR" sz="500" dirty="0"/>
          </a:p>
          <a:p>
            <a:pPr marL="623888" lvl="1" indent="-266700"/>
            <a:r>
              <a:rPr lang="en-US" altLang="ko-KR" sz="1800" spc="-100" dirty="0">
                <a:solidFill>
                  <a:srgbClr val="043A94"/>
                </a:solidFill>
              </a:rPr>
              <a:t>oneM2M </a:t>
            </a:r>
            <a:r>
              <a:rPr lang="ko-KR" altLang="en-US" sz="1800" spc="-100" dirty="0">
                <a:solidFill>
                  <a:srgbClr val="043A94"/>
                </a:solidFill>
              </a:rPr>
              <a:t>신규리소스</a:t>
            </a:r>
            <a:r>
              <a:rPr lang="en-US" altLang="ko-KR" sz="1800" spc="-100" dirty="0">
                <a:solidFill>
                  <a:srgbClr val="043A94"/>
                </a:solidFill>
              </a:rPr>
              <a:t>, </a:t>
            </a:r>
            <a:r>
              <a:rPr lang="ko-KR" altLang="en-US" sz="1800" spc="-100" dirty="0">
                <a:solidFill>
                  <a:srgbClr val="043A94"/>
                </a:solidFill>
              </a:rPr>
              <a:t>신규 프로토콜 반영한 </a:t>
            </a:r>
            <a:r>
              <a:rPr lang="en-US" altLang="ko-KR" sz="1800" spc="-100" dirty="0">
                <a:solidFill>
                  <a:srgbClr val="043A94"/>
                </a:solidFill>
              </a:rPr>
              <a:t>SW</a:t>
            </a:r>
            <a:r>
              <a:rPr lang="ko-KR" altLang="en-US" sz="1800" spc="-100" dirty="0">
                <a:solidFill>
                  <a:srgbClr val="043A94"/>
                </a:solidFill>
              </a:rPr>
              <a:t> 개발 예정</a:t>
            </a:r>
            <a:endParaRPr lang="en-US" altLang="ko-KR" sz="1800" spc="-100" dirty="0">
              <a:solidFill>
                <a:srgbClr val="043A94"/>
              </a:solidFill>
            </a:endParaRPr>
          </a:p>
          <a:p>
            <a:pPr marL="623888" lvl="1" indent="-266700"/>
            <a:endParaRPr lang="en-US" altLang="ko-KR" sz="1800" spc="-100" dirty="0">
              <a:solidFill>
                <a:schemeClr val="tx2"/>
              </a:solidFill>
            </a:endParaRPr>
          </a:p>
          <a:p>
            <a:pPr marL="623888" lvl="1" indent="-266700"/>
            <a:endParaRPr lang="en-US" altLang="ko-KR" sz="1800" spc="-100" dirty="0">
              <a:solidFill>
                <a:schemeClr val="tx2"/>
              </a:solidFill>
            </a:endParaRPr>
          </a:p>
        </p:txBody>
      </p:sp>
    </p:spTree>
    <p:extLst>
      <p:ext uri="{BB962C8B-B14F-4D97-AF65-F5344CB8AC3E}">
        <p14:creationId xmlns:p14="http://schemas.microsoft.com/office/powerpoint/2010/main" val="163034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478" y="231665"/>
            <a:ext cx="3863943" cy="584775"/>
          </a:xfrm>
          <a:prstGeom prst="rect">
            <a:avLst/>
          </a:prstGeom>
          <a:noFill/>
        </p:spPr>
        <p:txBody>
          <a:bodyPr wrap="none" rtlCol="0">
            <a:spAutoFit/>
          </a:bodyPr>
          <a:lstStyle/>
          <a:p>
            <a:r>
              <a:rPr lang="en-US" altLang="ko-KR" sz="3200" b="1" spc="-150" dirty="0">
                <a:solidFill>
                  <a:srgbClr val="64CDEE"/>
                </a:solidFill>
              </a:rPr>
              <a:t>WP4 Deliverables Y1</a:t>
            </a:r>
            <a:endParaRPr lang="ko-KR" altLang="en-US" sz="3200" b="1" spc="-150" baseline="30000" dirty="0">
              <a:solidFill>
                <a:schemeClr val="bg1"/>
              </a:solidFill>
            </a:endParaRPr>
          </a:p>
        </p:txBody>
      </p:sp>
      <p:sp>
        <p:nvSpPr>
          <p:cNvPr id="15" name="Content Placeholder 2"/>
          <p:cNvSpPr txBox="1">
            <a:spLocks/>
          </p:cNvSpPr>
          <p:nvPr/>
        </p:nvSpPr>
        <p:spPr>
          <a:xfrm>
            <a:off x="87312" y="885031"/>
            <a:ext cx="9191624" cy="5616624"/>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buSzPct val="80000"/>
              <a:tabLst>
                <a:tab pos="1004534" algn="l"/>
                <a:tab pos="2012569" algn="l"/>
                <a:tab pos="3020604" algn="l"/>
                <a:tab pos="4028638" algn="l"/>
                <a:tab pos="5036673" algn="l"/>
                <a:tab pos="6044707" algn="l"/>
                <a:tab pos="7052742" algn="l"/>
                <a:tab pos="8060776" algn="l"/>
                <a:tab pos="9068811" algn="l"/>
                <a:tab pos="10076845" algn="l"/>
                <a:tab pos="11084880" algn="l"/>
              </a:tabLst>
            </a:pPr>
            <a:r>
              <a:rPr lang="en-IE" sz="2500" dirty="0">
                <a:solidFill>
                  <a:srgbClr val="00B0F0"/>
                </a:solidFill>
              </a:rPr>
              <a:t>Overview to WP4 deliverables:</a:t>
            </a:r>
          </a:p>
        </p:txBody>
      </p:sp>
      <p:graphicFrame>
        <p:nvGraphicFramePr>
          <p:cNvPr id="23" name="Content Placeholder 6"/>
          <p:cNvGraphicFramePr>
            <a:graphicFrameLocks/>
          </p:cNvGraphicFramePr>
          <p:nvPr>
            <p:extLst>
              <p:ext uri="{D42A27DB-BD31-4B8C-83A1-F6EECF244321}">
                <p14:modId xmlns:p14="http://schemas.microsoft.com/office/powerpoint/2010/main" val="491528584"/>
              </p:ext>
            </p:extLst>
          </p:nvPr>
        </p:nvGraphicFramePr>
        <p:xfrm>
          <a:off x="359792" y="1535839"/>
          <a:ext cx="9073008" cy="4153579"/>
        </p:xfrm>
        <a:graphic>
          <a:graphicData uri="http://schemas.openxmlformats.org/drawingml/2006/table">
            <a:tbl>
              <a:tblPr/>
              <a:tblGrid>
                <a:gridCol w="773889">
                  <a:extLst>
                    <a:ext uri="{9D8B030D-6E8A-4147-A177-3AD203B41FA5}">
                      <a16:colId xmlns:a16="http://schemas.microsoft.com/office/drawing/2014/main" val="20000"/>
                    </a:ext>
                  </a:extLst>
                </a:gridCol>
                <a:gridCol w="3962541">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880194">
                  <a:extLst>
                    <a:ext uri="{9D8B030D-6E8A-4147-A177-3AD203B41FA5}">
                      <a16:colId xmlns:a16="http://schemas.microsoft.com/office/drawing/2014/main" val="20005"/>
                    </a:ext>
                  </a:extLst>
                </a:gridCol>
              </a:tblGrid>
              <a:tr h="8614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FFFFFF"/>
                          </a:solidFill>
                          <a:effectLst/>
                          <a:latin typeface="Arial"/>
                          <a:cs typeface="Arial"/>
                        </a:rPr>
                        <a:t>No.</a:t>
                      </a:r>
                    </a:p>
                  </a:txBody>
                  <a:tcPr marL="100786" marR="100786" marT="50404" marB="504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chemeClr val="bg1"/>
                          </a:solidFill>
                          <a:effectLst/>
                          <a:latin typeface="Arial"/>
                          <a:cs typeface="Arial"/>
                        </a:rPr>
                        <a:t>Deliverable</a:t>
                      </a: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FFFFFF"/>
                          </a:solidFill>
                          <a:effectLst/>
                          <a:latin typeface="Arial"/>
                          <a:cs typeface="Arial"/>
                        </a:rPr>
                        <a:t>Responsible Partner</a:t>
                      </a: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FFFFFF"/>
                          </a:solidFill>
                          <a:effectLst/>
                          <a:latin typeface="Arial"/>
                          <a:cs typeface="Arial"/>
                        </a:rPr>
                        <a:t>Contributors</a:t>
                      </a: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FFFFFF"/>
                          </a:solidFill>
                          <a:effectLst/>
                          <a:latin typeface="Arial"/>
                          <a:cs typeface="Arial"/>
                        </a:rPr>
                        <a:t>Due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FFFFFF"/>
                          </a:solidFill>
                          <a:effectLst/>
                          <a:latin typeface="Arial"/>
                          <a:cs typeface="Arial"/>
                        </a:rPr>
                        <a:t>Date</a:t>
                      </a:r>
                    </a:p>
                  </a:txBody>
                  <a:tcPr marL="100786" marR="100786" marT="50404" marB="504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FFFFFF"/>
                          </a:solidFill>
                          <a:effectLst/>
                          <a:latin typeface="Arial"/>
                          <a:cs typeface="Arial"/>
                        </a:rPr>
                        <a:t>Status</a:t>
                      </a:r>
                    </a:p>
                  </a:txBody>
                  <a:tcPr marL="100786" marR="100786" marT="50404" marB="504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0"/>
                  </a:ext>
                </a:extLst>
              </a:tr>
              <a:tr h="5486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GB" sz="1200" kern="1200" dirty="0">
                          <a:solidFill>
                            <a:schemeClr val="accent1">
                              <a:lumMod val="75000"/>
                            </a:schemeClr>
                          </a:solidFill>
                          <a:latin typeface="+mn-lt"/>
                          <a:ea typeface="+mn-ea"/>
                          <a:cs typeface="+mn-cs"/>
                        </a:rPr>
                        <a:t>D4.1.1</a:t>
                      </a: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9FE"/>
                    </a:solidFill>
                  </a:tcPr>
                </a:tc>
                <a:tc>
                  <a:txBody>
                    <a:bodyPr/>
                    <a:lstStyle/>
                    <a:p>
                      <a:pPr marL="0" marR="0" lvl="2" indent="0" algn="l" defTabSz="982066" rtl="0" eaLnBrk="1" fontAlgn="auto" latinLnBrk="0" hangingPunct="1">
                        <a:lnSpc>
                          <a:spcPct val="100000"/>
                        </a:lnSpc>
                        <a:spcBef>
                          <a:spcPts val="0"/>
                        </a:spcBef>
                        <a:spcAft>
                          <a:spcPts val="0"/>
                        </a:spcAft>
                        <a:buClrTx/>
                        <a:buSzTx/>
                        <a:buFontTx/>
                        <a:buNone/>
                        <a:tabLst/>
                        <a:defRPr/>
                      </a:pPr>
                      <a:r>
                        <a:rPr lang="en-US" altLang="ko-KR" sz="1200" kern="1200" dirty="0">
                          <a:solidFill>
                            <a:schemeClr val="accent1">
                              <a:lumMod val="75000"/>
                            </a:schemeClr>
                          </a:solidFill>
                          <a:latin typeface="+mn-lt"/>
                          <a:ea typeface="+mn-ea"/>
                          <a:cs typeface="+mn-cs"/>
                        </a:rPr>
                        <a:t>Analysis report of </a:t>
                      </a:r>
                      <a:r>
                        <a:rPr lang="en-US" altLang="ko-KR" sz="1200" kern="1200" dirty="0" err="1">
                          <a:solidFill>
                            <a:schemeClr val="accent1">
                              <a:lumMod val="75000"/>
                            </a:schemeClr>
                          </a:solidFill>
                          <a:latin typeface="+mn-lt"/>
                          <a:ea typeface="+mn-ea"/>
                          <a:cs typeface="+mn-cs"/>
                        </a:rPr>
                        <a:t>QoS</a:t>
                      </a:r>
                      <a:r>
                        <a:rPr lang="en-US" altLang="ko-KR" sz="1200" kern="1200" dirty="0">
                          <a:solidFill>
                            <a:schemeClr val="accent1">
                              <a:lumMod val="75000"/>
                            </a:schemeClr>
                          </a:solidFill>
                          <a:latin typeface="+mn-lt"/>
                          <a:ea typeface="+mn-ea"/>
                          <a:cs typeface="+mn-cs"/>
                        </a:rPr>
                        <a:t> framework</a:t>
                      </a: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9FE"/>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altLang="ko-KR" sz="1200" kern="1200" dirty="0">
                          <a:solidFill>
                            <a:schemeClr val="accent1">
                              <a:lumMod val="75000"/>
                            </a:schemeClr>
                          </a:solidFill>
                          <a:latin typeface="+mn-lt"/>
                          <a:ea typeface="+mn-ea"/>
                          <a:cs typeface="+mn-cs"/>
                        </a:rPr>
                        <a:t>SJU</a:t>
                      </a:r>
                      <a:endParaRPr lang="en-US" sz="1200" kern="1200" dirty="0">
                        <a:solidFill>
                          <a:schemeClr val="accent1">
                            <a:lumMod val="75000"/>
                          </a:schemeClr>
                        </a:solidFill>
                        <a:latin typeface="+mn-lt"/>
                        <a:ea typeface="+mn-ea"/>
                        <a:cs typeface="+mn-cs"/>
                      </a:endParaRP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9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kern="1200" dirty="0">
                          <a:solidFill>
                            <a:schemeClr val="accent1">
                              <a:lumMod val="75000"/>
                            </a:schemeClr>
                          </a:solidFill>
                          <a:latin typeface="+mn-lt"/>
                          <a:ea typeface="+mn-ea"/>
                          <a:cs typeface="+mn-cs"/>
                        </a:rPr>
                        <a:t>KETI</a:t>
                      </a: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9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GB" sz="1200" kern="1200" dirty="0">
                          <a:solidFill>
                            <a:schemeClr val="accent1">
                              <a:lumMod val="75000"/>
                            </a:schemeClr>
                          </a:solidFill>
                          <a:latin typeface="+mn-lt"/>
                          <a:ea typeface="+mn-ea"/>
                          <a:cs typeface="+mn-cs"/>
                        </a:rPr>
                        <a:t>M6</a:t>
                      </a: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9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kern="1200" dirty="0">
                          <a:solidFill>
                            <a:schemeClr val="accent1">
                              <a:lumMod val="75000"/>
                            </a:schemeClr>
                          </a:solidFill>
                          <a:latin typeface="+mn-lt"/>
                          <a:ea typeface="+mn-ea"/>
                          <a:cs typeface="+mn-cs"/>
                        </a:rPr>
                        <a:t>Complete</a:t>
                      </a:r>
                      <a:endParaRPr lang="en-GB" sz="1200" kern="1200" dirty="0">
                        <a:solidFill>
                          <a:schemeClr val="accent1">
                            <a:lumMod val="75000"/>
                          </a:schemeClr>
                        </a:solidFill>
                        <a:latin typeface="+mn-lt"/>
                        <a:ea typeface="+mn-ea"/>
                        <a:cs typeface="+mn-cs"/>
                      </a:endParaRP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9FE"/>
                    </a:solidFill>
                  </a:tcPr>
                </a:tc>
                <a:extLst>
                  <a:ext uri="{0D108BD9-81ED-4DB2-BD59-A6C34878D82A}">
                    <a16:rowId xmlns:a16="http://schemas.microsoft.com/office/drawing/2014/main" val="10001"/>
                  </a:ext>
                </a:extLst>
              </a:tr>
              <a:tr h="5486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GB" altLang="ko-KR" sz="1200" kern="1200" dirty="0">
                          <a:solidFill>
                            <a:schemeClr val="accent1">
                              <a:lumMod val="75000"/>
                            </a:schemeClr>
                          </a:solidFill>
                          <a:latin typeface="+mn-lt"/>
                          <a:ea typeface="+mn-ea"/>
                          <a:cs typeface="+mn-cs"/>
                        </a:rPr>
                        <a:t>D4.1.2</a:t>
                      </a:r>
                      <a:endParaRPr lang="en-GB" sz="1200" kern="1200" dirty="0">
                        <a:solidFill>
                          <a:schemeClr val="accent1">
                            <a:lumMod val="75000"/>
                          </a:schemeClr>
                        </a:solidFill>
                        <a:latin typeface="+mn-lt"/>
                        <a:ea typeface="+mn-ea"/>
                        <a:cs typeface="+mn-cs"/>
                      </a:endParaRP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9FE"/>
                    </a:solidFill>
                  </a:tcPr>
                </a:tc>
                <a:tc>
                  <a:txBody>
                    <a:bodyPr/>
                    <a:lstStyle/>
                    <a:p>
                      <a:pPr marL="0" marR="0" lvl="2"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accent1">
                              <a:lumMod val="75000"/>
                            </a:schemeClr>
                          </a:solidFill>
                          <a:latin typeface="+mn-lt"/>
                          <a:ea typeface="+mn-ea"/>
                          <a:cs typeface="+mn-cs"/>
                        </a:rPr>
                        <a:t>Requirement report of </a:t>
                      </a:r>
                      <a:r>
                        <a:rPr lang="en-US" altLang="ko-KR" sz="1200" kern="1200" dirty="0" err="1">
                          <a:solidFill>
                            <a:schemeClr val="accent1">
                              <a:lumMod val="75000"/>
                            </a:schemeClr>
                          </a:solidFill>
                          <a:latin typeface="+mn-lt"/>
                          <a:ea typeface="+mn-ea"/>
                          <a:cs typeface="+mn-cs"/>
                        </a:rPr>
                        <a:t>QoS</a:t>
                      </a:r>
                      <a:r>
                        <a:rPr lang="en-US" altLang="ko-KR" sz="1200" kern="1200" dirty="0">
                          <a:solidFill>
                            <a:schemeClr val="accent1">
                              <a:lumMod val="75000"/>
                            </a:schemeClr>
                          </a:solidFill>
                          <a:latin typeface="+mn-lt"/>
                          <a:ea typeface="+mn-ea"/>
                          <a:cs typeface="+mn-cs"/>
                        </a:rPr>
                        <a:t> support in industry domain</a:t>
                      </a:r>
                      <a:endParaRPr lang="en-IE" altLang="ko-KR" sz="1200" kern="1200" dirty="0">
                        <a:solidFill>
                          <a:schemeClr val="accent1">
                            <a:lumMod val="75000"/>
                          </a:schemeClr>
                        </a:solidFill>
                        <a:latin typeface="+mn-lt"/>
                        <a:ea typeface="+mn-ea"/>
                        <a:cs typeface="+mn-cs"/>
                      </a:endParaRP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9FE"/>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altLang="ko-KR" sz="1200" kern="1200" dirty="0">
                          <a:solidFill>
                            <a:schemeClr val="accent1">
                              <a:lumMod val="75000"/>
                            </a:schemeClr>
                          </a:solidFill>
                          <a:latin typeface="+mn-lt"/>
                          <a:ea typeface="+mn-ea"/>
                          <a:cs typeface="+mn-cs"/>
                        </a:rPr>
                        <a:t>SJU</a:t>
                      </a:r>
                      <a:endParaRPr lang="en-US" sz="1200" kern="1200" dirty="0">
                        <a:solidFill>
                          <a:schemeClr val="accent1">
                            <a:lumMod val="75000"/>
                          </a:schemeClr>
                        </a:solidFill>
                        <a:latin typeface="+mn-lt"/>
                        <a:ea typeface="+mn-ea"/>
                        <a:cs typeface="+mn-cs"/>
                      </a:endParaRP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9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kern="1200" dirty="0">
                          <a:solidFill>
                            <a:schemeClr val="accent1">
                              <a:lumMod val="75000"/>
                            </a:schemeClr>
                          </a:solidFill>
                          <a:latin typeface="+mn-lt"/>
                          <a:ea typeface="+mn-ea"/>
                          <a:cs typeface="+mn-cs"/>
                        </a:rPr>
                        <a:t>KETI</a:t>
                      </a: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9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GB" sz="1200" kern="1200" dirty="0">
                          <a:solidFill>
                            <a:schemeClr val="accent1">
                              <a:lumMod val="75000"/>
                            </a:schemeClr>
                          </a:solidFill>
                          <a:latin typeface="+mn-lt"/>
                          <a:ea typeface="+mn-ea"/>
                          <a:cs typeface="+mn-cs"/>
                        </a:rPr>
                        <a:t>M6</a:t>
                      </a: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9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ko-KR" sz="1200" kern="1200" dirty="0">
                          <a:solidFill>
                            <a:schemeClr val="accent1">
                              <a:lumMod val="75000"/>
                            </a:schemeClr>
                          </a:solidFill>
                          <a:latin typeface="+mn-lt"/>
                          <a:ea typeface="+mn-ea"/>
                          <a:cs typeface="+mn-cs"/>
                        </a:rPr>
                        <a:t>Complete</a:t>
                      </a:r>
                      <a:endParaRPr lang="en-GB" altLang="ko-KR" sz="1200" kern="1200" dirty="0">
                        <a:solidFill>
                          <a:schemeClr val="accent1">
                            <a:lumMod val="75000"/>
                          </a:schemeClr>
                        </a:solidFill>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lang="en-GB" altLang="ko-KR" sz="1200" kern="1200" dirty="0">
                        <a:solidFill>
                          <a:schemeClr val="accent1">
                            <a:lumMod val="75000"/>
                          </a:schemeClr>
                        </a:solidFill>
                        <a:latin typeface="+mn-lt"/>
                        <a:ea typeface="+mn-ea"/>
                        <a:cs typeface="+mn-cs"/>
                      </a:endParaRP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9FE"/>
                    </a:solidFill>
                  </a:tcPr>
                </a:tc>
                <a:extLst>
                  <a:ext uri="{0D108BD9-81ED-4DB2-BD59-A6C34878D82A}">
                    <a16:rowId xmlns:a16="http://schemas.microsoft.com/office/drawing/2014/main" val="10002"/>
                  </a:ext>
                </a:extLst>
              </a:tr>
              <a:tr h="548688">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sz="1200" kern="1200" dirty="0">
                          <a:solidFill>
                            <a:schemeClr val="accent1">
                              <a:lumMod val="75000"/>
                            </a:schemeClr>
                          </a:solidFill>
                          <a:latin typeface="+mn-lt"/>
                          <a:ea typeface="+mn-ea"/>
                          <a:cs typeface="+mn-cs"/>
                        </a:rPr>
                        <a:t>D4.2.1</a:t>
                      </a: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r>
                        <a:rPr lang="en-US" altLang="ko-KR" sz="1200" dirty="0">
                          <a:solidFill>
                            <a:schemeClr val="accent1">
                              <a:lumMod val="75000"/>
                            </a:schemeClr>
                          </a:solidFill>
                        </a:rPr>
                        <a:t>Design documents for </a:t>
                      </a:r>
                      <a:r>
                        <a:rPr lang="en-US" altLang="ko-KR" sz="1200" dirty="0" err="1">
                          <a:solidFill>
                            <a:schemeClr val="accent1">
                              <a:lumMod val="75000"/>
                            </a:schemeClr>
                          </a:solidFill>
                        </a:rPr>
                        <a:t>QoS</a:t>
                      </a:r>
                      <a:r>
                        <a:rPr lang="en-US" altLang="ko-KR" sz="1200" dirty="0">
                          <a:solidFill>
                            <a:schemeClr val="accent1">
                              <a:lumMod val="75000"/>
                            </a:schemeClr>
                          </a:solidFill>
                        </a:rPr>
                        <a:t> support framework</a:t>
                      </a:r>
                      <a:endParaRPr lang="en-US" sz="1200" kern="1200" dirty="0">
                        <a:solidFill>
                          <a:srgbClr val="FFC000"/>
                        </a:solidFill>
                        <a:latin typeface="+mn-lt"/>
                        <a:ea typeface="+mn-ea"/>
                        <a:cs typeface="+mn-cs"/>
                      </a:endParaRP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200" kern="1200" dirty="0">
                          <a:solidFill>
                            <a:schemeClr val="accent1">
                              <a:lumMod val="75000"/>
                            </a:schemeClr>
                          </a:solidFill>
                          <a:latin typeface="+mn-lt"/>
                          <a:ea typeface="+mn-ea"/>
                          <a:cs typeface="+mn-cs"/>
                        </a:rPr>
                        <a:t>KETI</a:t>
                      </a: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kern="1200" dirty="0">
                          <a:solidFill>
                            <a:schemeClr val="accent1">
                              <a:lumMod val="75000"/>
                            </a:schemeClr>
                          </a:solidFill>
                          <a:latin typeface="+mn-lt"/>
                          <a:ea typeface="+mn-ea"/>
                          <a:cs typeface="+mn-cs"/>
                        </a:rPr>
                        <a:t>SJU</a:t>
                      </a: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GB" sz="1200" kern="1200" dirty="0">
                          <a:solidFill>
                            <a:schemeClr val="accent1">
                              <a:lumMod val="75000"/>
                            </a:schemeClr>
                          </a:solidFill>
                          <a:latin typeface="+mn-lt"/>
                          <a:ea typeface="+mn-ea"/>
                          <a:cs typeface="+mn-cs"/>
                        </a:rPr>
                        <a:t>M8</a:t>
                      </a: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ko-KR" sz="1200" kern="1200" dirty="0">
                          <a:solidFill>
                            <a:schemeClr val="accent1">
                              <a:lumMod val="75000"/>
                            </a:schemeClr>
                          </a:solidFill>
                          <a:latin typeface="+mn-lt"/>
                          <a:ea typeface="+mn-ea"/>
                          <a:cs typeface="+mn-cs"/>
                        </a:rPr>
                        <a:t>Complete</a:t>
                      </a:r>
                      <a:endParaRPr lang="en-GB" altLang="ko-KR" sz="1200" kern="1200" dirty="0">
                        <a:solidFill>
                          <a:schemeClr val="accent1">
                            <a:lumMod val="75000"/>
                          </a:schemeClr>
                        </a:solidFill>
                        <a:latin typeface="+mn-lt"/>
                        <a:ea typeface="+mn-ea"/>
                        <a:cs typeface="+mn-cs"/>
                      </a:endParaRP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r h="548688">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sz="1200" kern="1200" dirty="0">
                          <a:solidFill>
                            <a:schemeClr val="accent1">
                              <a:lumMod val="75000"/>
                            </a:schemeClr>
                          </a:solidFill>
                          <a:latin typeface="+mn-lt"/>
                          <a:ea typeface="+mn-ea"/>
                          <a:cs typeface="+mn-cs"/>
                        </a:rPr>
                        <a:t>D4.3.1</a:t>
                      </a: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9FE"/>
                    </a:solidFill>
                  </a:tcPr>
                </a:tc>
                <a:tc>
                  <a:txBody>
                    <a:bodyPr/>
                    <a:lstStyle/>
                    <a:p>
                      <a:pPr marL="0" marR="0" lvl="2" indent="0" algn="l" defTabSz="914400" rtl="0" eaLnBrk="1" fontAlgn="auto" latinLnBrk="1" hangingPunct="1">
                        <a:lnSpc>
                          <a:spcPct val="100000"/>
                        </a:lnSpc>
                        <a:spcBef>
                          <a:spcPts val="0"/>
                        </a:spcBef>
                        <a:spcAft>
                          <a:spcPts val="0"/>
                        </a:spcAft>
                        <a:buClrTx/>
                        <a:buSzTx/>
                        <a:buFontTx/>
                        <a:buNone/>
                        <a:tabLst/>
                        <a:defRPr/>
                      </a:pPr>
                      <a:r>
                        <a:rPr lang="en-IE" altLang="ko-KR" sz="1200" dirty="0">
                          <a:solidFill>
                            <a:schemeClr val="accent1">
                              <a:lumMod val="75000"/>
                            </a:schemeClr>
                          </a:solidFill>
                        </a:rPr>
                        <a:t>Standard documents for oneM2M enhancement for </a:t>
                      </a:r>
                      <a:r>
                        <a:rPr lang="en-IE" altLang="ko-KR" sz="1200" dirty="0" err="1">
                          <a:solidFill>
                            <a:schemeClr val="accent1">
                              <a:lumMod val="75000"/>
                            </a:schemeClr>
                          </a:solidFill>
                        </a:rPr>
                        <a:t>QoS</a:t>
                      </a:r>
                      <a:r>
                        <a:rPr lang="en-IE" altLang="ko-KR" sz="1200" dirty="0">
                          <a:solidFill>
                            <a:schemeClr val="accent1">
                              <a:lumMod val="75000"/>
                            </a:schemeClr>
                          </a:solidFill>
                        </a:rPr>
                        <a:t> support</a:t>
                      </a:r>
                      <a:endParaRPr lang="en-IE" altLang="ko-KR" sz="1200" kern="1200" dirty="0">
                        <a:solidFill>
                          <a:srgbClr val="FFC000"/>
                        </a:solidFill>
                        <a:latin typeface="+mn-lt"/>
                        <a:ea typeface="+mn-ea"/>
                        <a:cs typeface="+mn-cs"/>
                      </a:endParaRP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9FE"/>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200" kern="1200" dirty="0">
                          <a:solidFill>
                            <a:schemeClr val="accent1">
                              <a:lumMod val="75000"/>
                            </a:schemeClr>
                          </a:solidFill>
                          <a:latin typeface="+mn-lt"/>
                          <a:ea typeface="+mn-ea"/>
                          <a:cs typeface="+mn-cs"/>
                        </a:rPr>
                        <a:t>SJU</a:t>
                      </a: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9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kern="1200" dirty="0">
                          <a:solidFill>
                            <a:schemeClr val="accent1">
                              <a:lumMod val="75000"/>
                            </a:schemeClr>
                          </a:solidFill>
                          <a:latin typeface="+mn-lt"/>
                          <a:ea typeface="+mn-ea"/>
                          <a:cs typeface="+mn-cs"/>
                        </a:rPr>
                        <a:t>KETI</a:t>
                      </a: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9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GB" sz="1200" kern="1200" dirty="0">
                          <a:solidFill>
                            <a:schemeClr val="accent1">
                              <a:lumMod val="75000"/>
                            </a:schemeClr>
                          </a:solidFill>
                          <a:latin typeface="+mn-lt"/>
                          <a:ea typeface="+mn-ea"/>
                          <a:cs typeface="+mn-cs"/>
                        </a:rPr>
                        <a:t>M10</a:t>
                      </a: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9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sz="1200" kern="1200" dirty="0">
                          <a:solidFill>
                            <a:schemeClr val="accent1">
                              <a:lumMod val="75000"/>
                            </a:schemeClr>
                          </a:solidFill>
                          <a:latin typeface="+mn-lt"/>
                          <a:ea typeface="+mn-ea"/>
                          <a:cs typeface="+mn-cs"/>
                        </a:rPr>
                        <a:t>On going</a:t>
                      </a: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9FE"/>
                    </a:solidFill>
                  </a:tcPr>
                </a:tc>
                <a:extLst>
                  <a:ext uri="{0D108BD9-81ED-4DB2-BD59-A6C34878D82A}">
                    <a16:rowId xmlns:a16="http://schemas.microsoft.com/office/drawing/2014/main" val="10005"/>
                  </a:ext>
                </a:extLst>
              </a:tr>
              <a:tr h="548688">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sz="1200" kern="1200" dirty="0">
                          <a:solidFill>
                            <a:schemeClr val="accent1">
                              <a:lumMod val="75000"/>
                            </a:schemeClr>
                          </a:solidFill>
                          <a:latin typeface="+mn-lt"/>
                          <a:ea typeface="+mn-ea"/>
                          <a:cs typeface="+mn-cs"/>
                        </a:rPr>
                        <a:t>D4.4.1</a:t>
                      </a: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6F2"/>
                    </a:solidFill>
                  </a:tcPr>
                </a:tc>
                <a:tc>
                  <a:txBody>
                    <a:bodyPr/>
                    <a:lstStyle/>
                    <a:p>
                      <a:r>
                        <a:rPr lang="en-US" altLang="ko-KR" sz="1200" kern="1200" dirty="0">
                          <a:solidFill>
                            <a:schemeClr val="accent1">
                              <a:lumMod val="75000"/>
                            </a:schemeClr>
                          </a:solidFill>
                          <a:latin typeface="+mn-lt"/>
                          <a:ea typeface="+mn-ea"/>
                          <a:cs typeface="+mn-cs"/>
                        </a:rPr>
                        <a:t>oneM2M </a:t>
                      </a:r>
                      <a:r>
                        <a:rPr lang="en-US" altLang="ko-KR" sz="1200" kern="1200" dirty="0" err="1">
                          <a:solidFill>
                            <a:schemeClr val="accent1">
                              <a:lumMod val="75000"/>
                            </a:schemeClr>
                          </a:solidFill>
                          <a:latin typeface="+mn-lt"/>
                          <a:ea typeface="+mn-ea"/>
                          <a:cs typeface="+mn-cs"/>
                        </a:rPr>
                        <a:t>QoS</a:t>
                      </a:r>
                      <a:r>
                        <a:rPr lang="en-US" altLang="ko-KR" sz="1200" kern="1200" dirty="0">
                          <a:solidFill>
                            <a:schemeClr val="accent1">
                              <a:lumMod val="75000"/>
                            </a:schemeClr>
                          </a:solidFill>
                          <a:latin typeface="+mn-lt"/>
                          <a:ea typeface="+mn-ea"/>
                          <a:cs typeface="+mn-cs"/>
                        </a:rPr>
                        <a:t> support framework SW design documents</a:t>
                      </a:r>
                      <a:endParaRPr lang="en-US" sz="1200" kern="1200" dirty="0">
                        <a:solidFill>
                          <a:schemeClr val="accent1">
                            <a:lumMod val="75000"/>
                          </a:schemeClr>
                        </a:solidFill>
                        <a:latin typeface="+mn-lt"/>
                        <a:ea typeface="+mn-ea"/>
                        <a:cs typeface="+mn-cs"/>
                      </a:endParaRP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6F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200" kern="1200" dirty="0">
                          <a:solidFill>
                            <a:schemeClr val="accent1">
                              <a:lumMod val="75000"/>
                            </a:schemeClr>
                          </a:solidFill>
                          <a:latin typeface="+mn-lt"/>
                          <a:ea typeface="+mn-ea"/>
                          <a:cs typeface="+mn-cs"/>
                        </a:rPr>
                        <a:t>KETI</a:t>
                      </a: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kern="1200" dirty="0">
                          <a:solidFill>
                            <a:schemeClr val="accent1">
                              <a:lumMod val="75000"/>
                            </a:schemeClr>
                          </a:solidFill>
                          <a:latin typeface="+mn-lt"/>
                          <a:ea typeface="+mn-ea"/>
                          <a:cs typeface="+mn-cs"/>
                        </a:rPr>
                        <a:t>KETI</a:t>
                      </a: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6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GB" sz="1200" kern="1200" dirty="0">
                          <a:solidFill>
                            <a:schemeClr val="accent1">
                              <a:lumMod val="75000"/>
                            </a:schemeClr>
                          </a:solidFill>
                          <a:latin typeface="+mn-lt"/>
                          <a:ea typeface="+mn-ea"/>
                          <a:cs typeface="+mn-cs"/>
                        </a:rPr>
                        <a:t>M11</a:t>
                      </a: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6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altLang="ko-KR" sz="1200" kern="1200" dirty="0">
                          <a:solidFill>
                            <a:schemeClr val="accent1">
                              <a:lumMod val="75000"/>
                            </a:schemeClr>
                          </a:solidFill>
                          <a:latin typeface="+mn-lt"/>
                          <a:ea typeface="+mn-ea"/>
                          <a:cs typeface="+mn-cs"/>
                        </a:rPr>
                        <a:t>On going</a:t>
                      </a: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6F2"/>
                    </a:solidFill>
                  </a:tcPr>
                </a:tc>
                <a:extLst>
                  <a:ext uri="{0D108BD9-81ED-4DB2-BD59-A6C34878D82A}">
                    <a16:rowId xmlns:a16="http://schemas.microsoft.com/office/drawing/2014/main" val="10006"/>
                  </a:ext>
                </a:extLst>
              </a:tr>
              <a:tr h="548688">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sz="1200" kern="1200" dirty="0">
                          <a:solidFill>
                            <a:schemeClr val="accent1">
                              <a:lumMod val="75000"/>
                            </a:schemeClr>
                          </a:solidFill>
                          <a:latin typeface="+mn-lt"/>
                          <a:ea typeface="+mn-ea"/>
                          <a:cs typeface="+mn-cs"/>
                        </a:rPr>
                        <a:t>D4.4.2</a:t>
                      </a: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6F2"/>
                    </a:solidFill>
                  </a:tcPr>
                </a:tc>
                <a:tc>
                  <a:txBody>
                    <a:bodyPr/>
                    <a:lstStyle/>
                    <a:p>
                      <a:r>
                        <a:rPr lang="en-US" altLang="ko-KR" sz="1200" dirty="0">
                          <a:solidFill>
                            <a:schemeClr val="tx2"/>
                          </a:solidFill>
                        </a:rPr>
                        <a:t>oneM2M </a:t>
                      </a:r>
                      <a:r>
                        <a:rPr lang="en-US" altLang="ko-KR" sz="1200" dirty="0" err="1">
                          <a:solidFill>
                            <a:schemeClr val="tx2"/>
                          </a:solidFill>
                        </a:rPr>
                        <a:t>QoS</a:t>
                      </a:r>
                      <a:r>
                        <a:rPr lang="en-US" altLang="ko-KR" sz="1200" dirty="0">
                          <a:solidFill>
                            <a:schemeClr val="tx2"/>
                          </a:solidFill>
                        </a:rPr>
                        <a:t> support framework SW development</a:t>
                      </a:r>
                      <a:endParaRPr lang="en-US" sz="1200" kern="1200" dirty="0">
                        <a:solidFill>
                          <a:srgbClr val="FFC000"/>
                        </a:solidFill>
                        <a:latin typeface="+mn-lt"/>
                        <a:ea typeface="+mn-ea"/>
                        <a:cs typeface="+mn-cs"/>
                      </a:endParaRP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6F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altLang="ko-KR" sz="1200" kern="1200" dirty="0">
                          <a:solidFill>
                            <a:schemeClr val="accent1">
                              <a:lumMod val="75000"/>
                            </a:schemeClr>
                          </a:solidFill>
                          <a:latin typeface="+mn-lt"/>
                          <a:ea typeface="+mn-ea"/>
                          <a:cs typeface="+mn-cs"/>
                        </a:rPr>
                        <a:t>KETI</a:t>
                      </a:r>
                      <a:endParaRPr lang="en-US" sz="1200" kern="1200" dirty="0">
                        <a:solidFill>
                          <a:schemeClr val="accent1">
                            <a:lumMod val="75000"/>
                          </a:schemeClr>
                        </a:solidFill>
                        <a:latin typeface="+mn-lt"/>
                        <a:ea typeface="+mn-ea"/>
                        <a:cs typeface="+mn-cs"/>
                      </a:endParaRP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6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200" kern="1200" dirty="0">
                          <a:solidFill>
                            <a:schemeClr val="accent1">
                              <a:lumMod val="75000"/>
                            </a:schemeClr>
                          </a:solidFill>
                          <a:latin typeface="+mn-lt"/>
                          <a:ea typeface="+mn-ea"/>
                          <a:cs typeface="+mn-cs"/>
                        </a:rPr>
                        <a:t>KETI</a:t>
                      </a: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6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GB" sz="1200" kern="1200" dirty="0">
                          <a:solidFill>
                            <a:schemeClr val="accent1">
                              <a:lumMod val="75000"/>
                            </a:schemeClr>
                          </a:solidFill>
                          <a:latin typeface="+mn-lt"/>
                          <a:ea typeface="+mn-ea"/>
                          <a:cs typeface="+mn-cs"/>
                        </a:rPr>
                        <a:t>M11</a:t>
                      </a: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6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sz="1200" kern="1200" dirty="0">
                          <a:solidFill>
                            <a:schemeClr val="accent1">
                              <a:lumMod val="75000"/>
                            </a:schemeClr>
                          </a:solidFill>
                          <a:latin typeface="+mn-lt"/>
                          <a:ea typeface="+mn-ea"/>
                          <a:cs typeface="+mn-cs"/>
                        </a:rPr>
                        <a:t>On going</a:t>
                      </a:r>
                    </a:p>
                  </a:txBody>
                  <a:tcPr marL="48153" marR="48153" marT="1050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6F2"/>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253025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8475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www.theimperic.com/wp-content/uploads/2014/12/Amazon-Robo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702" y="981522"/>
            <a:ext cx="9087812" cy="513756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그룹 5"/>
          <p:cNvGrpSpPr/>
          <p:nvPr/>
        </p:nvGrpSpPr>
        <p:grpSpPr>
          <a:xfrm>
            <a:off x="1634296" y="1453002"/>
            <a:ext cx="6613468" cy="2896270"/>
            <a:chOff x="775742" y="981522"/>
            <a:chExt cx="6613468" cy="2896270"/>
          </a:xfrm>
        </p:grpSpPr>
        <p:sp>
          <p:nvSpPr>
            <p:cNvPr id="2" name="타원 1"/>
            <p:cNvSpPr/>
            <p:nvPr/>
          </p:nvSpPr>
          <p:spPr>
            <a:xfrm>
              <a:off x="775742" y="981522"/>
              <a:ext cx="1448135" cy="76217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dirty="0">
                  <a:solidFill>
                    <a:schemeClr val="tx1"/>
                  </a:solidFill>
                </a:rPr>
                <a:t>AE</a:t>
              </a:r>
              <a:endParaRPr lang="ko-KR" altLang="en-US" dirty="0">
                <a:solidFill>
                  <a:schemeClr val="tx1"/>
                </a:solidFill>
              </a:endParaRPr>
            </a:p>
          </p:txBody>
        </p:sp>
        <p:sp>
          <p:nvSpPr>
            <p:cNvPr id="3" name="직사각형 2"/>
            <p:cNvSpPr/>
            <p:nvPr/>
          </p:nvSpPr>
          <p:spPr>
            <a:xfrm>
              <a:off x="1080613" y="2886963"/>
              <a:ext cx="1219482" cy="99082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ko-KR" altLang="en-US" sz="1600" dirty="0">
                <a:solidFill>
                  <a:schemeClr val="tx1"/>
                </a:solidFill>
              </a:endParaRPr>
            </a:p>
          </p:txBody>
        </p:sp>
        <p:sp>
          <p:nvSpPr>
            <p:cNvPr id="16" name="직사각형 15"/>
            <p:cNvSpPr/>
            <p:nvPr/>
          </p:nvSpPr>
          <p:spPr>
            <a:xfrm>
              <a:off x="2851085" y="2886963"/>
              <a:ext cx="1219482" cy="99082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ko-KR" altLang="en-US" sz="1600" dirty="0">
                <a:solidFill>
                  <a:schemeClr val="tx1"/>
                </a:solidFill>
              </a:endParaRPr>
            </a:p>
          </p:txBody>
        </p:sp>
        <p:sp>
          <p:nvSpPr>
            <p:cNvPr id="17" name="직사각형 16"/>
            <p:cNvSpPr/>
            <p:nvPr/>
          </p:nvSpPr>
          <p:spPr>
            <a:xfrm>
              <a:off x="4510406" y="2886963"/>
              <a:ext cx="1219482" cy="99082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ko-KR" altLang="en-US" sz="1600" dirty="0">
                <a:solidFill>
                  <a:schemeClr val="tx1"/>
                </a:solidFill>
              </a:endParaRPr>
            </a:p>
          </p:txBody>
        </p:sp>
        <p:sp>
          <p:nvSpPr>
            <p:cNvPr id="18" name="직사각형 17"/>
            <p:cNvSpPr/>
            <p:nvPr/>
          </p:nvSpPr>
          <p:spPr>
            <a:xfrm>
              <a:off x="6169728" y="2886963"/>
              <a:ext cx="1219482" cy="99082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ko-KR" altLang="en-US" sz="1600" dirty="0">
                <a:solidFill>
                  <a:schemeClr val="tx1"/>
                </a:solidFill>
              </a:endParaRPr>
            </a:p>
          </p:txBody>
        </p:sp>
        <p:cxnSp>
          <p:nvCxnSpPr>
            <p:cNvPr id="5" name="직선 화살표 연결선 4"/>
            <p:cNvCxnSpPr>
              <a:stCxn id="2" idx="4"/>
              <a:endCxn id="3" idx="0"/>
            </p:cNvCxnSpPr>
            <p:nvPr/>
          </p:nvCxnSpPr>
          <p:spPr>
            <a:xfrm>
              <a:off x="1499810" y="1743698"/>
              <a:ext cx="190544" cy="11432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 name="직선 화살표 연결선 6"/>
            <p:cNvCxnSpPr>
              <a:stCxn id="2" idx="4"/>
              <a:endCxn id="16" idx="0"/>
            </p:cNvCxnSpPr>
            <p:nvPr/>
          </p:nvCxnSpPr>
          <p:spPr>
            <a:xfrm>
              <a:off x="1499810" y="1743698"/>
              <a:ext cx="1961017" cy="11432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p:cNvCxnSpPr>
              <a:stCxn id="2" idx="4"/>
              <a:endCxn id="17" idx="0"/>
            </p:cNvCxnSpPr>
            <p:nvPr/>
          </p:nvCxnSpPr>
          <p:spPr>
            <a:xfrm>
              <a:off x="1499809" y="1743698"/>
              <a:ext cx="3620338" cy="11432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a:stCxn id="2" idx="4"/>
              <a:endCxn id="18" idx="0"/>
            </p:cNvCxnSpPr>
            <p:nvPr/>
          </p:nvCxnSpPr>
          <p:spPr>
            <a:xfrm>
              <a:off x="1499809" y="1743698"/>
              <a:ext cx="5279660" cy="11432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6156" name="그룹 21"/>
            <p:cNvGrpSpPr>
              <a:grpSpLocks/>
            </p:cNvGrpSpPr>
            <p:nvPr/>
          </p:nvGrpSpPr>
          <p:grpSpPr bwMode="auto">
            <a:xfrm>
              <a:off x="1202879" y="3077507"/>
              <a:ext cx="974951" cy="609741"/>
              <a:chOff x="5029200" y="1676400"/>
              <a:chExt cx="1253067" cy="609600"/>
            </a:xfrm>
          </p:grpSpPr>
          <p:sp>
            <p:nvSpPr>
              <p:cNvPr id="19" name="직사각형 18"/>
              <p:cNvSpPr/>
              <p:nvPr/>
            </p:nvSpPr>
            <p:spPr>
              <a:xfrm>
                <a:off x="5029200" y="1676400"/>
                <a:ext cx="685717"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CSE</a:t>
                </a:r>
                <a:endParaRPr lang="ko-KR" altLang="en-US" sz="1200" dirty="0"/>
              </a:p>
            </p:txBody>
          </p:sp>
          <p:sp>
            <p:nvSpPr>
              <p:cNvPr id="32" name="직사각형 31"/>
              <p:cNvSpPr/>
              <p:nvPr/>
            </p:nvSpPr>
            <p:spPr>
              <a:xfrm>
                <a:off x="5596550" y="2057400"/>
                <a:ext cx="685717"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CON</a:t>
                </a:r>
                <a:endParaRPr lang="ko-KR" altLang="en-US" sz="1200" dirty="0"/>
              </a:p>
            </p:txBody>
          </p:sp>
          <p:cxnSp>
            <p:nvCxnSpPr>
              <p:cNvPr id="21" name="꺾인 연결선 20"/>
              <p:cNvCxnSpPr>
                <a:stCxn id="19" idx="2"/>
                <a:endCxn id="32" idx="1"/>
              </p:cNvCxnSpPr>
              <p:nvPr/>
            </p:nvCxnSpPr>
            <p:spPr>
              <a:xfrm rot="16200000" flipH="1">
                <a:off x="5350955" y="1926104"/>
                <a:ext cx="266700" cy="224491"/>
              </a:xfrm>
              <a:prstGeom prst="bentConnector2">
                <a:avLst/>
              </a:prstGeom>
              <a:ln w="12700"/>
            </p:spPr>
            <p:style>
              <a:lnRef idx="1">
                <a:schemeClr val="accent1"/>
              </a:lnRef>
              <a:fillRef idx="0">
                <a:schemeClr val="accent1"/>
              </a:fillRef>
              <a:effectRef idx="0">
                <a:schemeClr val="accent1"/>
              </a:effectRef>
              <a:fontRef idx="minor">
                <a:schemeClr val="tx1"/>
              </a:fontRef>
            </p:style>
          </p:cxnSp>
        </p:grpSp>
        <p:grpSp>
          <p:nvGrpSpPr>
            <p:cNvPr id="6157" name="그룹 35"/>
            <p:cNvGrpSpPr>
              <a:grpSpLocks/>
            </p:cNvGrpSpPr>
            <p:nvPr/>
          </p:nvGrpSpPr>
          <p:grpSpPr bwMode="auto">
            <a:xfrm>
              <a:off x="2973351" y="3077507"/>
              <a:ext cx="973363" cy="609741"/>
              <a:chOff x="5029200" y="1676400"/>
              <a:chExt cx="1253067" cy="609600"/>
            </a:xfrm>
          </p:grpSpPr>
          <p:sp>
            <p:nvSpPr>
              <p:cNvPr id="37" name="직사각형 36"/>
              <p:cNvSpPr/>
              <p:nvPr/>
            </p:nvSpPr>
            <p:spPr>
              <a:xfrm>
                <a:off x="5029200" y="1676400"/>
                <a:ext cx="68479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CSE</a:t>
                </a:r>
                <a:endParaRPr lang="ko-KR" altLang="en-US" sz="1200" dirty="0"/>
              </a:p>
            </p:txBody>
          </p:sp>
          <p:sp>
            <p:nvSpPr>
              <p:cNvPr id="38" name="직사각형 37"/>
              <p:cNvSpPr/>
              <p:nvPr/>
            </p:nvSpPr>
            <p:spPr>
              <a:xfrm>
                <a:off x="5597475" y="2057400"/>
                <a:ext cx="68479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CON</a:t>
                </a:r>
                <a:endParaRPr lang="ko-KR" altLang="en-US" sz="1200" dirty="0"/>
              </a:p>
            </p:txBody>
          </p:sp>
          <p:cxnSp>
            <p:nvCxnSpPr>
              <p:cNvPr id="39" name="꺾인 연결선 38"/>
              <p:cNvCxnSpPr>
                <a:stCxn id="37" idx="2"/>
                <a:endCxn id="38" idx="1"/>
              </p:cNvCxnSpPr>
              <p:nvPr/>
            </p:nvCxnSpPr>
            <p:spPr>
              <a:xfrm rot="16200000" flipH="1">
                <a:off x="5351697" y="1925921"/>
                <a:ext cx="266700" cy="224857"/>
              </a:xfrm>
              <a:prstGeom prst="bentConnector2">
                <a:avLst/>
              </a:prstGeom>
              <a:ln w="12700"/>
            </p:spPr>
            <p:style>
              <a:lnRef idx="1">
                <a:schemeClr val="accent1"/>
              </a:lnRef>
              <a:fillRef idx="0">
                <a:schemeClr val="accent1"/>
              </a:fillRef>
              <a:effectRef idx="0">
                <a:schemeClr val="accent1"/>
              </a:effectRef>
              <a:fontRef idx="minor">
                <a:schemeClr val="tx1"/>
              </a:fontRef>
            </p:style>
          </p:cxnSp>
        </p:grpSp>
        <p:grpSp>
          <p:nvGrpSpPr>
            <p:cNvPr id="6158" name="그룹 39"/>
            <p:cNvGrpSpPr>
              <a:grpSpLocks/>
            </p:cNvGrpSpPr>
            <p:nvPr/>
          </p:nvGrpSpPr>
          <p:grpSpPr bwMode="auto">
            <a:xfrm>
              <a:off x="4632673" y="3077507"/>
              <a:ext cx="974951" cy="609741"/>
              <a:chOff x="5029200" y="1676400"/>
              <a:chExt cx="1253067" cy="609600"/>
            </a:xfrm>
          </p:grpSpPr>
          <p:sp>
            <p:nvSpPr>
              <p:cNvPr id="41" name="직사각형 40"/>
              <p:cNvSpPr/>
              <p:nvPr/>
            </p:nvSpPr>
            <p:spPr>
              <a:xfrm>
                <a:off x="5029200" y="1676400"/>
                <a:ext cx="685717"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AE</a:t>
                </a:r>
                <a:endParaRPr lang="ko-KR" altLang="en-US" sz="1200" dirty="0"/>
              </a:p>
            </p:txBody>
          </p:sp>
          <p:sp>
            <p:nvSpPr>
              <p:cNvPr id="42" name="직사각형 41"/>
              <p:cNvSpPr/>
              <p:nvPr/>
            </p:nvSpPr>
            <p:spPr>
              <a:xfrm>
                <a:off x="5596550" y="2057400"/>
                <a:ext cx="685717"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CON</a:t>
                </a:r>
                <a:endParaRPr lang="ko-KR" altLang="en-US" sz="1200" dirty="0"/>
              </a:p>
            </p:txBody>
          </p:sp>
          <p:cxnSp>
            <p:nvCxnSpPr>
              <p:cNvPr id="43" name="꺾인 연결선 42"/>
              <p:cNvCxnSpPr>
                <a:stCxn id="41" idx="2"/>
                <a:endCxn id="42" idx="1"/>
              </p:cNvCxnSpPr>
              <p:nvPr/>
            </p:nvCxnSpPr>
            <p:spPr>
              <a:xfrm rot="16200000" flipH="1">
                <a:off x="5350955" y="1926104"/>
                <a:ext cx="266700" cy="224491"/>
              </a:xfrm>
              <a:prstGeom prst="bentConnector2">
                <a:avLst/>
              </a:prstGeom>
              <a:ln w="12700"/>
            </p:spPr>
            <p:style>
              <a:lnRef idx="1">
                <a:schemeClr val="accent1"/>
              </a:lnRef>
              <a:fillRef idx="0">
                <a:schemeClr val="accent1"/>
              </a:fillRef>
              <a:effectRef idx="0">
                <a:schemeClr val="accent1"/>
              </a:effectRef>
              <a:fontRef idx="minor">
                <a:schemeClr val="tx1"/>
              </a:fontRef>
            </p:style>
          </p:cxnSp>
        </p:grpSp>
        <p:grpSp>
          <p:nvGrpSpPr>
            <p:cNvPr id="6159" name="그룹 43"/>
            <p:cNvGrpSpPr>
              <a:grpSpLocks/>
            </p:cNvGrpSpPr>
            <p:nvPr/>
          </p:nvGrpSpPr>
          <p:grpSpPr bwMode="auto">
            <a:xfrm>
              <a:off x="6293583" y="3077507"/>
              <a:ext cx="973362" cy="609741"/>
              <a:chOff x="5029200" y="1676400"/>
              <a:chExt cx="1253067" cy="609600"/>
            </a:xfrm>
          </p:grpSpPr>
          <p:sp>
            <p:nvSpPr>
              <p:cNvPr id="45" name="직사각형 44"/>
              <p:cNvSpPr/>
              <p:nvPr/>
            </p:nvSpPr>
            <p:spPr>
              <a:xfrm>
                <a:off x="5029200" y="1676400"/>
                <a:ext cx="68479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AE</a:t>
                </a:r>
                <a:endParaRPr lang="ko-KR" altLang="en-US" sz="1200" dirty="0"/>
              </a:p>
            </p:txBody>
          </p:sp>
          <p:sp>
            <p:nvSpPr>
              <p:cNvPr id="46" name="직사각형 45"/>
              <p:cNvSpPr/>
              <p:nvPr/>
            </p:nvSpPr>
            <p:spPr>
              <a:xfrm>
                <a:off x="5597475" y="2057400"/>
                <a:ext cx="68479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sz="1200" dirty="0"/>
                  <a:t>CON</a:t>
                </a:r>
                <a:endParaRPr lang="ko-KR" altLang="en-US" sz="1200" dirty="0"/>
              </a:p>
            </p:txBody>
          </p:sp>
          <p:cxnSp>
            <p:nvCxnSpPr>
              <p:cNvPr id="47" name="꺾인 연결선 46"/>
              <p:cNvCxnSpPr>
                <a:stCxn id="45" idx="2"/>
                <a:endCxn id="46" idx="1"/>
              </p:cNvCxnSpPr>
              <p:nvPr/>
            </p:nvCxnSpPr>
            <p:spPr>
              <a:xfrm rot="16200000" flipH="1">
                <a:off x="5351697" y="1925921"/>
                <a:ext cx="266700" cy="224857"/>
              </a:xfrm>
              <a:prstGeom prst="bentConnector2">
                <a:avLst/>
              </a:prstGeom>
              <a:ln w="12700"/>
            </p:spPr>
            <p:style>
              <a:lnRef idx="1">
                <a:schemeClr val="accent1"/>
              </a:lnRef>
              <a:fillRef idx="0">
                <a:schemeClr val="accent1"/>
              </a:fillRef>
              <a:effectRef idx="0">
                <a:schemeClr val="accent1"/>
              </a:effectRef>
              <a:fontRef idx="minor">
                <a:schemeClr val="tx1"/>
              </a:fontRef>
            </p:style>
          </p:cxnSp>
        </p:grpSp>
        <p:sp>
          <p:nvSpPr>
            <p:cNvPr id="6160" name="TextBox 22"/>
            <p:cNvSpPr txBox="1">
              <a:spLocks noChangeArrowheads="1"/>
            </p:cNvSpPr>
            <p:nvPr/>
          </p:nvSpPr>
          <p:spPr bwMode="auto">
            <a:xfrm>
              <a:off x="1344199" y="2215296"/>
              <a:ext cx="866976" cy="30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ko-KR" sz="1400" dirty="0">
                  <a:solidFill>
                    <a:srgbClr val="0000FF"/>
                  </a:solidFill>
                </a:rPr>
                <a:t>Update</a:t>
              </a:r>
              <a:endParaRPr lang="ko-KR" altLang="en-US" sz="1400" dirty="0">
                <a:solidFill>
                  <a:srgbClr val="0000FF"/>
                </a:solidFill>
              </a:endParaRPr>
            </a:p>
          </p:txBody>
        </p:sp>
        <p:sp>
          <p:nvSpPr>
            <p:cNvPr id="6161" name="TextBox 48"/>
            <p:cNvSpPr txBox="1">
              <a:spLocks noChangeArrowheads="1"/>
            </p:cNvSpPr>
            <p:nvPr/>
          </p:nvSpPr>
          <p:spPr bwMode="auto">
            <a:xfrm>
              <a:off x="2234993" y="2215296"/>
              <a:ext cx="868563" cy="30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ko-KR" sz="1400">
                  <a:solidFill>
                    <a:srgbClr val="0000FF"/>
                  </a:solidFill>
                </a:rPr>
                <a:t>Update</a:t>
              </a:r>
              <a:endParaRPr lang="ko-KR" altLang="en-US" sz="1400">
                <a:solidFill>
                  <a:srgbClr val="0000FF"/>
                </a:solidFill>
              </a:endParaRPr>
            </a:p>
          </p:txBody>
        </p:sp>
        <p:sp>
          <p:nvSpPr>
            <p:cNvPr id="6162" name="TextBox 49"/>
            <p:cNvSpPr txBox="1">
              <a:spLocks noChangeArrowheads="1"/>
            </p:cNvSpPr>
            <p:nvPr/>
          </p:nvSpPr>
          <p:spPr bwMode="auto">
            <a:xfrm>
              <a:off x="3194065" y="2215296"/>
              <a:ext cx="868563" cy="30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ko-KR" sz="1400">
                  <a:solidFill>
                    <a:srgbClr val="0000FF"/>
                  </a:solidFill>
                </a:rPr>
                <a:t>Update</a:t>
              </a:r>
              <a:endParaRPr lang="ko-KR" altLang="en-US" sz="1400">
                <a:solidFill>
                  <a:srgbClr val="0000FF"/>
                </a:solidFill>
              </a:endParaRPr>
            </a:p>
          </p:txBody>
        </p:sp>
        <p:sp>
          <p:nvSpPr>
            <p:cNvPr id="6163" name="TextBox 50"/>
            <p:cNvSpPr txBox="1">
              <a:spLocks noChangeArrowheads="1"/>
            </p:cNvSpPr>
            <p:nvPr/>
          </p:nvSpPr>
          <p:spPr bwMode="auto">
            <a:xfrm>
              <a:off x="4324626" y="2215296"/>
              <a:ext cx="868563" cy="30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ko-KR" sz="1400">
                  <a:solidFill>
                    <a:srgbClr val="0000FF"/>
                  </a:solidFill>
                </a:rPr>
                <a:t>Update</a:t>
              </a:r>
              <a:endParaRPr lang="ko-KR" altLang="en-US" sz="1400">
                <a:solidFill>
                  <a:srgbClr val="0000FF"/>
                </a:solidFill>
              </a:endParaRPr>
            </a:p>
          </p:txBody>
        </p:sp>
      </p:grpSp>
      <p:sp>
        <p:nvSpPr>
          <p:cNvPr id="36" name="TextBox 35"/>
          <p:cNvSpPr txBox="1"/>
          <p:nvPr/>
        </p:nvSpPr>
        <p:spPr>
          <a:xfrm>
            <a:off x="247478" y="231665"/>
            <a:ext cx="8665168" cy="584775"/>
          </a:xfrm>
          <a:prstGeom prst="rect">
            <a:avLst/>
          </a:prstGeom>
          <a:noFill/>
        </p:spPr>
        <p:txBody>
          <a:bodyPr wrap="square" rtlCol="0">
            <a:spAutoFit/>
          </a:bodyPr>
          <a:lstStyle/>
          <a:p>
            <a:r>
              <a:rPr lang="en-US" altLang="ko-KR" sz="3200" b="1" spc="-150" dirty="0">
                <a:solidFill>
                  <a:srgbClr val="64CDEE"/>
                </a:solidFill>
              </a:rPr>
              <a:t>Collaborative work system</a:t>
            </a:r>
            <a:endParaRPr lang="ko-KR" altLang="en-US" sz="3200" b="1" spc="-150" baseline="30000" dirty="0">
              <a:solidFill>
                <a:schemeClr val="bg1"/>
              </a:solidFill>
            </a:endParaRPr>
          </a:p>
        </p:txBody>
      </p:sp>
    </p:spTree>
    <p:extLst>
      <p:ext uri="{BB962C8B-B14F-4D97-AF65-F5344CB8AC3E}">
        <p14:creationId xmlns:p14="http://schemas.microsoft.com/office/powerpoint/2010/main" val="2193642377"/>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2336</Words>
  <Application>Microsoft Office PowerPoint</Application>
  <PresentationFormat>사용자 지정</PresentationFormat>
  <Paragraphs>642</Paragraphs>
  <Slides>30</Slides>
  <Notes>0</Notes>
  <HiddenSlides>0</HiddenSlides>
  <MMClips>0</MMClips>
  <ScaleCrop>false</ScaleCrop>
  <HeadingPairs>
    <vt:vector size="8" baseType="variant">
      <vt:variant>
        <vt:lpstr>사용한 글꼴</vt:lpstr>
      </vt:variant>
      <vt:variant>
        <vt:i4>10</vt:i4>
      </vt:variant>
      <vt:variant>
        <vt:lpstr>테마</vt:lpstr>
      </vt:variant>
      <vt:variant>
        <vt:i4>2</vt:i4>
      </vt:variant>
      <vt:variant>
        <vt:lpstr>포함된 OLE 서버</vt:lpstr>
      </vt:variant>
      <vt:variant>
        <vt:i4>1</vt:i4>
      </vt:variant>
      <vt:variant>
        <vt:lpstr>슬라이드 제목</vt:lpstr>
      </vt:variant>
      <vt:variant>
        <vt:i4>30</vt:i4>
      </vt:variant>
    </vt:vector>
  </HeadingPairs>
  <TitlesOfParts>
    <vt:vector size="43" baseType="lpstr">
      <vt:lpstr>Arial Unicode MS</vt:lpstr>
      <vt:lpstr>MS Mincho</vt:lpstr>
      <vt:lpstr>宋体</vt:lpstr>
      <vt:lpstr>宋体</vt:lpstr>
      <vt:lpstr>굴림</vt:lpstr>
      <vt:lpstr>맑은 고딕</vt:lpstr>
      <vt:lpstr>Arial</vt:lpstr>
      <vt:lpstr>Calibri</vt:lpstr>
      <vt:lpstr>Times New Roman</vt:lpstr>
      <vt:lpstr>Wingdings</vt:lpstr>
      <vt:lpstr>디자인 사용자 지정</vt:lpstr>
      <vt:lpstr>Office 테마</vt:lpstr>
      <vt:lpstr>Visio</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
  <cp:lastModifiedBy/>
  <cp:revision>270</cp:revision>
  <cp:lastPrinted>2015-05-14T07:26:21Z</cp:lastPrinted>
  <dcterms:created xsi:type="dcterms:W3CDTF">2015-01-31T06:27:51Z</dcterms:created>
  <dcterms:modified xsi:type="dcterms:W3CDTF">2016-02-29T02:37:14Z</dcterms:modified>
</cp:coreProperties>
</file>