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2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8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3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6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7A3-2A30-4783-BE8E-540C40673F68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45F7-B54F-48A1-8B57-A7B6EF0B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1704975"/>
            <a:ext cx="12372975" cy="3448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3170" y="4743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TS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1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533525"/>
            <a:ext cx="11858625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7531" y="5156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TS4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31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49" y="721322"/>
            <a:ext cx="12649200" cy="883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3164" y="32313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TS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2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44441"/>
              </p:ext>
            </p:extLst>
          </p:nvPr>
        </p:nvGraphicFramePr>
        <p:xfrm>
          <a:off x="306328" y="-137160"/>
          <a:ext cx="11512123" cy="699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15">
                  <a:extLst>
                    <a:ext uri="{9D8B030D-6E8A-4147-A177-3AD203B41FA5}">
                      <a16:colId xmlns:a16="http://schemas.microsoft.com/office/drawing/2014/main" val="121646267"/>
                    </a:ext>
                  </a:extLst>
                </a:gridCol>
                <a:gridCol w="427122">
                  <a:extLst>
                    <a:ext uri="{9D8B030D-6E8A-4147-A177-3AD203B41FA5}">
                      <a16:colId xmlns:a16="http://schemas.microsoft.com/office/drawing/2014/main" val="4222494483"/>
                    </a:ext>
                  </a:extLst>
                </a:gridCol>
                <a:gridCol w="1706288">
                  <a:extLst>
                    <a:ext uri="{9D8B030D-6E8A-4147-A177-3AD203B41FA5}">
                      <a16:colId xmlns:a16="http://schemas.microsoft.com/office/drawing/2014/main" val="823149254"/>
                    </a:ext>
                  </a:extLst>
                </a:gridCol>
                <a:gridCol w="1783923">
                  <a:extLst>
                    <a:ext uri="{9D8B030D-6E8A-4147-A177-3AD203B41FA5}">
                      <a16:colId xmlns:a16="http://schemas.microsoft.com/office/drawing/2014/main" val="3681573073"/>
                    </a:ext>
                  </a:extLst>
                </a:gridCol>
                <a:gridCol w="1439015">
                  <a:extLst>
                    <a:ext uri="{9D8B030D-6E8A-4147-A177-3AD203B41FA5}">
                      <a16:colId xmlns:a16="http://schemas.microsoft.com/office/drawing/2014/main" val="2430223908"/>
                    </a:ext>
                  </a:extLst>
                </a:gridCol>
                <a:gridCol w="1439015">
                  <a:extLst>
                    <a:ext uri="{9D8B030D-6E8A-4147-A177-3AD203B41FA5}">
                      <a16:colId xmlns:a16="http://schemas.microsoft.com/office/drawing/2014/main" val="3043821142"/>
                    </a:ext>
                  </a:extLst>
                </a:gridCol>
                <a:gridCol w="1439015">
                  <a:extLst>
                    <a:ext uri="{9D8B030D-6E8A-4147-A177-3AD203B41FA5}">
                      <a16:colId xmlns:a16="http://schemas.microsoft.com/office/drawing/2014/main" val="2676832840"/>
                    </a:ext>
                  </a:extLst>
                </a:gridCol>
                <a:gridCol w="1439015">
                  <a:extLst>
                    <a:ext uri="{9D8B030D-6E8A-4147-A177-3AD203B41FA5}">
                      <a16:colId xmlns:a16="http://schemas.microsoft.com/office/drawing/2014/main" val="1263367123"/>
                    </a:ext>
                  </a:extLst>
                </a:gridCol>
                <a:gridCol w="1439015">
                  <a:extLst>
                    <a:ext uri="{9D8B030D-6E8A-4147-A177-3AD203B41FA5}">
                      <a16:colId xmlns:a16="http://schemas.microsoft.com/office/drawing/2014/main" val="361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fu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rcn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Element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지원여부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78748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nothing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9284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attribute (default, NP)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m2m:&lt;</a:t>
                      </a:r>
                      <a:r>
                        <a:rPr lang="en-US" altLang="ko-KR" sz="1200" dirty="0" err="1"/>
                        <a:t>resourceType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21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hierarchical</a:t>
                      </a:r>
                      <a:r>
                        <a:rPr lang="en-US" altLang="ko-KR" sz="1200" baseline="0" dirty="0"/>
                        <a:t> address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m2m:URI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9513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hierarchical address and attributes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m2m:resource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050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attributes and child resources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8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attributes and child resource references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137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child resource references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066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original resource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496546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nothing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175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attribute (default, NP)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m2m:URIList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693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hierarchical</a:t>
                      </a:r>
                      <a:r>
                        <a:rPr lang="en-US" altLang="ko-KR" sz="1200" baseline="0" dirty="0"/>
                        <a:t> address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74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hierarchical address and attributes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764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attributes and child resources (nesting)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68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attributes and child resource references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27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child resource references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310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original resource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87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4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162</Words>
  <Application>Microsoft Office PowerPoint</Application>
  <PresentationFormat>와이드스크린</PresentationFormat>
  <Paragraphs>115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안일엽</dc:creator>
  <cp:lastModifiedBy>안일엽</cp:lastModifiedBy>
  <cp:revision>11</cp:revision>
  <dcterms:created xsi:type="dcterms:W3CDTF">2016-08-02T01:37:29Z</dcterms:created>
  <dcterms:modified xsi:type="dcterms:W3CDTF">2016-08-02T14:25:56Z</dcterms:modified>
</cp:coreProperties>
</file>