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>
        <p:scale>
          <a:sx n="50" d="100"/>
          <a:sy n="50" d="100"/>
        </p:scale>
        <p:origin x="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74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6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2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43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39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79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95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7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6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CCD9-1E89-421D-A012-7FD168E440DB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817B-D53D-42B2-B27D-7FC50BE07D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3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期末題庫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7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選擇題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填空，約占</a:t>
            </a:r>
            <a:r>
              <a:rPr lang="en-US" altLang="zh-TW" dirty="0" smtClean="0"/>
              <a:t>20</a:t>
            </a: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請熟悉物件導向中的類別和物件的關係，繼承、抽像類別和介面的觀念和使用方法。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請多熟悉課本</a:t>
            </a:r>
            <a:r>
              <a:rPr lang="en-US" altLang="zh-TW" dirty="0" smtClean="0"/>
              <a:t>ch8</a:t>
            </a:r>
            <a:r>
              <a:rPr lang="zh-TW" altLang="en-US" dirty="0" smtClean="0"/>
              <a:t>至</a:t>
            </a:r>
            <a:r>
              <a:rPr lang="en-US" altLang="zh-TW" dirty="0" smtClean="0"/>
              <a:t>ch11</a:t>
            </a:r>
            <a:r>
              <a:rPr lang="zh-TW" altLang="en-US" dirty="0" smtClean="0"/>
              <a:t>最後面的練習題。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84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創建一個名為 </a:t>
            </a:r>
            <a:r>
              <a:rPr lang="en-US" altLang="zh-TW" sz="3600" dirty="0" smtClean="0"/>
              <a:t>Vehicle </a:t>
            </a:r>
            <a:r>
              <a:rPr lang="zh-TW" altLang="en-US" sz="3600" dirty="0" smtClean="0"/>
              <a:t>的抽象類別，並為其定義兩個抽象方法，啟動 </a:t>
            </a:r>
            <a:r>
              <a:rPr lang="en-US" altLang="zh-TW" sz="3600" dirty="0" smtClean="0"/>
              <a:t>start() </a:t>
            </a:r>
            <a:r>
              <a:rPr lang="zh-TW" altLang="en-US" sz="3600" dirty="0" smtClean="0"/>
              <a:t>和 停止</a:t>
            </a:r>
            <a:r>
              <a:rPr lang="en-US" altLang="zh-TW" sz="3600" dirty="0" smtClean="0"/>
              <a:t>stop()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endParaRPr lang="en-US" altLang="zh-TW" sz="3600" dirty="0"/>
          </a:p>
          <a:p>
            <a:r>
              <a:rPr lang="zh-TW" altLang="en-US" sz="3600" dirty="0" smtClean="0"/>
              <a:t>接著創建 </a:t>
            </a:r>
            <a:r>
              <a:rPr lang="en-US" altLang="zh-TW" sz="3600" dirty="0" smtClean="0"/>
              <a:t>Car </a:t>
            </a:r>
            <a:r>
              <a:rPr lang="zh-TW" altLang="en-US" sz="3600" dirty="0" smtClean="0"/>
              <a:t>和 </a:t>
            </a:r>
            <a:r>
              <a:rPr lang="en-US" altLang="zh-TW" sz="3600" dirty="0" smtClean="0"/>
              <a:t>Bicycle </a:t>
            </a:r>
            <a:r>
              <a:rPr lang="zh-TW" altLang="en-US" sz="3600" dirty="0" smtClean="0"/>
              <a:t>兩個子類別來實現這些方法。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221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ea"/>
              </a:rPr>
              <a:t>基於之前創建的 </a:t>
            </a:r>
            <a:r>
              <a:rPr lang="en-US" altLang="zh-TW" dirty="0" smtClean="0">
                <a:latin typeface="+mn-ea"/>
              </a:rPr>
              <a:t>Vehicle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smtClean="0">
                <a:latin typeface="+mn-ea"/>
              </a:rPr>
              <a:t>Car </a:t>
            </a:r>
            <a:r>
              <a:rPr lang="zh-TW" altLang="en-US" dirty="0" smtClean="0">
                <a:latin typeface="+mn-ea"/>
              </a:rPr>
              <a:t>和 </a:t>
            </a:r>
            <a:r>
              <a:rPr lang="en-US" altLang="zh-TW" dirty="0" smtClean="0">
                <a:latin typeface="+mn-ea"/>
              </a:rPr>
              <a:t>Bicycle </a:t>
            </a:r>
            <a:r>
              <a:rPr lang="zh-TW" altLang="en-US" dirty="0" smtClean="0">
                <a:latin typeface="+mn-ea"/>
              </a:rPr>
              <a:t>類別，現在需要實現一個交通工具管理系統。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這個系統應該包含以下功能：</a:t>
            </a:r>
            <a:endParaRPr lang="en-US" altLang="zh-TW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 smtClean="0">
                <a:latin typeface="+mn-ea"/>
              </a:rPr>
              <a:t>可以儲存</a:t>
            </a:r>
            <a:r>
              <a:rPr lang="zh-TW" altLang="en-US" sz="2800" dirty="0">
                <a:latin typeface="+mn-ea"/>
              </a:rPr>
              <a:t>多個</a:t>
            </a:r>
            <a:r>
              <a:rPr lang="zh-TW" altLang="en-US" sz="2800" dirty="0" smtClean="0">
                <a:latin typeface="+mn-ea"/>
              </a:rPr>
              <a:t>交通工具</a:t>
            </a:r>
            <a:r>
              <a:rPr lang="en-US" altLang="zh-TW" sz="2800" dirty="0" smtClean="0">
                <a:latin typeface="+mn-ea"/>
              </a:rPr>
              <a:t>(Vehicle)</a:t>
            </a:r>
            <a:r>
              <a:rPr lang="zh-TW" altLang="en-US" sz="2800" dirty="0" smtClean="0">
                <a:latin typeface="+mn-ea"/>
              </a:rPr>
              <a:t>的</a:t>
            </a:r>
            <a:r>
              <a:rPr lang="zh-TW" altLang="en-US" sz="2800" dirty="0">
                <a:latin typeface="+mn-ea"/>
              </a:rPr>
              <a:t>列表。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提供用戶</a:t>
            </a:r>
            <a:r>
              <a:rPr lang="zh-TW" altLang="en-US" sz="2800" dirty="0" smtClean="0">
                <a:latin typeface="+mn-ea"/>
              </a:rPr>
              <a:t>一個文字選單來</a:t>
            </a:r>
            <a:r>
              <a:rPr lang="zh-TW" altLang="en-US" sz="2800" dirty="0">
                <a:latin typeface="+mn-ea"/>
              </a:rPr>
              <a:t>選擇想要進行的操作，例如</a:t>
            </a:r>
            <a:r>
              <a:rPr lang="zh-TW" altLang="en-US" sz="2800" dirty="0" smtClean="0">
                <a:latin typeface="+mn-ea"/>
              </a:rPr>
              <a:t>：</a:t>
            </a:r>
            <a:endParaRPr lang="en-US" altLang="zh-TW" sz="2800" dirty="0">
              <a:latin typeface="+mn-ea"/>
            </a:endParaRPr>
          </a:p>
          <a:p>
            <a:pPr lvl="2"/>
            <a:r>
              <a:rPr lang="zh-TW" altLang="en-US" sz="2400" dirty="0" smtClean="0">
                <a:solidFill>
                  <a:srgbClr val="FF0000"/>
                </a:solidFill>
                <a:latin typeface="+mn-ea"/>
              </a:rPr>
              <a:t>添加</a:t>
            </a:r>
            <a:r>
              <a:rPr lang="zh-TW" altLang="en-US" sz="2400" dirty="0">
                <a:latin typeface="+mn-ea"/>
              </a:rPr>
              <a:t>新的</a:t>
            </a:r>
            <a:r>
              <a:rPr lang="zh-TW" altLang="en-US" sz="2400" dirty="0" smtClean="0">
                <a:latin typeface="+mn-ea"/>
              </a:rPr>
              <a:t>交通工具</a:t>
            </a:r>
            <a:endParaRPr lang="en-US" altLang="zh-TW" sz="24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solidFill>
                  <a:srgbClr val="FF0000"/>
                </a:solidFill>
                <a:latin typeface="+mn-ea"/>
              </a:rPr>
              <a:t>顯示</a:t>
            </a:r>
            <a:r>
              <a:rPr lang="zh-TW" altLang="en-US" sz="2400" dirty="0">
                <a:latin typeface="+mn-ea"/>
              </a:rPr>
              <a:t>所有</a:t>
            </a:r>
            <a:r>
              <a:rPr lang="zh-TW" altLang="en-US" sz="2400" dirty="0" smtClean="0">
                <a:latin typeface="+mn-ea"/>
              </a:rPr>
              <a:t>交通工具</a:t>
            </a:r>
            <a:endParaRPr lang="en-US" altLang="zh-TW" sz="24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對</a:t>
            </a:r>
            <a:r>
              <a:rPr lang="zh-TW" altLang="en-US" sz="2400" dirty="0">
                <a:latin typeface="+mn-ea"/>
              </a:rPr>
              <a:t>特定交通工具</a:t>
            </a:r>
            <a:r>
              <a:rPr lang="zh-TW" altLang="en-US" sz="2400" dirty="0" smtClean="0">
                <a:latin typeface="+mn-ea"/>
              </a:rPr>
              <a:t>進行</a:t>
            </a:r>
            <a:r>
              <a:rPr lang="zh-TW" altLang="en-US" sz="2400" dirty="0" smtClean="0">
                <a:solidFill>
                  <a:srgbClr val="FF0000"/>
                </a:solidFill>
                <a:latin typeface="+mn-ea"/>
              </a:rPr>
              <a:t>啟動</a:t>
            </a:r>
            <a:r>
              <a:rPr lang="zh-TW" altLang="en-US" sz="2400" dirty="0">
                <a:latin typeface="+mn-ea"/>
              </a:rPr>
              <a:t>或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停止</a:t>
            </a:r>
            <a:r>
              <a:rPr lang="zh-TW" altLang="en-US" sz="2400" dirty="0" smtClean="0">
                <a:latin typeface="+mn-ea"/>
              </a:rPr>
              <a:t>操作</a:t>
            </a:r>
            <a:endParaRPr lang="en-US" altLang="zh-TW" sz="24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離開系統</a:t>
            </a:r>
            <a:endParaRPr lang="zh-TW" altLang="en-US" sz="24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根據用戶的選擇執行相應的操作</a:t>
            </a:r>
            <a:r>
              <a:rPr lang="zh-TW" altLang="en-US" sz="2800" dirty="0" smtClean="0">
                <a:latin typeface="+mn-ea"/>
              </a:rPr>
              <a:t>。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05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創建三個類別：</a:t>
            </a:r>
            <a:r>
              <a:rPr lang="en-US" altLang="zh-TW" dirty="0" smtClean="0"/>
              <a:t>Person</a:t>
            </a:r>
            <a:r>
              <a:rPr lang="zh-TW" altLang="en-US" dirty="0" smtClean="0"/>
              <a:t>（人）、</a:t>
            </a:r>
            <a:r>
              <a:rPr lang="en-US" altLang="zh-TW" dirty="0" smtClean="0"/>
              <a:t>House</a:t>
            </a:r>
            <a:r>
              <a:rPr lang="zh-TW" altLang="en-US" dirty="0" smtClean="0"/>
              <a:t>（房子）和</a:t>
            </a:r>
            <a:r>
              <a:rPr lang="en-US" altLang="zh-TW" dirty="0" err="1" smtClean="0"/>
              <a:t>BankAccount</a:t>
            </a:r>
            <a:r>
              <a:rPr lang="zh-TW" altLang="en-US" dirty="0" smtClean="0"/>
              <a:t>（銀行帳戶）。每個類別都應該具有以下屬性：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Person</a:t>
            </a:r>
            <a:r>
              <a:rPr lang="zh-TW" altLang="en-US" dirty="0" smtClean="0"/>
              <a:t>類別擁有姓名（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）和年齡（</a:t>
            </a:r>
            <a:r>
              <a:rPr lang="en-US" altLang="zh-TW" dirty="0" smtClean="0"/>
              <a:t>age</a:t>
            </a:r>
            <a:r>
              <a:rPr lang="zh-TW" altLang="en-US" dirty="0" smtClean="0"/>
              <a:t>）屬性。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House</a:t>
            </a:r>
            <a:r>
              <a:rPr lang="zh-TW" altLang="en-US" dirty="0" smtClean="0"/>
              <a:t>類別擁有地址（</a:t>
            </a:r>
            <a:r>
              <a:rPr lang="en-US" altLang="zh-TW" dirty="0" smtClean="0"/>
              <a:t>address</a:t>
            </a:r>
            <a:r>
              <a:rPr lang="zh-TW" altLang="en-US" dirty="0" smtClean="0"/>
              <a:t>）和價格（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）屬性。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BankAccount</a:t>
            </a:r>
            <a:r>
              <a:rPr lang="zh-TW" altLang="en-US" dirty="0" smtClean="0"/>
              <a:t>類別擁有帳戶號碼（</a:t>
            </a:r>
            <a:r>
              <a:rPr lang="en-US" altLang="zh-TW" dirty="0" err="1" smtClean="0"/>
              <a:t>account_number</a:t>
            </a:r>
            <a:r>
              <a:rPr lang="zh-TW" altLang="en-US" dirty="0" smtClean="0"/>
              <a:t>）和餘額（</a:t>
            </a:r>
            <a:r>
              <a:rPr lang="en-US" altLang="zh-TW" dirty="0" smtClean="0"/>
              <a:t>balance</a:t>
            </a:r>
            <a:r>
              <a:rPr lang="zh-TW" altLang="en-US" dirty="0" smtClean="0"/>
              <a:t>）屬性。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然後，建立一個物件關係，其中：</a:t>
            </a:r>
          </a:p>
          <a:p>
            <a:pPr marL="0" indent="0">
              <a:buNone/>
            </a:pPr>
            <a:r>
              <a:rPr lang="zh-TW" altLang="en-US" dirty="0"/>
              <a:t>一</a:t>
            </a:r>
            <a:r>
              <a:rPr lang="zh-TW" altLang="en-US" dirty="0" smtClean="0"/>
              <a:t>個人能擁有</a:t>
            </a:r>
            <a:r>
              <a:rPr lang="zh-TW" altLang="en-US" dirty="0"/>
              <a:t>一個房子。</a:t>
            </a:r>
          </a:p>
          <a:p>
            <a:pPr marL="0" indent="0">
              <a:buNone/>
            </a:pPr>
            <a:r>
              <a:rPr lang="zh-TW" altLang="en-US" dirty="0"/>
              <a:t>一</a:t>
            </a:r>
            <a:r>
              <a:rPr lang="zh-TW" altLang="en-US" dirty="0" smtClean="0"/>
              <a:t>個人能擁有</a:t>
            </a:r>
            <a:r>
              <a:rPr lang="zh-TW" altLang="en-US" dirty="0"/>
              <a:t>一個銀行帳戶。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41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承第三題，定義</a:t>
            </a:r>
            <a:r>
              <a:rPr lang="zh-TW" altLang="en-US" dirty="0"/>
              <a:t>以下函數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buy_house</a:t>
            </a:r>
            <a:r>
              <a:rPr lang="en-US" altLang="zh-TW" dirty="0" smtClean="0"/>
              <a:t>(person, house)</a:t>
            </a:r>
            <a:r>
              <a:rPr lang="zh-TW" altLang="en-US" dirty="0" smtClean="0"/>
              <a:t>：該函數接受一個人對象 </a:t>
            </a:r>
            <a:r>
              <a:rPr lang="en-US" altLang="zh-TW" dirty="0" smtClean="0"/>
              <a:t>person </a:t>
            </a:r>
            <a:r>
              <a:rPr lang="zh-TW" altLang="en-US" dirty="0" smtClean="0"/>
              <a:t>和一個房子對象 </a:t>
            </a:r>
            <a:r>
              <a:rPr lang="en-US" altLang="zh-TW" dirty="0" smtClean="0"/>
              <a:t>house </a:t>
            </a:r>
            <a:r>
              <a:rPr lang="zh-TW" altLang="en-US" dirty="0" smtClean="0"/>
              <a:t>作為參數，如果人的帳戶餘額足夠支付房子的價格，則將該房子分配給人並減少其銀行帳戶的餘額。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sell_house</a:t>
            </a:r>
            <a:r>
              <a:rPr lang="en-US" altLang="zh-TW" dirty="0" smtClean="0"/>
              <a:t>(person)</a:t>
            </a:r>
            <a:r>
              <a:rPr lang="zh-TW" altLang="en-US" dirty="0" smtClean="0"/>
              <a:t>：該函數接受一個人對象 </a:t>
            </a:r>
            <a:r>
              <a:rPr lang="en-US" altLang="zh-TW" dirty="0" smtClean="0"/>
              <a:t>person </a:t>
            </a:r>
            <a:r>
              <a:rPr lang="zh-TW" altLang="en-US" dirty="0" smtClean="0"/>
              <a:t>作為參數，將人的房子賣出並將收入添加到其銀行帳戶的餘額中。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is_affordable</a:t>
            </a:r>
            <a:r>
              <a:rPr lang="en-US" altLang="zh-TW" dirty="0" smtClean="0"/>
              <a:t>(person, house)</a:t>
            </a:r>
            <a:r>
              <a:rPr lang="zh-TW" altLang="en-US" dirty="0" smtClean="0"/>
              <a:t>，該函數接受一個人對象 </a:t>
            </a:r>
            <a:r>
              <a:rPr lang="en-US" altLang="zh-TW" dirty="0" smtClean="0"/>
              <a:t>person </a:t>
            </a:r>
            <a:r>
              <a:rPr lang="zh-TW" altLang="en-US" dirty="0" smtClean="0"/>
              <a:t>和一個房子對象 </a:t>
            </a:r>
            <a:r>
              <a:rPr lang="en-US" altLang="zh-TW" dirty="0" smtClean="0"/>
              <a:t>house </a:t>
            </a:r>
            <a:r>
              <a:rPr lang="zh-TW" altLang="en-US" dirty="0" smtClean="0"/>
              <a:t>作為參數，並檢查這個人是否有足夠的錢來買房子。如果人的帳戶餘額足夠支付房子的價格，則返回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，否則返回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99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405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期末題庫</vt:lpstr>
      <vt:lpstr>選擇題 + 填空，約占20%</vt:lpstr>
      <vt:lpstr>第一題</vt:lpstr>
      <vt:lpstr>第二題</vt:lpstr>
      <vt:lpstr>第三題</vt:lpstr>
      <vt:lpstr>第四題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期末題庫</dc:title>
  <dc:creator>Windows 使用者</dc:creator>
  <cp:lastModifiedBy>Windows 使用者</cp:lastModifiedBy>
  <cp:revision>15</cp:revision>
  <dcterms:created xsi:type="dcterms:W3CDTF">2024-01-03T21:10:48Z</dcterms:created>
  <dcterms:modified xsi:type="dcterms:W3CDTF">2024-01-03T22:52:09Z</dcterms:modified>
</cp:coreProperties>
</file>