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479" r:id="rId2"/>
    <p:sldId id="1859" r:id="rId3"/>
    <p:sldId id="1860" r:id="rId4"/>
    <p:sldId id="1870" r:id="rId5"/>
    <p:sldId id="798" r:id="rId6"/>
    <p:sldId id="785" r:id="rId7"/>
    <p:sldId id="1861" r:id="rId8"/>
    <p:sldId id="1858" r:id="rId9"/>
    <p:sldId id="1862" r:id="rId10"/>
    <p:sldId id="1864" r:id="rId11"/>
    <p:sldId id="1865" r:id="rId12"/>
    <p:sldId id="1871" r:id="rId13"/>
    <p:sldId id="1873" r:id="rId14"/>
    <p:sldId id="1882" r:id="rId15"/>
    <p:sldId id="1863" r:id="rId16"/>
    <p:sldId id="1866" r:id="rId17"/>
    <p:sldId id="1868" r:id="rId18"/>
    <p:sldId id="1869" r:id="rId19"/>
    <p:sldId id="1883" r:id="rId20"/>
    <p:sldId id="1867" r:id="rId21"/>
    <p:sldId id="1874" r:id="rId22"/>
    <p:sldId id="1875" r:id="rId23"/>
    <p:sldId id="1881" r:id="rId24"/>
    <p:sldId id="1876" r:id="rId25"/>
    <p:sldId id="1877" r:id="rId26"/>
    <p:sldId id="1878" r:id="rId27"/>
    <p:sldId id="1880" r:id="rId28"/>
    <p:sldId id="1879" r:id="rId29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&amp;공통" id="{09D4CF16-BA79-48DD-A279-DF07835F8862}">
          <p14:sldIdLst>
            <p14:sldId id="479"/>
            <p14:sldId id="1859"/>
            <p14:sldId id="1860"/>
            <p14:sldId id="1870"/>
          </p14:sldIdLst>
        </p14:section>
        <p14:section name="로그인" id="{60722A03-F6CF-44F2-8E25-A83D2C72132D}">
          <p14:sldIdLst>
            <p14:sldId id="798"/>
            <p14:sldId id="785"/>
            <p14:sldId id="1861"/>
            <p14:sldId id="1858"/>
            <p14:sldId id="1862"/>
            <p14:sldId id="1864"/>
            <p14:sldId id="1865"/>
            <p14:sldId id="1871"/>
            <p14:sldId id="1873"/>
            <p14:sldId id="1882"/>
            <p14:sldId id="1863"/>
            <p14:sldId id="1866"/>
            <p14:sldId id="1868"/>
            <p14:sldId id="1869"/>
            <p14:sldId id="1883"/>
            <p14:sldId id="1867"/>
            <p14:sldId id="1874"/>
            <p14:sldId id="1875"/>
            <p14:sldId id="1881"/>
            <p14:sldId id="1876"/>
            <p14:sldId id="1877"/>
            <p14:sldId id="1878"/>
            <p14:sldId id="1880"/>
            <p14:sldId id="1879"/>
          </p14:sldIdLst>
        </p14:section>
        <p14:section name="기본 구역" id="{360D3EA9-BA4F-442C-81B4-2F6B5B1F45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2D"/>
    <a:srgbClr val="799DD7"/>
    <a:srgbClr val="CCCCCC"/>
    <a:srgbClr val="FCEA30"/>
    <a:srgbClr val="666666"/>
    <a:srgbClr val="658DC6"/>
    <a:srgbClr val="0F4C81"/>
    <a:srgbClr val="F2F2F2"/>
    <a:srgbClr val="0070C0"/>
    <a:srgbClr val="C1D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EF568-41DA-4EAE-B304-6D92C7A2413A}" v="671" dt="2020-03-04T07:46:49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5349" autoAdjust="0"/>
  </p:normalViewPr>
  <p:slideViewPr>
    <p:cSldViewPr>
      <p:cViewPr varScale="1">
        <p:scale>
          <a:sx n="109" d="100"/>
          <a:sy n="109" d="100"/>
        </p:scale>
        <p:origin x="1392" y="96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2020-03-04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2020-03-04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5283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66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11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4902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38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932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6962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34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332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57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76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84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010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04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27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716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45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7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nion@companion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39831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전체 동의하기 클릭 시 아래의 항목들 전체 체크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항목 따로 체크 시 체크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개인정보 제공 동의서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동의하고 계속하기 클릭 시 회원가입 페이지로 이동</a:t>
                      </a: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동의하기를 누른다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동의하고 계속하기를 누른다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60067C-F76D-4FE3-BEB1-4F854781018A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FE536-393A-4775-B6BF-FA0C9302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67" y="1339465"/>
            <a:ext cx="4199791" cy="5302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AB6F13-95DD-4445-80F0-F0F81E045FBD}"/>
              </a:ext>
            </a:extLst>
          </p:cNvPr>
          <p:cNvSpPr/>
          <p:nvPr/>
        </p:nvSpPr>
        <p:spPr>
          <a:xfrm>
            <a:off x="3953052" y="1687681"/>
            <a:ext cx="1756672" cy="119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0F01E-21D9-4881-805B-0BB91CC98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292" y="1969438"/>
            <a:ext cx="4174722" cy="45895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198648" y="3534042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788" y="347219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2228862" y="4420303"/>
            <a:ext cx="1880192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22" y="431884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4687275" y="4470066"/>
            <a:ext cx="342519" cy="1881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421" y="433446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2271380" y="5382943"/>
            <a:ext cx="2744901" cy="3829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27" y="5260321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2195528" y="3530909"/>
            <a:ext cx="1188440" cy="31916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2283387" y="5398361"/>
            <a:ext cx="2741619" cy="3674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84" y="346324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1" y="526032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C18B33-1CE2-48AF-A0E1-49E7B06432AE}"/>
              </a:ext>
            </a:extLst>
          </p:cNvPr>
          <p:cNvSpPr/>
          <p:nvPr/>
        </p:nvSpPr>
        <p:spPr>
          <a:xfrm>
            <a:off x="2792867" y="2924944"/>
            <a:ext cx="116018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샵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6571A-285E-4D69-90F1-83B6B510B4CD}"/>
              </a:ext>
            </a:extLst>
          </p:cNvPr>
          <p:cNvSpPr/>
          <p:nvPr/>
        </p:nvSpPr>
        <p:spPr>
          <a:xfrm>
            <a:off x="2440911" y="4005064"/>
            <a:ext cx="279841" cy="13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6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7392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60067C-F76D-4FE3-BEB1-4F854781018A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FE536-393A-4775-B6BF-FA0C9302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67" y="1339465"/>
            <a:ext cx="4199791" cy="5302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AB6F13-95DD-4445-80F0-F0F81E045FBD}"/>
              </a:ext>
            </a:extLst>
          </p:cNvPr>
          <p:cNvSpPr/>
          <p:nvPr/>
        </p:nvSpPr>
        <p:spPr>
          <a:xfrm>
            <a:off x="3953052" y="1687681"/>
            <a:ext cx="1756672" cy="119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2B7C60-A63B-45E6-BC0E-3F11C68FC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178" y="2175931"/>
            <a:ext cx="4167045" cy="443313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B6E650-EAA6-44B8-971E-06F1DB9285D0}"/>
              </a:ext>
            </a:extLst>
          </p:cNvPr>
          <p:cNvSpPr/>
          <p:nvPr/>
        </p:nvSpPr>
        <p:spPr>
          <a:xfrm>
            <a:off x="2251827" y="3089408"/>
            <a:ext cx="279841" cy="13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D5BDB2-9B25-420D-9B6A-D6504845B1B4}"/>
              </a:ext>
            </a:extLst>
          </p:cNvPr>
          <p:cNvSpPr/>
          <p:nvPr/>
        </p:nvSpPr>
        <p:spPr>
          <a:xfrm>
            <a:off x="2251827" y="3737461"/>
            <a:ext cx="541041" cy="17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551E698-C0DF-4092-B25C-8BE558A94914}"/>
              </a:ext>
            </a:extLst>
          </p:cNvPr>
          <p:cNvSpPr/>
          <p:nvPr/>
        </p:nvSpPr>
        <p:spPr>
          <a:xfrm>
            <a:off x="2251827" y="4736690"/>
            <a:ext cx="279841" cy="13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5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1810734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18740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1840596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757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2EA6381-E888-4F62-8D69-3FCE9DD808B3}"/>
              </a:ext>
            </a:extLst>
          </p:cNvPr>
          <p:cNvGrpSpPr/>
          <p:nvPr/>
        </p:nvGrpSpPr>
        <p:grpSpPr>
          <a:xfrm>
            <a:off x="1475166" y="2713284"/>
            <a:ext cx="3582076" cy="746183"/>
            <a:chOff x="1475166" y="3862549"/>
            <a:chExt cx="3582076" cy="74618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E72A14C-C74D-46F9-8185-3732AC72A065}"/>
                </a:ext>
              </a:extLst>
            </p:cNvPr>
            <p:cNvSpPr txBox="1"/>
            <p:nvPr/>
          </p:nvSpPr>
          <p:spPr>
            <a:xfrm>
              <a:off x="1475166" y="3862549"/>
              <a:ext cx="2541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9C9D28-7C00-4A61-82A9-8BF079A37880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4946DA0-7AAA-45F3-BA8B-D7847AA7089C}"/>
              </a:ext>
            </a:extLst>
          </p:cNvPr>
          <p:cNvGrpSpPr/>
          <p:nvPr/>
        </p:nvGrpSpPr>
        <p:grpSpPr>
          <a:xfrm>
            <a:off x="1475165" y="3585972"/>
            <a:ext cx="3582077" cy="746183"/>
            <a:chOff x="1475165" y="3862549"/>
            <a:chExt cx="3582077" cy="74618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F6EE31-18CC-43F3-8AF9-E66467FDA23F}"/>
                </a:ext>
              </a:extLst>
            </p:cNvPr>
            <p:cNvSpPr txBox="1"/>
            <p:nvPr/>
          </p:nvSpPr>
          <p:spPr>
            <a:xfrm>
              <a:off x="1475165" y="3862549"/>
              <a:ext cx="3232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E712126-3070-4996-AAC3-B00B405E6586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92D0E09-C4F8-4E5F-AB9B-B7B323108645}"/>
              </a:ext>
            </a:extLst>
          </p:cNvPr>
          <p:cNvGrpSpPr/>
          <p:nvPr/>
        </p:nvGrpSpPr>
        <p:grpSpPr>
          <a:xfrm>
            <a:off x="1475167" y="4458660"/>
            <a:ext cx="3582075" cy="746183"/>
            <a:chOff x="1475166" y="3862549"/>
            <a:chExt cx="3582075" cy="74618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3A75CE-8E31-4146-A360-C204C8BF71D4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AF0630C-91C5-4C6B-A889-8FB4CD650D9D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1B29901-B9A0-458A-B692-C4162AD6D570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F4DA509-2B8E-44F5-927C-98FDFB7E422F}"/>
              </a:ext>
            </a:extLst>
          </p:cNvPr>
          <p:cNvGrpSpPr/>
          <p:nvPr/>
        </p:nvGrpSpPr>
        <p:grpSpPr>
          <a:xfrm>
            <a:off x="1475165" y="5331348"/>
            <a:ext cx="3582077" cy="1330918"/>
            <a:chOff x="1475165" y="3862549"/>
            <a:chExt cx="3582077" cy="133091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39C28D-3D6F-4FF2-A9A6-A6AC42E6D7AD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142F112-D005-4898-A7C9-B72778F2ACC7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18089F1-2C6F-4F57-9D10-C1BCE2CD6C07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33738F-8E21-4684-9D45-3189D6731BC9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</p:spTree>
    <p:extLst>
      <p:ext uri="{BB962C8B-B14F-4D97-AF65-F5344CB8AC3E}">
        <p14:creationId xmlns:p14="http://schemas.microsoft.com/office/powerpoint/2010/main" val="159083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DD80DA-8A9D-474C-8700-11694B2B78D3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AE3C77-3696-43E7-A5FA-0140BA7B063F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BB525F-4323-498D-8A03-3F2E54A2C387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4AB9CD0-49F4-4369-AC32-392F022212E4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3" name="L 도형 2">
                <a:extLst>
                  <a:ext uri="{FF2B5EF4-FFF2-40B4-BE49-F238E27FC236}">
                    <a16:creationId xmlns:a16="http://schemas.microsoft.com/office/drawing/2014/main" id="{A4823EBE-35C5-420E-ABE2-B390991A02D7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9139728-075B-417E-A095-A0B2546A1D85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67F8E40-93F4-4434-B46C-665D8D158A9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D53ADE31-2753-493D-AE48-D6938E671134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60" name="L 도형 59">
                <a:extLst>
                  <a:ext uri="{FF2B5EF4-FFF2-40B4-BE49-F238E27FC236}">
                    <a16:creationId xmlns:a16="http://schemas.microsoft.com/office/drawing/2014/main" id="{D14F9015-7C59-4EAC-AA85-C244C94FA819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BB458D2-9DA6-4611-94DB-18A8DFC17EC2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4B562F-26DF-465F-B2DE-674FC62CD0E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C55776D-8CA2-4806-9EF8-DEA0207A6526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64" name="L 도형 63">
                <a:extLst>
                  <a:ext uri="{FF2B5EF4-FFF2-40B4-BE49-F238E27FC236}">
                    <a16:creationId xmlns:a16="http://schemas.microsoft.com/office/drawing/2014/main" id="{D7C0E1E8-23E5-4715-A20B-AF8E4707BA0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F1887B5-F444-44F7-BE51-D7FEA6A81E4C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F12B30A-6A79-4F78-965B-B0A2FF875B76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8E0D5F24-3E2A-4DD5-9102-6EA9CABE49F0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77" name="L 도형 76">
                <a:extLst>
                  <a:ext uri="{FF2B5EF4-FFF2-40B4-BE49-F238E27FC236}">
                    <a16:creationId xmlns:a16="http://schemas.microsoft.com/office/drawing/2014/main" id="{C806E71D-7208-41E9-BA37-FF6F186EABDC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5089E2E-DF28-4C79-B37E-46A9EBC013C3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95A9506-0576-4D69-B912-18331202BC2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CF80522-F3E2-417F-BE6E-8BC894EC7BD0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5" name="L 도형 84">
                <a:extLst>
                  <a:ext uri="{FF2B5EF4-FFF2-40B4-BE49-F238E27FC236}">
                    <a16:creationId xmlns:a16="http://schemas.microsoft.com/office/drawing/2014/main" id="{E4FDBDB9-128F-4217-ACD7-C49FB38C902B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941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84BFF8A-7A5E-4DCF-86BD-27C90F9AFC2B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4F79C6F-6D1B-4159-9A3E-E4210ED31005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1EFCDFC-A5BF-4B7C-A99F-6DE49BA7EB5D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1A70451D-5427-4C34-BA6C-83E375FF18B5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9" name="L 도형 98">
                <a:extLst>
                  <a:ext uri="{FF2B5EF4-FFF2-40B4-BE49-F238E27FC236}">
                    <a16:creationId xmlns:a16="http://schemas.microsoft.com/office/drawing/2014/main" id="{3E758C19-3B75-414B-8104-344BC3F13CB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1A7A448-91F2-4A4D-B638-1F305BB7E611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B15DEA1-E9F2-4755-AB45-164D44628D68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2092839-CAE3-41C0-8B11-CD1556FAE781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6" name="L 도형 95">
                <a:extLst>
                  <a:ext uri="{FF2B5EF4-FFF2-40B4-BE49-F238E27FC236}">
                    <a16:creationId xmlns:a16="http://schemas.microsoft.com/office/drawing/2014/main" id="{36F1059E-93D6-4F50-B659-C9F53D945930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1C51EED-6B37-4646-BB92-269FE434C4F3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D4E7AA-5889-4C81-92CB-3F0D6F5E2DBF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9317874A-08D6-4F38-80E7-2006EBFEC3AF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3" name="L 도형 92">
                <a:extLst>
                  <a:ext uri="{FF2B5EF4-FFF2-40B4-BE49-F238E27FC236}">
                    <a16:creationId xmlns:a16="http://schemas.microsoft.com/office/drawing/2014/main" id="{2F601921-F83A-4208-9009-E30A9FB364AB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5978B142-FB40-4302-986B-F17CD9B0B018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D8B01F8-2CEC-4E65-822E-DEB7AC88763F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7ED3FE21-40F4-4AD7-BFD1-C121DAAA7EFE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0" name="L 도형 89">
                <a:extLst>
                  <a:ext uri="{FF2B5EF4-FFF2-40B4-BE49-F238E27FC236}">
                    <a16:creationId xmlns:a16="http://schemas.microsoft.com/office/drawing/2014/main" id="{09455753-3C68-4BC3-82E8-2C4D749A1974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01CCE49-4B0B-4490-B03A-CD40EDF4AC94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9A13DD-7393-4814-B773-8BD405D782AB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BD281DEA-167A-4F96-9ABE-B00C25697D6F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7" name="L 도형 86">
                <a:extLst>
                  <a:ext uri="{FF2B5EF4-FFF2-40B4-BE49-F238E27FC236}">
                    <a16:creationId xmlns:a16="http://schemas.microsoft.com/office/drawing/2014/main" id="{F063039E-9649-4E97-BB11-D99EA951408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C1701B-144F-4140-915E-9DE109A24F0D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C133FC1-0A92-495C-8762-B48F41AED62D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526585-99DE-45C1-A6E8-C3A64FCDDFB0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57318C-059E-4AFF-BA38-513562EC2842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필수항목을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630EF05-CAA2-45F0-8AA3-D0B4C8C82FEA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6BF43A9-5389-4033-B3DB-2EFDE48A726A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0D3380-6F66-45BD-9F7E-AD3DE7B73104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39">
            <a:extLst>
              <a:ext uri="{FF2B5EF4-FFF2-40B4-BE49-F238E27FC236}">
                <a16:creationId xmlns:a16="http://schemas.microsoft.com/office/drawing/2014/main" id="{CA23997C-5E12-46AD-8296-810F75EB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id="{3143F9A7-AAA2-4D7F-96F9-C4E1C942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046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2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1810734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18740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0D3408-B583-4EF9-BEE5-92D9BDD0AF4B}"/>
              </a:ext>
            </a:extLst>
          </p:cNvPr>
          <p:cNvGrpSpPr/>
          <p:nvPr/>
        </p:nvGrpSpPr>
        <p:grpSpPr>
          <a:xfrm>
            <a:off x="1475166" y="2067975"/>
            <a:ext cx="4413938" cy="746183"/>
            <a:chOff x="1475166" y="2067975"/>
            <a:chExt cx="4413938" cy="7461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475166" y="2067975"/>
              <a:ext cx="441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아이디는 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입력할 수 있습니다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F2E1290-4087-46AA-8E78-C81C694F158D}"/>
                </a:ext>
              </a:extLst>
            </p:cNvPr>
            <p:cNvSpPr/>
            <p:nvPr/>
          </p:nvSpPr>
          <p:spPr>
            <a:xfrm>
              <a:off x="1475166" y="2344430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23C598A-8DE1-4E05-A756-C56D80D37D43}"/>
              </a:ext>
            </a:extLst>
          </p:cNvPr>
          <p:cNvGrpSpPr/>
          <p:nvPr/>
        </p:nvGrpSpPr>
        <p:grpSpPr>
          <a:xfrm>
            <a:off x="1475166" y="3112689"/>
            <a:ext cx="5134018" cy="746183"/>
            <a:chOff x="1475166" y="2957953"/>
            <a:chExt cx="5134018" cy="74618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2F6561-D38F-43AE-8905-7A5C6923D1DA}"/>
                </a:ext>
              </a:extLst>
            </p:cNvPr>
            <p:cNvSpPr txBox="1"/>
            <p:nvPr/>
          </p:nvSpPr>
          <p:spPr>
            <a:xfrm>
              <a:off x="1475166" y="2957953"/>
              <a:ext cx="5134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비밀번호는 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특수문자를 조합해야 합니다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AFC6737-F4B8-4E2E-BEFD-A9DDEABD8FE0}"/>
                </a:ext>
              </a:extLst>
            </p:cNvPr>
            <p:cNvSpPr/>
            <p:nvPr/>
          </p:nvSpPr>
          <p:spPr>
            <a:xfrm>
              <a:off x="1475166" y="3234408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(10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397E8DF-2BD3-4162-9026-FD3B108422A2}"/>
              </a:ext>
            </a:extLst>
          </p:cNvPr>
          <p:cNvGrpSpPr/>
          <p:nvPr/>
        </p:nvGrpSpPr>
        <p:grpSpPr>
          <a:xfrm>
            <a:off x="1475166" y="4157403"/>
            <a:ext cx="4010878" cy="746183"/>
            <a:chOff x="1475166" y="3862549"/>
            <a:chExt cx="4010878" cy="74618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93326A-7BDD-44FB-A7E2-F3D3537DBE77}"/>
                </a:ext>
              </a:extLst>
            </p:cNvPr>
            <p:cNvSpPr txBox="1"/>
            <p:nvPr/>
          </p:nvSpPr>
          <p:spPr>
            <a:xfrm>
              <a:off x="1475166" y="3862549"/>
              <a:ext cx="4010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확인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비밀번호를 다르게 입력하였습니다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01822A7-B2B7-49E1-9F42-0C82EA176305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 비밀번호와 동일하게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5202118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973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E5760C4-A36D-40BE-B89A-F0815DC2B70E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</p:spTree>
    <p:extLst>
      <p:ext uri="{BB962C8B-B14F-4D97-AF65-F5344CB8AC3E}">
        <p14:creationId xmlns:p14="http://schemas.microsoft.com/office/powerpoint/2010/main" val="319731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5761D8-4DBB-4E90-B9A5-43896F698FBC}"/>
              </a:ext>
            </a:extLst>
          </p:cNvPr>
          <p:cNvGrpSpPr/>
          <p:nvPr/>
        </p:nvGrpSpPr>
        <p:grpSpPr>
          <a:xfrm>
            <a:off x="1475166" y="2071404"/>
            <a:ext cx="3582076" cy="746183"/>
            <a:chOff x="1475166" y="3862549"/>
            <a:chExt cx="3582076" cy="74618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7C39FC-D318-4726-9C90-EDD0FD65AB1E}"/>
                </a:ext>
              </a:extLst>
            </p:cNvPr>
            <p:cNvSpPr txBox="1"/>
            <p:nvPr/>
          </p:nvSpPr>
          <p:spPr>
            <a:xfrm>
              <a:off x="1475166" y="3862549"/>
              <a:ext cx="2541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B565CC-B1B3-41A8-B0A9-A23B11E70B7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8C883FC-DC7B-4C08-9539-F0BB2EEF993C}"/>
              </a:ext>
            </a:extLst>
          </p:cNvPr>
          <p:cNvGrpSpPr/>
          <p:nvPr/>
        </p:nvGrpSpPr>
        <p:grpSpPr>
          <a:xfrm>
            <a:off x="1475166" y="2977790"/>
            <a:ext cx="3582076" cy="746183"/>
            <a:chOff x="1475166" y="3862549"/>
            <a:chExt cx="3582076" cy="7461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EECB843-B327-4B63-86AC-C8EA60823D08}"/>
                </a:ext>
              </a:extLst>
            </p:cNvPr>
            <p:cNvSpPr txBox="1"/>
            <p:nvPr/>
          </p:nvSpPr>
          <p:spPr>
            <a:xfrm>
              <a:off x="1475166" y="3862549"/>
              <a:ext cx="3477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EAE035A-C789-4FBF-AAF6-E759C3661F21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E8AC3F5-D562-43D7-A047-87BD4F6DF367}"/>
              </a:ext>
            </a:extLst>
          </p:cNvPr>
          <p:cNvGrpSpPr/>
          <p:nvPr/>
        </p:nvGrpSpPr>
        <p:grpSpPr>
          <a:xfrm>
            <a:off x="1475167" y="3884176"/>
            <a:ext cx="3582075" cy="746183"/>
            <a:chOff x="1475166" y="3862549"/>
            <a:chExt cx="3582075" cy="74618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F96B0F-4055-431B-A348-7977A88A5224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B1B4827-D575-4873-980F-26A7702DC6A5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5708B2-3EA7-498C-94D1-3C50CDCDA535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E103441-4222-4D7A-943D-A404B236F3F0}"/>
              </a:ext>
            </a:extLst>
          </p:cNvPr>
          <p:cNvGrpSpPr/>
          <p:nvPr/>
        </p:nvGrpSpPr>
        <p:grpSpPr>
          <a:xfrm>
            <a:off x="1475165" y="4790561"/>
            <a:ext cx="3582077" cy="1330918"/>
            <a:chOff x="1475165" y="3862549"/>
            <a:chExt cx="3582077" cy="133091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4C414B-2597-4FB3-9AAE-BE24A0FF1A40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D6661B6-CCD4-4773-8C6C-DBB2EA1E5AAF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23761B2-A043-432E-8FDC-7A90DD59C51D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77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8BED090-5E44-41C0-986C-D4AD0F22BB37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1E33A79-8D1A-4F5D-AF66-6F130C8AEB6C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1BCEBA4-C9C0-4546-A8C1-F19C5395AFB2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1F52698A-F882-4E04-B757-D4D086B0051F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0" name="L 도형 89">
                <a:extLst>
                  <a:ext uri="{FF2B5EF4-FFF2-40B4-BE49-F238E27FC236}">
                    <a16:creationId xmlns:a16="http://schemas.microsoft.com/office/drawing/2014/main" id="{533C22FB-08B5-4348-8E25-7323351479AD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D6C7092-57A7-477C-B9DC-4D1E4958F677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D010A63-7133-4F1D-80B2-D4160BC4B531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330C168D-DCA8-4BB0-BC08-9313707476D5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7" name="L 도형 86">
                <a:extLst>
                  <a:ext uri="{FF2B5EF4-FFF2-40B4-BE49-F238E27FC236}">
                    <a16:creationId xmlns:a16="http://schemas.microsoft.com/office/drawing/2014/main" id="{3A3FBD2B-A888-4910-86EC-9BE354190B63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BD551EF-46C5-4D5E-B783-BEE834552C1C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718D4F-964A-4469-8189-C927950B1A51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70E91399-2C26-4B61-B417-1D3E6A8287E6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3" name="L 도형 82">
                <a:extLst>
                  <a:ext uri="{FF2B5EF4-FFF2-40B4-BE49-F238E27FC236}">
                    <a16:creationId xmlns:a16="http://schemas.microsoft.com/office/drawing/2014/main" id="{2021481A-2918-4FAC-A18B-664DDFDA450A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76E5A88-92F0-400C-9EC3-EAF214D16D32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294F6FB-8304-453C-9565-CB732E62A6E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8F4A05DC-EAD8-479A-914B-BB01A60CBD3A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76" name="L 도형 75">
                <a:extLst>
                  <a:ext uri="{FF2B5EF4-FFF2-40B4-BE49-F238E27FC236}">
                    <a16:creationId xmlns:a16="http://schemas.microsoft.com/office/drawing/2014/main" id="{033C7B9F-8903-4CA8-ACE8-B0466753BD6F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D117ECC-36A6-43E8-96A2-532642AE8840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878C0A1-6B45-4523-9EE5-6C8131E126B0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8FCE28DB-3536-4C93-8C07-EAFD94B77CD3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73" name="L 도형 72">
                <a:extLst>
                  <a:ext uri="{FF2B5EF4-FFF2-40B4-BE49-F238E27FC236}">
                    <a16:creationId xmlns:a16="http://schemas.microsoft.com/office/drawing/2014/main" id="{78ABD889-2206-486F-8452-AACA4DD078B2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74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65000" y="1279541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B625F8-7A93-4A88-BEDE-5588F581CEFF}"/>
              </a:ext>
            </a:extLst>
          </p:cNvPr>
          <p:cNvSpPr/>
          <p:nvPr/>
        </p:nvSpPr>
        <p:spPr>
          <a:xfrm>
            <a:off x="2563522" y="5254791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동의하고 가입하기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1874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3C71903-A9BE-41E2-97A6-29B3E73F51EF}"/>
              </a:ext>
            </a:extLst>
          </p:cNvPr>
          <p:cNvGrpSpPr/>
          <p:nvPr/>
        </p:nvGrpSpPr>
        <p:grpSpPr>
          <a:xfrm>
            <a:off x="1681532" y="2347656"/>
            <a:ext cx="4423596" cy="2386240"/>
            <a:chOff x="1681532" y="2198833"/>
            <a:chExt cx="4423596" cy="238624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5509271-75BD-47A7-8BE2-A7211C263FBD}"/>
                </a:ext>
              </a:extLst>
            </p:cNvPr>
            <p:cNvGrpSpPr/>
            <p:nvPr/>
          </p:nvGrpSpPr>
          <p:grpSpPr>
            <a:xfrm>
              <a:off x="1681532" y="2198833"/>
              <a:ext cx="4423596" cy="338554"/>
              <a:chOff x="1681532" y="2151242"/>
              <a:chExt cx="4423596" cy="33855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D219765-CE92-482D-B0E8-585E4709216A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89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A0C802CB-2836-4354-AE9A-E9F3A9D9C18F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7" name="L 도형 96">
                <a:extLst>
                  <a:ext uri="{FF2B5EF4-FFF2-40B4-BE49-F238E27FC236}">
                    <a16:creationId xmlns:a16="http://schemas.microsoft.com/office/drawing/2014/main" id="{4A739325-185F-4138-9B87-2264C73EAD24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A1EF579-9738-46C4-B548-8B76F9E2A2E0}"/>
                </a:ext>
              </a:extLst>
            </p:cNvPr>
            <p:cNvGrpSpPr/>
            <p:nvPr/>
          </p:nvGrpSpPr>
          <p:grpSpPr>
            <a:xfrm>
              <a:off x="1681532" y="2710754"/>
              <a:ext cx="4023002" cy="338554"/>
              <a:chOff x="1681532" y="2151242"/>
              <a:chExt cx="4023002" cy="33855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304525A-C6B3-4531-B840-9D31EE64218E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이용약관에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255BF906-E821-4071-89CA-329B935252CB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4" name="L 도형 93">
                <a:extLst>
                  <a:ext uri="{FF2B5EF4-FFF2-40B4-BE49-F238E27FC236}">
                    <a16:creationId xmlns:a16="http://schemas.microsoft.com/office/drawing/2014/main" id="{347C9A78-FB34-4D33-AC75-675191E49285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835B4AC-5716-4C84-92B3-6A1B0662DB67}"/>
                </a:ext>
              </a:extLst>
            </p:cNvPr>
            <p:cNvGrpSpPr/>
            <p:nvPr/>
          </p:nvGrpSpPr>
          <p:grpSpPr>
            <a:xfrm>
              <a:off x="1681532" y="4246519"/>
              <a:ext cx="4023002" cy="338554"/>
              <a:chOff x="1681532" y="2151242"/>
              <a:chExt cx="4023002" cy="33855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D6349C-4575-42F7-89C9-BEFD6471F3D3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3689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 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 이상입니다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필수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875A0BC8-AC04-4944-B04D-2322177C5F85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91" name="L 도형 90">
                <a:extLst>
                  <a:ext uri="{FF2B5EF4-FFF2-40B4-BE49-F238E27FC236}">
                    <a16:creationId xmlns:a16="http://schemas.microsoft.com/office/drawing/2014/main" id="{E81CB2DC-259C-4066-B67B-1A08038B4FBC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62E478C-3A14-4269-B628-C81E20BCD206}"/>
                </a:ext>
              </a:extLst>
            </p:cNvPr>
            <p:cNvGrpSpPr/>
            <p:nvPr/>
          </p:nvGrpSpPr>
          <p:grpSpPr>
            <a:xfrm>
              <a:off x="1681532" y="3222676"/>
              <a:ext cx="4351588" cy="338554"/>
              <a:chOff x="1681532" y="2151242"/>
              <a:chExt cx="4351588" cy="33855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A6BFF1-EEF9-4247-A323-744CBE36D7BE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제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제공에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C54058A8-A527-4547-A749-8C8CE7567DC9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8" name="L 도형 87">
                <a:extLst>
                  <a:ext uri="{FF2B5EF4-FFF2-40B4-BE49-F238E27FC236}">
                    <a16:creationId xmlns:a16="http://schemas.microsoft.com/office/drawing/2014/main" id="{E0CC18F5-9BAC-4336-B4DA-FD9C1A8DB2DF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96F099A7-25B2-40A4-ABC1-3E2E056BD076}"/>
                </a:ext>
              </a:extLst>
            </p:cNvPr>
            <p:cNvGrpSpPr/>
            <p:nvPr/>
          </p:nvGrpSpPr>
          <p:grpSpPr>
            <a:xfrm>
              <a:off x="1681532" y="3734598"/>
              <a:ext cx="4351588" cy="338554"/>
              <a:chOff x="1681532" y="2151242"/>
              <a:chExt cx="4351588" cy="338554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4BD89CD-BB4E-482E-A6DC-D8A87B8903E5}"/>
                  </a:ext>
                </a:extLst>
              </p:cNvPr>
              <p:cNvSpPr txBox="1"/>
              <p:nvPr/>
            </p:nvSpPr>
            <p:spPr>
              <a:xfrm>
                <a:off x="2015492" y="2151242"/>
                <a:ext cx="4017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처리 위탁에 동의합니다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.(</a:t>
                </a:r>
                <a:r>
                  <a:rPr lang="ko-KR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D68CB9C-4EEC-44B6-92B8-102FC466D578}"/>
                  </a:ext>
                </a:extLst>
              </p:cNvPr>
              <p:cNvSpPr/>
              <p:nvPr/>
            </p:nvSpPr>
            <p:spPr>
              <a:xfrm>
                <a:off x="1681532" y="2173961"/>
                <a:ext cx="247131" cy="25464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84" name="L 도형 83">
                <a:extLst>
                  <a:ext uri="{FF2B5EF4-FFF2-40B4-BE49-F238E27FC236}">
                    <a16:creationId xmlns:a16="http://schemas.microsoft.com/office/drawing/2014/main" id="{1A2D95A7-B403-46A5-916A-A8143ECAA062}"/>
                  </a:ext>
                </a:extLst>
              </p:cNvPr>
              <p:cNvSpPr/>
              <p:nvPr/>
            </p:nvSpPr>
            <p:spPr>
              <a:xfrm rot="18039899">
                <a:off x="1726927" y="2208614"/>
                <a:ext cx="177433" cy="157577"/>
              </a:xfrm>
              <a:prstGeom prst="corner">
                <a:avLst>
                  <a:gd name="adj1" fmla="val 35084"/>
                  <a:gd name="adj2" fmla="val 342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66DE60A-5107-4CE0-B031-5982CB5FD8A8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01A2175-3B90-4CF4-8FFD-28ECE907A134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49DE929-C078-4DE9-BAC5-6856766B8BD9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D50C5B-B201-4B58-9536-E20CB463967D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필수항목을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35ACB8D-7CCF-446C-B03F-AFDAF1C47455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A76D55D-F6DE-4BDD-8418-01798ED57302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5D75B1-4904-4A6D-8BAB-EF4352ABBA80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Oval 39">
            <a:extLst>
              <a:ext uri="{FF2B5EF4-FFF2-40B4-BE49-F238E27FC236}">
                <a16:creationId xmlns:a16="http://schemas.microsoft.com/office/drawing/2014/main" id="{5E86D281-1FE7-49CC-9FD0-2B1D604C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" name="Oval 39">
            <a:extLst>
              <a:ext uri="{FF2B5EF4-FFF2-40B4-BE49-F238E27FC236}">
                <a16:creationId xmlns:a16="http://schemas.microsoft.com/office/drawing/2014/main" id="{16A3894F-6CA3-44F2-83BF-498A3399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300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31430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8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190768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/>
          <p:nvPr/>
        </p:nvCxnSpPr>
        <p:spPr>
          <a:xfrm>
            <a:off x="230677" y="1844824"/>
            <a:ext cx="1703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이름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공백 없이 실명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3994CD-762A-49A8-ADC7-261C441F05F2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</p:spTree>
    <p:extLst>
      <p:ext uri="{BB962C8B-B14F-4D97-AF65-F5344CB8AC3E}">
        <p14:creationId xmlns:p14="http://schemas.microsoft.com/office/powerpoint/2010/main" val="211964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CEC36B94-E824-4CB6-BF68-74E2474D54F6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6645-F658-4DA6-99F3-639678006CE5}"/>
              </a:ext>
            </a:extLst>
          </p:cNvPr>
          <p:cNvGrpSpPr/>
          <p:nvPr/>
        </p:nvGrpSpPr>
        <p:grpSpPr>
          <a:xfrm>
            <a:off x="128464" y="1279541"/>
            <a:ext cx="5412035" cy="5145976"/>
            <a:chOff x="128464" y="1279541"/>
            <a:chExt cx="5412035" cy="514597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C615D1-B0CE-4D47-AB93-28FA57F2EA1C}"/>
                </a:ext>
              </a:extLst>
            </p:cNvPr>
            <p:cNvSpPr/>
            <p:nvPr/>
          </p:nvSpPr>
          <p:spPr>
            <a:xfrm>
              <a:off x="128464" y="1279541"/>
              <a:ext cx="1907680" cy="647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BA142E-8D7B-4928-93F6-4077AB3A51F9}"/>
                </a:ext>
              </a:extLst>
            </p:cNvPr>
            <p:cNvCxnSpPr/>
            <p:nvPr/>
          </p:nvCxnSpPr>
          <p:spPr>
            <a:xfrm>
              <a:off x="230677" y="1844824"/>
              <a:ext cx="17032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B99A022-9038-4EE9-AEF5-8CA49295F03F}"/>
                </a:ext>
              </a:extLst>
            </p:cNvPr>
            <p:cNvGrpSpPr/>
            <p:nvPr/>
          </p:nvGrpSpPr>
          <p:grpSpPr>
            <a:xfrm>
              <a:off x="1958423" y="1953437"/>
              <a:ext cx="3582076" cy="3650152"/>
              <a:chOff x="1475166" y="1953437"/>
              <a:chExt cx="3582076" cy="3650152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65761D8-4DBB-4E90-B9A5-43896F698FBC}"/>
                  </a:ext>
                </a:extLst>
              </p:cNvPr>
              <p:cNvGrpSpPr/>
              <p:nvPr/>
            </p:nvGrpSpPr>
            <p:grpSpPr>
              <a:xfrm>
                <a:off x="1475166" y="195343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F7C39FC-D318-4726-9C90-EDD0FD65AB1E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이름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62B565CC-B1B3-41A8-B0A9-A23B11E70B7F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실명입력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97BA4003-CD7C-4A65-838A-BD63081DF411}"/>
                  </a:ext>
                </a:extLst>
              </p:cNvPr>
              <p:cNvGrpSpPr/>
              <p:nvPr/>
            </p:nvGrpSpPr>
            <p:grpSpPr>
              <a:xfrm>
                <a:off x="1475166" y="388941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D8FF713-C494-4C8D-9E57-20817F3D11A7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핸드폰번호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B3B7CD9-5465-489F-BC87-B920ADA6753D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(‘-’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없이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918ED970-218E-4CF9-A42C-24C74B136753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인증요청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A58F59C-5E29-4A0B-89E5-8E8EBF9D3698}"/>
                  </a:ext>
                </a:extLst>
              </p:cNvPr>
              <p:cNvGrpSpPr/>
              <p:nvPr/>
            </p:nvGrpSpPr>
            <p:grpSpPr>
              <a:xfrm>
                <a:off x="1475166" y="292142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342FB2B-91CF-43CB-A327-EA5214C31211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475E21E-3CDD-459F-A401-D433FED16671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 형식에 맞춰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A05BE87F-8E90-4BA7-BCE5-6422A1F90EDC}"/>
                  </a:ext>
                </a:extLst>
              </p:cNvPr>
              <p:cNvGrpSpPr/>
              <p:nvPr/>
            </p:nvGrpSpPr>
            <p:grpSpPr>
              <a:xfrm>
                <a:off x="1475166" y="4857406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11126AC-7BE0-471D-81D6-12B5BA541DA6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DAB13FE-E559-4C70-9212-ACB932C3E84C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숫자만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A9FBAB03-5D4B-4A40-AC9F-B861A54AC140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인증확인</a:t>
                  </a:r>
                </a:p>
              </p:txBody>
            </p:sp>
          </p:grp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7DB778-5CDB-4B51-A347-7E6ACDFDCA5E}"/>
                </a:ext>
              </a:extLst>
            </p:cNvPr>
            <p:cNvSpPr/>
            <p:nvPr/>
          </p:nvSpPr>
          <p:spPr>
            <a:xfrm>
              <a:off x="2455657" y="5778182"/>
              <a:ext cx="25876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EFE2F5-C12D-485B-B3C9-76E9C394BEA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998575-8398-4F7B-A765-CF5111FE6B0E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3E5133-5549-4D3F-ADFA-32B99A8969CC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E375FA-0726-458D-9D7F-962090903373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회원님의 아이디는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OOOOO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AC861F9-1A1E-44FB-98EE-7E1F6F331D7B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B2186B8-BFAB-4AD9-8101-C7C50380C38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F496659-4222-4F4D-A3E2-E5CE5E3F2B8B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:a16="http://schemas.microsoft.com/office/drawing/2014/main" id="{1FCD6BB6-15BE-4E3F-BA51-C0FCDDD5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578C0065-9548-443D-9549-537BB91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454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0F666F7C-692A-4DAC-A77C-B6A9B5D0ED0A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6645-F658-4DA6-99F3-639678006CE5}"/>
              </a:ext>
            </a:extLst>
          </p:cNvPr>
          <p:cNvGrpSpPr/>
          <p:nvPr/>
        </p:nvGrpSpPr>
        <p:grpSpPr>
          <a:xfrm>
            <a:off x="128464" y="1279541"/>
            <a:ext cx="5412035" cy="5145976"/>
            <a:chOff x="128464" y="1279541"/>
            <a:chExt cx="5412035" cy="514597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C615D1-B0CE-4D47-AB93-28FA57F2EA1C}"/>
                </a:ext>
              </a:extLst>
            </p:cNvPr>
            <p:cNvSpPr/>
            <p:nvPr/>
          </p:nvSpPr>
          <p:spPr>
            <a:xfrm>
              <a:off x="128464" y="1279541"/>
              <a:ext cx="1907680" cy="647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BA142E-8D7B-4928-93F6-4077AB3A51F9}"/>
                </a:ext>
              </a:extLst>
            </p:cNvPr>
            <p:cNvCxnSpPr/>
            <p:nvPr/>
          </p:nvCxnSpPr>
          <p:spPr>
            <a:xfrm>
              <a:off x="230677" y="1844824"/>
              <a:ext cx="17032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B99A022-9038-4EE9-AEF5-8CA49295F03F}"/>
                </a:ext>
              </a:extLst>
            </p:cNvPr>
            <p:cNvGrpSpPr/>
            <p:nvPr/>
          </p:nvGrpSpPr>
          <p:grpSpPr>
            <a:xfrm>
              <a:off x="1958423" y="1953437"/>
              <a:ext cx="3582076" cy="3650152"/>
              <a:chOff x="1475166" y="1953437"/>
              <a:chExt cx="3582076" cy="3650152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65761D8-4DBB-4E90-B9A5-43896F698FBC}"/>
                  </a:ext>
                </a:extLst>
              </p:cNvPr>
              <p:cNvGrpSpPr/>
              <p:nvPr/>
            </p:nvGrpSpPr>
            <p:grpSpPr>
              <a:xfrm>
                <a:off x="1475166" y="195343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F7C39FC-D318-4726-9C90-EDD0FD65AB1E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이름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62B565CC-B1B3-41A8-B0A9-A23B11E70B7F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실명입력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97BA4003-CD7C-4A65-838A-BD63081DF411}"/>
                  </a:ext>
                </a:extLst>
              </p:cNvPr>
              <p:cNvGrpSpPr/>
              <p:nvPr/>
            </p:nvGrpSpPr>
            <p:grpSpPr>
              <a:xfrm>
                <a:off x="1475166" y="388941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D8FF713-C494-4C8D-9E57-20817F3D11A7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핸드폰번호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B3B7CD9-5465-489F-BC87-B920ADA6753D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(‘-’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없이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918ED970-218E-4CF9-A42C-24C74B136753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인증요청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A58F59C-5E29-4A0B-89E5-8E8EBF9D3698}"/>
                  </a:ext>
                </a:extLst>
              </p:cNvPr>
              <p:cNvGrpSpPr/>
              <p:nvPr/>
            </p:nvGrpSpPr>
            <p:grpSpPr>
              <a:xfrm>
                <a:off x="1475166" y="2921427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342FB2B-91CF-43CB-A327-EA5214C31211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475E21E-3CDD-459F-A401-D433FED16671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358207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 형식에 맞춰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A05BE87F-8E90-4BA7-BCE5-6422A1F90EDC}"/>
                  </a:ext>
                </a:extLst>
              </p:cNvPr>
              <p:cNvGrpSpPr/>
              <p:nvPr/>
            </p:nvGrpSpPr>
            <p:grpSpPr>
              <a:xfrm>
                <a:off x="1475166" y="4857406"/>
                <a:ext cx="3582076" cy="746183"/>
                <a:chOff x="1475166" y="3862549"/>
                <a:chExt cx="3582076" cy="74618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11126AC-7BE0-471D-81D6-12B5BA541DA6}"/>
                    </a:ext>
                  </a:extLst>
                </p:cNvPr>
                <p:cNvSpPr txBox="1"/>
                <p:nvPr/>
              </p:nvSpPr>
              <p:spPr>
                <a:xfrm>
                  <a:off x="1475166" y="3862549"/>
                  <a:ext cx="1989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ko-KR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인증번호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*</a:t>
                  </a:r>
                  <a:endPara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DAB13FE-E559-4C70-9212-ACB932C3E84C}"/>
                    </a:ext>
                  </a:extLst>
                </p:cNvPr>
                <p:cNvSpPr/>
                <p:nvPr/>
              </p:nvSpPr>
              <p:spPr>
                <a:xfrm>
                  <a:off x="1475166" y="4139004"/>
                  <a:ext cx="2243846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숫자만 입력</a:t>
                  </a:r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A9FBAB03-5D4B-4A40-AC9F-B861A54AC140}"/>
                    </a:ext>
                  </a:extLst>
                </p:cNvPr>
                <p:cNvSpPr/>
                <p:nvPr/>
              </p:nvSpPr>
              <p:spPr>
                <a:xfrm>
                  <a:off x="3865133" y="4139004"/>
                  <a:ext cx="1192109" cy="469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92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인증확인</a:t>
                  </a:r>
                </a:p>
              </p:txBody>
            </p:sp>
          </p:grp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7DB778-5CDB-4B51-A347-7E6ACDFDCA5E}"/>
                </a:ext>
              </a:extLst>
            </p:cNvPr>
            <p:cNvSpPr/>
            <p:nvPr/>
          </p:nvSpPr>
          <p:spPr>
            <a:xfrm>
              <a:off x="2455657" y="5778182"/>
              <a:ext cx="25876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EFE2F5-C12D-485B-B3C9-76E9C394BEA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998575-8398-4F7B-A765-CF5111FE6B0E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3E5133-5549-4D3F-ADFA-32B99A8969CC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E375FA-0726-458D-9D7F-962090903373}"/>
              </a:ext>
            </a:extLst>
          </p:cNvPr>
          <p:cNvSpPr txBox="1"/>
          <p:nvPr/>
        </p:nvSpPr>
        <p:spPr>
          <a:xfrm>
            <a:off x="1208583" y="1828381"/>
            <a:ext cx="4180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정보가 맞지 않거나 등록되어 있지 않습니다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확인해 주시기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AC861F9-1A1E-44FB-98EE-7E1F6F331D7B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B2186B8-BFAB-4AD9-8101-C7C50380C38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F496659-4222-4F4D-A3E2-E5CE5E3F2B8B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:a16="http://schemas.microsoft.com/office/drawing/2014/main" id="{1FCD6BB6-15BE-4E3F-BA51-C0FCDDD5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578C0065-9548-443D-9549-537BB91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875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76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216024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9571" y="1844824"/>
            <a:ext cx="205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아이디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이상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영어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506D14-42D6-48EE-BE32-7EC25E93EDF0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</p:spTree>
    <p:extLst>
      <p:ext uri="{BB962C8B-B14F-4D97-AF65-F5344CB8AC3E}">
        <p14:creationId xmlns:p14="http://schemas.microsoft.com/office/powerpoint/2010/main" val="220591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5A334787-079F-438E-A57E-C6FCC81C3A66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216024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9571" y="1844824"/>
            <a:ext cx="205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아이디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이상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영어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B417E0-772F-4DFE-B7F2-A0D3DEEF308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CF1E1DA-FA86-45EF-A0BF-7AEDD59D94B2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AF9BAB-F9B6-4B47-B7F1-BD86475536DB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428B77-48EC-412E-9260-3930F061AF06}"/>
              </a:ext>
            </a:extLst>
          </p:cNvPr>
          <p:cNvSpPr txBox="1"/>
          <p:nvPr/>
        </p:nvSpPr>
        <p:spPr>
          <a:xfrm>
            <a:off x="1208584" y="1828381"/>
            <a:ext cx="3845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 임시비밀번호를 전송하였습니다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임시비밀번호로 로그인 후 마이페이지에서 변경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FA5062C-2EB1-4AC8-9C33-E194212CACA0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9AFC5C-0537-47D6-8032-5A9230A221E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2ED007-C808-4AC3-8174-97F7A3FE7E2A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:a16="http://schemas.microsoft.com/office/drawing/2014/main" id="{AF50C313-F9EB-4D37-83E0-9FB47FC1B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5D01D448-28E9-4AF7-89C1-02112B5A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264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EEF6554E-FA5E-44B7-913B-5817ED69BDEB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28464" y="1279541"/>
            <a:ext cx="216024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948473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1301181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16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446572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1511731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10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1453005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680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13995979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14642509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184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466516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453004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042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3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71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1515155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9571" y="1844824"/>
            <a:ext cx="205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99A022-9038-4EE9-AEF5-8CA49295F03F}"/>
              </a:ext>
            </a:extLst>
          </p:cNvPr>
          <p:cNvGrpSpPr/>
          <p:nvPr/>
        </p:nvGrpSpPr>
        <p:grpSpPr>
          <a:xfrm>
            <a:off x="1958423" y="1953437"/>
            <a:ext cx="3582076" cy="3650152"/>
            <a:chOff x="1475166" y="1953437"/>
            <a:chExt cx="3582076" cy="365015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65761D8-4DBB-4E90-B9A5-43896F698FBC}"/>
                </a:ext>
              </a:extLst>
            </p:cNvPr>
            <p:cNvGrpSpPr/>
            <p:nvPr/>
          </p:nvGrpSpPr>
          <p:grpSpPr>
            <a:xfrm>
              <a:off x="1475166" y="1953437"/>
              <a:ext cx="3582076" cy="746183"/>
              <a:chOff x="1475166" y="3862549"/>
              <a:chExt cx="3582076" cy="74618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7C39FC-D318-4726-9C90-EDD0FD65AB1E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아이디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2B565CC-B1B3-41A8-B0A9-A23B11E70B7F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 이상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영어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BA4003-CD7C-4A65-838A-BD63081DF411}"/>
                </a:ext>
              </a:extLst>
            </p:cNvPr>
            <p:cNvGrpSpPr/>
            <p:nvPr/>
          </p:nvGrpSpPr>
          <p:grpSpPr>
            <a:xfrm>
              <a:off x="1475166" y="3889417"/>
              <a:ext cx="3582076" cy="746183"/>
              <a:chOff x="1475166" y="3862549"/>
              <a:chExt cx="3582076" cy="7461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F713-C494-4C8D-9E57-20817F3D11A7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B3B7CD9-5465-489F-BC87-B920ADA6753D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(‘-’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8ED970-218E-4CF9-A42C-24C74B136753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인증요청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A58F59C-5E29-4A0B-89E5-8E8EBF9D3698}"/>
                </a:ext>
              </a:extLst>
            </p:cNvPr>
            <p:cNvGrpSpPr/>
            <p:nvPr/>
          </p:nvGrpSpPr>
          <p:grpSpPr>
            <a:xfrm>
              <a:off x="1475166" y="2921427"/>
              <a:ext cx="3582076" cy="746183"/>
              <a:chOff x="1475166" y="3862549"/>
              <a:chExt cx="3582076" cy="7461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42FB2B-91CF-43CB-A327-EA5214C31211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475E21E-3CDD-459F-A401-D433FED16671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358207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형식에 맞춰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05BE87F-8E90-4BA7-BCE5-6422A1F90EDC}"/>
                </a:ext>
              </a:extLst>
            </p:cNvPr>
            <p:cNvGrpSpPr/>
            <p:nvPr/>
          </p:nvGrpSpPr>
          <p:grpSpPr>
            <a:xfrm>
              <a:off x="1475166" y="4857406"/>
              <a:ext cx="3582076" cy="746183"/>
              <a:chOff x="1475166" y="3862549"/>
              <a:chExt cx="3582076" cy="74618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1126AC-7BE0-471D-81D6-12B5BA541DA6}"/>
                  </a:ext>
                </a:extLst>
              </p:cNvPr>
              <p:cNvSpPr txBox="1"/>
              <p:nvPr/>
            </p:nvSpPr>
            <p:spPr>
              <a:xfrm>
                <a:off x="1475166" y="3862549"/>
                <a:ext cx="198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DAB13FE-E559-4C70-9212-ACB932C3E84C}"/>
                  </a:ext>
                </a:extLst>
              </p:cNvPr>
              <p:cNvSpPr/>
              <p:nvPr/>
            </p:nvSpPr>
            <p:spPr>
              <a:xfrm>
                <a:off x="1475166" y="4139004"/>
                <a:ext cx="2243846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숫자만 입력</a:t>
                </a:r>
                <a:r>
                  <a:rPr lang="en-US" altLang="ko-KR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9FBAB03-5D4B-4A40-AC9F-B861A54AC140}"/>
                  </a:ext>
                </a:extLst>
              </p:cNvPr>
              <p:cNvSpPr/>
              <p:nvPr/>
            </p:nvSpPr>
            <p:spPr>
              <a:xfrm>
                <a:off x="3865133" y="4139004"/>
                <a:ext cx="1192109" cy="469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92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인증확인</a:t>
                </a: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7DB778-5CDB-4B51-A347-7E6ACDFDCA5E}"/>
              </a:ext>
            </a:extLst>
          </p:cNvPr>
          <p:cNvSpPr/>
          <p:nvPr/>
        </p:nvSpPr>
        <p:spPr>
          <a:xfrm>
            <a:off x="2455657" y="5778182"/>
            <a:ext cx="25876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B417E0-772F-4DFE-B7F2-A0D3DEEF308B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CF1E1DA-FA86-45EF-A0BF-7AEDD59D94B2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AF9BAB-F9B6-4B47-B7F1-BD86475536DB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428B77-48EC-412E-9260-3930F061AF06}"/>
              </a:ext>
            </a:extLst>
          </p:cNvPr>
          <p:cNvSpPr txBox="1"/>
          <p:nvPr/>
        </p:nvSpPr>
        <p:spPr>
          <a:xfrm>
            <a:off x="1208584" y="1828381"/>
            <a:ext cx="3845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정보가 맞지 않거나 등록되어 있지 않습니다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확인해 주시기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FA5062C-2EB1-4AC8-9C33-E194212CACA0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9AFC5C-0537-47D6-8032-5A9230A221EE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2ED007-C808-4AC3-8174-97F7A3FE7E2A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39">
            <a:extLst>
              <a:ext uri="{FF2B5EF4-FFF2-40B4-BE49-F238E27FC236}">
                <a16:creationId xmlns:a16="http://schemas.microsoft.com/office/drawing/2014/main" id="{AF50C313-F9EB-4D37-83E0-9FB47FC1B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5D01D448-28E9-4AF7-89C1-02112B5A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4050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67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B4AA4E-922A-46D6-A784-4E9BA565EE01}"/>
              </a:ext>
            </a:extLst>
          </p:cNvPr>
          <p:cNvSpPr/>
          <p:nvPr/>
        </p:nvSpPr>
        <p:spPr>
          <a:xfrm>
            <a:off x="165000" y="2073272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94F827-C5C2-498F-86A9-46F4788D8AAC}"/>
              </a:ext>
            </a:extLst>
          </p:cNvPr>
          <p:cNvSpPr/>
          <p:nvPr/>
        </p:nvSpPr>
        <p:spPr>
          <a:xfrm>
            <a:off x="165000" y="1842440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F4C22-A00F-4222-98FA-6F40AE3D05B2}"/>
              </a:ext>
            </a:extLst>
          </p:cNvPr>
          <p:cNvSpPr txBox="1"/>
          <p:nvPr/>
        </p:nvSpPr>
        <p:spPr>
          <a:xfrm>
            <a:off x="5729538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8B6517-4A4B-4279-B6A0-0DC4D07BAA15}"/>
              </a:ext>
            </a:extLst>
          </p:cNvPr>
          <p:cNvSpPr txBox="1"/>
          <p:nvPr/>
        </p:nvSpPr>
        <p:spPr>
          <a:xfrm>
            <a:off x="6370427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4B1A50-EBFB-4B8F-A290-1F5DE777D5E5}"/>
              </a:ext>
            </a:extLst>
          </p:cNvPr>
          <p:cNvSpPr/>
          <p:nvPr/>
        </p:nvSpPr>
        <p:spPr>
          <a:xfrm>
            <a:off x="272480" y="2204864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2253233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1F8AA4-4D9B-425C-A17F-3B200D01C86A}"/>
              </a:ext>
            </a:extLst>
          </p:cNvPr>
          <p:cNvSpPr/>
          <p:nvPr/>
        </p:nvSpPr>
        <p:spPr>
          <a:xfrm>
            <a:off x="3279439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C3C7DD-3E0B-40B6-89E3-60CD6973DE54}"/>
              </a:ext>
            </a:extLst>
          </p:cNvPr>
          <p:cNvSpPr/>
          <p:nvPr/>
        </p:nvSpPr>
        <p:spPr>
          <a:xfrm>
            <a:off x="4289447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C2A60F-1BB4-4D71-B333-598EB21C2853}"/>
              </a:ext>
            </a:extLst>
          </p:cNvPr>
          <p:cNvSpPr/>
          <p:nvPr/>
        </p:nvSpPr>
        <p:spPr>
          <a:xfrm>
            <a:off x="5263978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92B8D7-65F5-4EC4-A9FA-B2AA1C128C95}"/>
              </a:ext>
            </a:extLst>
          </p:cNvPr>
          <p:cNvSpPr/>
          <p:nvPr/>
        </p:nvSpPr>
        <p:spPr>
          <a:xfrm>
            <a:off x="6183291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63A0EBC-55A7-4260-8992-BE8DBD420A58}"/>
              </a:ext>
            </a:extLst>
          </p:cNvPr>
          <p:cNvSpPr/>
          <p:nvPr/>
        </p:nvSpPr>
        <p:spPr>
          <a:xfrm>
            <a:off x="165000" y="1333029"/>
            <a:ext cx="133161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EB278F-7818-4C2E-852F-00D0B3268A59}"/>
              </a:ext>
            </a:extLst>
          </p:cNvPr>
          <p:cNvSpPr/>
          <p:nvPr/>
        </p:nvSpPr>
        <p:spPr>
          <a:xfrm>
            <a:off x="165000" y="3827276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BC9708-8BC4-46EE-AB6A-E586DB5543BA}"/>
              </a:ext>
            </a:extLst>
          </p:cNvPr>
          <p:cNvSpPr/>
          <p:nvPr/>
        </p:nvSpPr>
        <p:spPr>
          <a:xfrm>
            <a:off x="165000" y="3596444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420C75-71A9-42E0-94F3-80F73510F4AE}"/>
              </a:ext>
            </a:extLst>
          </p:cNvPr>
          <p:cNvSpPr txBox="1"/>
          <p:nvPr/>
        </p:nvSpPr>
        <p:spPr>
          <a:xfrm>
            <a:off x="4873844" y="3596444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72157-B45A-4463-B7FD-5BB9369EA7FA}"/>
              </a:ext>
            </a:extLst>
          </p:cNvPr>
          <p:cNvSpPr txBox="1"/>
          <p:nvPr/>
        </p:nvSpPr>
        <p:spPr>
          <a:xfrm>
            <a:off x="6370426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53EB8A8-F87A-47CD-A495-2ED27636D032}"/>
              </a:ext>
            </a:extLst>
          </p:cNvPr>
          <p:cNvSpPr/>
          <p:nvPr/>
        </p:nvSpPr>
        <p:spPr>
          <a:xfrm>
            <a:off x="272480" y="3958868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958871-2EA5-43E8-AEA2-A10F079A27FB}"/>
              </a:ext>
            </a:extLst>
          </p:cNvPr>
          <p:cNvSpPr/>
          <p:nvPr/>
        </p:nvSpPr>
        <p:spPr>
          <a:xfrm>
            <a:off x="2253233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83C707-A350-4962-AC56-3E1B40AD0910}"/>
              </a:ext>
            </a:extLst>
          </p:cNvPr>
          <p:cNvSpPr/>
          <p:nvPr/>
        </p:nvSpPr>
        <p:spPr>
          <a:xfrm>
            <a:off x="3279439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818B93-1E02-4E0A-B970-ECE10246516F}"/>
              </a:ext>
            </a:extLst>
          </p:cNvPr>
          <p:cNvSpPr/>
          <p:nvPr/>
        </p:nvSpPr>
        <p:spPr>
          <a:xfrm>
            <a:off x="4289447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09C13B-8FA3-4E37-AEC7-E169E6422302}"/>
              </a:ext>
            </a:extLst>
          </p:cNvPr>
          <p:cNvSpPr/>
          <p:nvPr/>
        </p:nvSpPr>
        <p:spPr>
          <a:xfrm>
            <a:off x="5263978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70B53-96D8-4419-B068-9CF6870D93D3}"/>
              </a:ext>
            </a:extLst>
          </p:cNvPr>
          <p:cNvSpPr/>
          <p:nvPr/>
        </p:nvSpPr>
        <p:spPr>
          <a:xfrm>
            <a:off x="6183291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C060929-AF28-4EE3-8FC7-C1811B71763D}"/>
              </a:ext>
            </a:extLst>
          </p:cNvPr>
          <p:cNvSpPr/>
          <p:nvPr/>
        </p:nvSpPr>
        <p:spPr>
          <a:xfrm>
            <a:off x="165000" y="3087033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사용자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4987C7-58F3-4924-9943-D7A6B6BA5FE0}"/>
              </a:ext>
            </a:extLst>
          </p:cNvPr>
          <p:cNvSpPr txBox="1"/>
          <p:nvPr/>
        </p:nvSpPr>
        <p:spPr>
          <a:xfrm>
            <a:off x="5650364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6710F1B-AAD4-4691-829A-2367E340AAB7}"/>
              </a:ext>
            </a:extLst>
          </p:cNvPr>
          <p:cNvSpPr/>
          <p:nvPr/>
        </p:nvSpPr>
        <p:spPr>
          <a:xfrm>
            <a:off x="165000" y="5617061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956A39-1E65-4582-9880-FDE18CB8630C}"/>
              </a:ext>
            </a:extLst>
          </p:cNvPr>
          <p:cNvSpPr/>
          <p:nvPr/>
        </p:nvSpPr>
        <p:spPr>
          <a:xfrm>
            <a:off x="165000" y="5386229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E864B-D241-4011-9446-9588738B048D}"/>
              </a:ext>
            </a:extLst>
          </p:cNvPr>
          <p:cNvSpPr txBox="1"/>
          <p:nvPr/>
        </p:nvSpPr>
        <p:spPr>
          <a:xfrm>
            <a:off x="5612893" y="5386229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F1D399-B329-4F86-96A9-BE63B09E0ADE}"/>
              </a:ext>
            </a:extLst>
          </p:cNvPr>
          <p:cNvSpPr txBox="1"/>
          <p:nvPr/>
        </p:nvSpPr>
        <p:spPr>
          <a:xfrm>
            <a:off x="6370426" y="5386229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5E7E6A2-903D-4FA9-ADE2-E6F47C4197A5}"/>
              </a:ext>
            </a:extLst>
          </p:cNvPr>
          <p:cNvSpPr/>
          <p:nvPr/>
        </p:nvSpPr>
        <p:spPr>
          <a:xfrm>
            <a:off x="272480" y="5748653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1874750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 관리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74EB2C5-5CF4-4714-A565-283B04F843F4}"/>
              </a:ext>
            </a:extLst>
          </p:cNvPr>
          <p:cNvSpPr/>
          <p:nvPr/>
        </p:nvSpPr>
        <p:spPr>
          <a:xfrm>
            <a:off x="165000" y="4876818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2718088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E1EC40-627E-47CD-8BF4-2CD49DCFCF1F}"/>
              </a:ext>
            </a:extLst>
          </p:cNvPr>
          <p:cNvSpPr/>
          <p:nvPr/>
        </p:nvSpPr>
        <p:spPr>
          <a:xfrm>
            <a:off x="5248102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D66456-7966-4E16-9584-0D89185892D3}"/>
              </a:ext>
            </a:extLst>
          </p:cNvPr>
          <p:cNvSpPr/>
          <p:nvPr/>
        </p:nvSpPr>
        <p:spPr>
          <a:xfrm>
            <a:off x="3561426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550417-0BAA-4611-8098-F1E69720E679}"/>
              </a:ext>
            </a:extLst>
          </p:cNvPr>
          <p:cNvSpPr/>
          <p:nvPr/>
        </p:nvSpPr>
        <p:spPr>
          <a:xfrm>
            <a:off x="4404764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5DD99BE-98F3-4F39-BEEE-A35D9F2BED23}"/>
              </a:ext>
            </a:extLst>
          </p:cNvPr>
          <p:cNvSpPr/>
          <p:nvPr/>
        </p:nvSpPr>
        <p:spPr>
          <a:xfrm>
            <a:off x="6091442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b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563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96862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98083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56456" y="4955697"/>
            <a:ext cx="7185248" cy="1495871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:COMPANION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개인정보보호관리책임자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02-0000-0000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companion@companion.com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서초구 강남대로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459 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서초동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백암빌딩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3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000-00-00000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통신판매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2020-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서울강남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-0000</a:t>
            </a:r>
            <a:b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호스팅제공자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이용약관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2020 COMPANION All rights reserved.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EDA775-D2A1-404D-A16B-882215FEEDFB}"/>
              </a:ext>
            </a:extLst>
          </p:cNvPr>
          <p:cNvSpPr/>
          <p:nvPr/>
        </p:nvSpPr>
        <p:spPr>
          <a:xfrm>
            <a:off x="56456" y="1241391"/>
            <a:ext cx="7185248" cy="371430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9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6843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2674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960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(10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이상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133570" y="26485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412831" y="41553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61660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51689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50187"/>
              </p:ext>
            </p:extLst>
          </p:nvPr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632" y="40438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92" y="46263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2668824" y="59093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3838665" y="47876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83" y="46263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45" y="58041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663531" y="47876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133570" y="32377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20" y="25714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20" y="31523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240" y="46292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644854" y="47991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특수문자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043CB2-CB6C-473B-9422-8E7CBBD148B4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19752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실패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SB-MB-002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실패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15204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또는 비밀번호가 </a:t>
                      </a:r>
                      <a:r>
                        <a:rPr lang="ko-KR" altLang="en-US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틀릴경우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문구가 표출된다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확인 버튼 클릭 시 로그인 페이지로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버튼을 누른다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13929"/>
              </p:ext>
            </p:extLst>
          </p:nvPr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06910A-72E7-4DD6-989A-96F0112C449B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660CD-8C1A-4876-B4AB-B6ACA416E004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B62C5-58E7-4A83-B884-070160C556E0}"/>
              </a:ext>
            </a:extLst>
          </p:cNvPr>
          <p:cNvSpPr txBox="1"/>
          <p:nvPr/>
        </p:nvSpPr>
        <p:spPr>
          <a:xfrm>
            <a:off x="1208584" y="1828381"/>
            <a:ext cx="37696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가입된 회원 아이디가 아니거나 아이디가 잘못되었거나 비밀번호가 틀립니다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대소문자를 구분합니다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 후 로그인 바랍니다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899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77322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1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2391748" y="1485521"/>
            <a:ext cx="2674232" cy="118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410340-0F28-4DB6-AA7F-3FD094E7F9CD}"/>
              </a:ext>
            </a:extLst>
          </p:cNvPr>
          <p:cNvGrpSpPr/>
          <p:nvPr/>
        </p:nvGrpSpPr>
        <p:grpSpPr>
          <a:xfrm>
            <a:off x="1136576" y="2649123"/>
            <a:ext cx="5184576" cy="1180524"/>
            <a:chOff x="1136576" y="2649123"/>
            <a:chExt cx="5184576" cy="118052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9FB9BF-44B6-4E77-9D8C-6DC26DA60D2E}"/>
                </a:ext>
              </a:extLst>
            </p:cNvPr>
            <p:cNvSpPr/>
            <p:nvPr/>
          </p:nvSpPr>
          <p:spPr>
            <a:xfrm>
              <a:off x="1136576" y="2649123"/>
              <a:ext cx="5184576" cy="118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678F010-435A-4A4F-855B-A1FC0A822017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>
              <a:off x="1136576" y="3239385"/>
              <a:ext cx="5184576" cy="0"/>
            </a:xfrm>
            <a:prstGeom prst="line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42CF9-924C-4B4C-851E-8FB5D01BD3F7}"/>
                </a:ext>
              </a:extLst>
            </p:cNvPr>
            <p:cNvSpPr txBox="1"/>
            <p:nvPr/>
          </p:nvSpPr>
          <p:spPr>
            <a:xfrm>
              <a:off x="1352708" y="279224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18DA3-ED5B-4726-99E4-12300845C3A4}"/>
                </a:ext>
              </a:extLst>
            </p:cNvPr>
            <p:cNvSpPr txBox="1"/>
            <p:nvPr/>
          </p:nvSpPr>
          <p:spPr>
            <a:xfrm>
              <a:off x="1352707" y="3349648"/>
              <a:ext cx="3744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(8~16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2322246" y="41490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674954" y="47905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89" y="5909893"/>
            <a:ext cx="2114550" cy="4667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22083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SB-MB-003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카카오 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29752"/>
              </p:ext>
            </p:extLst>
          </p:nvPr>
        </p:nvGraphicFramePr>
        <p:xfrm>
          <a:off x="7264715" y="1241391"/>
          <a:ext cx="2476285" cy="55616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사용자가 사용하는 카카오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상태 유지 클릭 시 로그인 상태 유지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회원일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회원이 아닐 경우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 개인정보 동의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3)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안내 문구 표출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카카오계정 클릭 시 카카오계정 회원가입으로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찾기 클릭 시 카카오계정 비밀번호 찾기로 이동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60067C-F76D-4FE3-BEB1-4F854781018A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FE536-393A-4775-B6BF-FA0C9302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67" y="1339465"/>
            <a:ext cx="4199791" cy="5302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AB6F13-95DD-4445-80F0-F0F81E045FBD}"/>
              </a:ext>
            </a:extLst>
          </p:cNvPr>
          <p:cNvSpPr/>
          <p:nvPr/>
        </p:nvSpPr>
        <p:spPr>
          <a:xfrm>
            <a:off x="3953052" y="1687681"/>
            <a:ext cx="1756672" cy="119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820345" y="3806528"/>
            <a:ext cx="1188439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83" y="37041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885504" y="4415796"/>
            <a:ext cx="3715568" cy="466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83" y="435094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B8397E-35A6-4063-AF11-AD8EE68D276A}"/>
              </a:ext>
            </a:extLst>
          </p:cNvPr>
          <p:cNvSpPr/>
          <p:nvPr/>
        </p:nvSpPr>
        <p:spPr>
          <a:xfrm>
            <a:off x="1826778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C612C664-D771-4C9A-8E38-A85E9A75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453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F22BA-2233-41C8-995B-1E7FD1D0914E}"/>
              </a:ext>
            </a:extLst>
          </p:cNvPr>
          <p:cNvSpPr/>
          <p:nvPr/>
        </p:nvSpPr>
        <p:spPr>
          <a:xfrm>
            <a:off x="4369752" y="5121156"/>
            <a:ext cx="47388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4D6BEF03-965B-47C4-8CE5-1A20D946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427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66D1A5-5786-4426-8932-CCD4ED81E721}"/>
              </a:ext>
            </a:extLst>
          </p:cNvPr>
          <p:cNvSpPr/>
          <p:nvPr/>
        </p:nvSpPr>
        <p:spPr>
          <a:xfrm>
            <a:off x="5016282" y="5121156"/>
            <a:ext cx="584790" cy="161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39">
            <a:extLst>
              <a:ext uri="{FF2B5EF4-FFF2-40B4-BE49-F238E27FC236}">
                <a16:creationId xmlns:a16="http://schemas.microsoft.com/office/drawing/2014/main" id="{D7AB8CFD-04E7-41E1-891E-85D6238F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957" y="5025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840289" y="2744990"/>
            <a:ext cx="3744417" cy="40377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826777" y="3173922"/>
            <a:ext cx="3744417" cy="49012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815" y="26996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326" y="310155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444" y="435094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888928" y="4419306"/>
            <a:ext cx="3712144" cy="4741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76077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39099</TotalTime>
  <Words>3739</Words>
  <Application>Microsoft Office PowerPoint</Application>
  <PresentationFormat>A4 용지(210x297mm)</PresentationFormat>
  <Paragraphs>1222</Paragraphs>
  <Slides>28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LEE JINKYU</cp:lastModifiedBy>
  <cp:revision>5309</cp:revision>
  <cp:lastPrinted>2018-08-22T04:45:35Z</cp:lastPrinted>
  <dcterms:created xsi:type="dcterms:W3CDTF">2008-09-10T03:44:25Z</dcterms:created>
  <dcterms:modified xsi:type="dcterms:W3CDTF">2020-03-04T07:48:03Z</dcterms:modified>
</cp:coreProperties>
</file>