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7D3"/>
    <a:srgbClr val="658DC6"/>
    <a:srgbClr val="F5B895"/>
    <a:srgbClr val="F2D6AE"/>
    <a:srgbClr val="A58D7F"/>
    <a:srgbClr val="84898C"/>
    <a:srgbClr val="004680"/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 autoAdjust="0"/>
    <p:restoredTop sz="94660"/>
  </p:normalViewPr>
  <p:slideViewPr>
    <p:cSldViewPr snapToGrid="0">
      <p:cViewPr>
        <p:scale>
          <a:sx n="100" d="100"/>
          <a:sy n="100" d="100"/>
        </p:scale>
        <p:origin x="1776" y="3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1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6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BDFF-D872-4E86-B65D-E198D453984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650E-AA5B-47F7-87B6-12D14142F6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28FBDA-A5BD-46ED-AE21-2327F66B161F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06B579-4246-4FF0-9C5D-FAA4C419D242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B75D2B-0443-49C3-BB76-8344BDF89E42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F20E3-CB47-45CA-807A-CBF895C1D683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814F9A-B44E-494F-A30E-9EC4DF3CD0CA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2444C-A78E-41A7-9C39-F2EF89BB8031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FDF2C-A7CE-4A12-9A25-21FCD560312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5ED7B6-A499-4893-86DB-E8E0DE455088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BB1D09-A22B-48EE-877E-1D9C80F9516F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BC619-6CC2-4E37-8607-E26A186ACD97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315B04-DAEB-4981-A7E5-576310BEE6A0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6B68D-45A2-4295-AE82-F18A0D43C90D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CCC94-F58C-4BC8-A1EE-8E08D30D470D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DC34AA-708A-4A3D-B77B-8C4460DFD805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  <p:extLst>
      <p:ext uri="{BB962C8B-B14F-4D97-AF65-F5344CB8AC3E}">
        <p14:creationId xmlns:p14="http://schemas.microsoft.com/office/powerpoint/2010/main" val="8317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337E8B-CE91-423F-8305-D4285509B963}"/>
              </a:ext>
            </a:extLst>
          </p:cNvPr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메뉴설계서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C39717-6DC0-488F-AB21-CE18B8D64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0011"/>
              </p:ext>
            </p:extLst>
          </p:nvPr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66A856-221E-4CA7-A2E2-F385838B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01192"/>
              </p:ext>
            </p:extLst>
          </p:nvPr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A97D4871-01E5-44AF-B7EB-5105C77D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5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8A670-66DC-4B9A-9505-224CEC5E3C6B}"/>
              </a:ext>
            </a:extLst>
          </p:cNvPr>
          <p:cNvSpPr/>
          <p:nvPr/>
        </p:nvSpPr>
        <p:spPr>
          <a:xfrm>
            <a:off x="4059767" y="381000"/>
            <a:ext cx="1786466" cy="465667"/>
          </a:xfrm>
          <a:prstGeom prst="roundRect">
            <a:avLst/>
          </a:prstGeom>
          <a:solidFill>
            <a:srgbClr val="0F4C8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00.</a:t>
            </a:r>
            <a:r>
              <a:rPr lang="ko-KR" altLang="en-US" dirty="0">
                <a:latin typeface="+mn-ea"/>
              </a:rPr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779381-7566-40B0-966E-5120FB17E8F7}"/>
              </a:ext>
            </a:extLst>
          </p:cNvPr>
          <p:cNvSpPr/>
          <p:nvPr/>
        </p:nvSpPr>
        <p:spPr>
          <a:xfrm>
            <a:off x="88900" y="1308099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주문하기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0C452C-4D24-45AE-B38B-C833D911A719}"/>
              </a:ext>
            </a:extLst>
          </p:cNvPr>
          <p:cNvSpPr/>
          <p:nvPr/>
        </p:nvSpPr>
        <p:spPr>
          <a:xfrm>
            <a:off x="4197350" y="1308099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호텔소개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289D50-AC67-47AE-A29A-3C8B23E0E5FC}"/>
              </a:ext>
            </a:extLst>
          </p:cNvPr>
          <p:cNvSpPr/>
          <p:nvPr/>
        </p:nvSpPr>
        <p:spPr>
          <a:xfrm>
            <a:off x="2143125" y="1308099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예약하기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E7B87E-E785-4BD8-B3F2-B271DDD0EF98}"/>
              </a:ext>
            </a:extLst>
          </p:cNvPr>
          <p:cNvSpPr/>
          <p:nvPr/>
        </p:nvSpPr>
        <p:spPr>
          <a:xfrm>
            <a:off x="6251575" y="1308099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B4DE06-9C1A-4B79-9795-9ADE5BFD9C95}"/>
              </a:ext>
            </a:extLst>
          </p:cNvPr>
          <p:cNvSpPr/>
          <p:nvPr/>
        </p:nvSpPr>
        <p:spPr>
          <a:xfrm>
            <a:off x="8305800" y="1308099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공지사항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EEE1FD-DC23-4EE9-99BE-DE98EA64D7A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668059" y="-976842"/>
            <a:ext cx="461432" cy="410845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B7C4103-ABB0-4B70-8066-7E13E171A302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3695172" y="50271"/>
            <a:ext cx="461432" cy="20542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9D37B0B-425A-4BA4-B6CA-6455B687D8D3}"/>
              </a:ext>
            </a:extLst>
          </p:cNvPr>
          <p:cNvCxnSpPr>
            <a:stCxn id="2" idx="2"/>
            <a:endCxn id="15" idx="0"/>
          </p:cNvCxnSpPr>
          <p:nvPr/>
        </p:nvCxnSpPr>
        <p:spPr>
          <a:xfrm rot="5400000">
            <a:off x="4722284" y="1077383"/>
            <a:ext cx="461432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9111C20-A517-4D92-98CC-C11CEDA19FB8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rot="16200000" flipH="1">
            <a:off x="5749396" y="50270"/>
            <a:ext cx="461432" cy="20542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15FCEF-D2C6-404B-A3B9-E8850A4D4B9E}"/>
              </a:ext>
            </a:extLst>
          </p:cNvPr>
          <p:cNvCxnSpPr>
            <a:stCxn id="2" idx="2"/>
            <a:endCxn id="18" idx="0"/>
          </p:cNvCxnSpPr>
          <p:nvPr/>
        </p:nvCxnSpPr>
        <p:spPr>
          <a:xfrm rot="16200000" flipH="1">
            <a:off x="6776509" y="-976842"/>
            <a:ext cx="461432" cy="410845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74C1B4-BEAC-4325-98FC-1C21F4DE421C}"/>
              </a:ext>
            </a:extLst>
          </p:cNvPr>
          <p:cNvSpPr/>
          <p:nvPr/>
        </p:nvSpPr>
        <p:spPr>
          <a:xfrm>
            <a:off x="88900" y="1773766"/>
            <a:ext cx="1511300" cy="1854197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간식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장난감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미용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목욕용품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화장실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위생용품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2B1C1B-8D58-4EC5-B143-CDCD14BC1B24}"/>
              </a:ext>
            </a:extLst>
          </p:cNvPr>
          <p:cNvSpPr/>
          <p:nvPr/>
        </p:nvSpPr>
        <p:spPr>
          <a:xfrm>
            <a:off x="2143125" y="1773767"/>
            <a:ext cx="1511300" cy="461430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호텔예약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0636C2-B29D-40F7-85E0-905E9484A844}"/>
              </a:ext>
            </a:extLst>
          </p:cNvPr>
          <p:cNvSpPr/>
          <p:nvPr/>
        </p:nvSpPr>
        <p:spPr>
          <a:xfrm>
            <a:off x="4203700" y="1773767"/>
            <a:ext cx="1511300" cy="1388529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이용안내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룸 미리보기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전문 </a:t>
            </a:r>
            <a:r>
              <a:rPr lang="ko-KR" altLang="en-US" sz="1400" dirty="0" err="1">
                <a:solidFill>
                  <a:schemeClr val="tx1"/>
                </a:solidFill>
              </a:rPr>
              <a:t>돌보미</a:t>
            </a:r>
            <a:r>
              <a:rPr lang="ko-KR" altLang="en-US" sz="1400" dirty="0">
                <a:solidFill>
                  <a:schemeClr val="tx1"/>
                </a:solidFill>
              </a:rPr>
              <a:t>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호텔 위치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89C08F-D87E-4CA1-8846-0389A8F653B1}"/>
              </a:ext>
            </a:extLst>
          </p:cNvPr>
          <p:cNvSpPr/>
          <p:nvPr/>
        </p:nvSpPr>
        <p:spPr>
          <a:xfrm>
            <a:off x="6251575" y="1773767"/>
            <a:ext cx="1511300" cy="927096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진행중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종료된 이벤트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468B88B-7BFB-4084-B1A0-2C7518EBEBC6}"/>
              </a:ext>
            </a:extLst>
          </p:cNvPr>
          <p:cNvSpPr/>
          <p:nvPr/>
        </p:nvSpPr>
        <p:spPr>
          <a:xfrm>
            <a:off x="8318500" y="1773767"/>
            <a:ext cx="1511300" cy="927096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1DF17D6-45EF-4047-8ABB-3048DEA0A72E}"/>
              </a:ext>
            </a:extLst>
          </p:cNvPr>
          <p:cNvSpPr/>
          <p:nvPr/>
        </p:nvSpPr>
        <p:spPr>
          <a:xfrm>
            <a:off x="2143125" y="3032124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마이페이지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12125D-73DB-4EC6-8423-9C29AD78D39F}"/>
              </a:ext>
            </a:extLst>
          </p:cNvPr>
          <p:cNvSpPr/>
          <p:nvPr/>
        </p:nvSpPr>
        <p:spPr>
          <a:xfrm>
            <a:off x="2143125" y="3497791"/>
            <a:ext cx="1511300" cy="1697579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회원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주문내역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장바구니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문의 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적립금 조회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쿠폰 조회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호텔예약조회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F7D57D5-04EA-4B78-89F8-9F16866561DC}"/>
              </a:ext>
            </a:extLst>
          </p:cNvPr>
          <p:cNvCxnSpPr>
            <a:cxnSpLocks/>
            <a:stCxn id="2" idx="1"/>
            <a:endCxn id="48" idx="3"/>
          </p:cNvCxnSpPr>
          <p:nvPr/>
        </p:nvCxnSpPr>
        <p:spPr>
          <a:xfrm rot="10800000" flipV="1">
            <a:off x="3654425" y="613834"/>
            <a:ext cx="405342" cy="26511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E39DA5-3649-4DA2-ABCE-7AB9C61D13F0}"/>
              </a:ext>
            </a:extLst>
          </p:cNvPr>
          <p:cNvSpPr/>
          <p:nvPr/>
        </p:nvSpPr>
        <p:spPr>
          <a:xfrm>
            <a:off x="6251575" y="3032124"/>
            <a:ext cx="1511300" cy="465667"/>
          </a:xfrm>
          <a:prstGeom prst="rect">
            <a:avLst/>
          </a:prstGeom>
          <a:solidFill>
            <a:srgbClr val="658DC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관리자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154472-83D2-468C-8417-F26344378891}"/>
              </a:ext>
            </a:extLst>
          </p:cNvPr>
          <p:cNvSpPr/>
          <p:nvPr/>
        </p:nvSpPr>
        <p:spPr>
          <a:xfrm>
            <a:off x="6251575" y="3497791"/>
            <a:ext cx="1511300" cy="3160184"/>
          </a:xfrm>
          <a:prstGeom prst="rect">
            <a:avLst/>
          </a:prstGeom>
          <a:solidFill>
            <a:srgbClr val="B5C7D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전문진 소개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투숙 반려동물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예약관리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약도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요금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서비스 내용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쇼핑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카테고리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주문체크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배송조회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공지사항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이벤트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회원관리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903EDEE-9E8E-4BBB-8E3C-676628F42A21}"/>
              </a:ext>
            </a:extLst>
          </p:cNvPr>
          <p:cNvCxnSpPr>
            <a:stCxn id="2" idx="3"/>
            <a:endCxn id="70" idx="1"/>
          </p:cNvCxnSpPr>
          <p:nvPr/>
        </p:nvCxnSpPr>
        <p:spPr>
          <a:xfrm>
            <a:off x="5846233" y="613834"/>
            <a:ext cx="405342" cy="446404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1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99</Words>
  <Application>Microsoft Office PowerPoint</Application>
  <PresentationFormat>A4 용지(210x297mm)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메뉴설계서</dc:title>
  <dc:creator>LEE JINKYU</dc:creator>
  <cp:lastModifiedBy>LEE JINKYU</cp:lastModifiedBy>
  <cp:revision>27</cp:revision>
  <dcterms:created xsi:type="dcterms:W3CDTF">2020-03-01T02:01:11Z</dcterms:created>
  <dcterms:modified xsi:type="dcterms:W3CDTF">2020-03-01T03:53:06Z</dcterms:modified>
</cp:coreProperties>
</file>