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1884" r:id="rId2"/>
    <p:sldId id="1886" r:id="rId3"/>
    <p:sldId id="1895" r:id="rId4"/>
    <p:sldId id="1896" r:id="rId5"/>
    <p:sldId id="1888" r:id="rId6"/>
    <p:sldId id="1901" r:id="rId7"/>
    <p:sldId id="1889" r:id="rId8"/>
    <p:sldId id="1892" r:id="rId9"/>
    <p:sldId id="1902" r:id="rId10"/>
    <p:sldId id="1903" r:id="rId11"/>
    <p:sldId id="1904" r:id="rId12"/>
    <p:sldId id="1905" r:id="rId13"/>
    <p:sldId id="1906" r:id="rId14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쇼핑몰" id="{360D3EA9-BA4F-442C-81B4-2F6B5B1F4570}">
          <p14:sldIdLst>
            <p14:sldId id="1884"/>
            <p14:sldId id="1886"/>
            <p14:sldId id="1895"/>
            <p14:sldId id="1896"/>
            <p14:sldId id="1888"/>
            <p14:sldId id="1901"/>
            <p14:sldId id="1889"/>
            <p14:sldId id="1892"/>
            <p14:sldId id="1902"/>
            <p14:sldId id="1903"/>
            <p14:sldId id="1904"/>
            <p14:sldId id="1905"/>
            <p14:sldId id="19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81"/>
    <a:srgbClr val="CCCCCC"/>
    <a:srgbClr val="B5C7D3"/>
    <a:srgbClr val="84898C"/>
    <a:srgbClr val="292A2D"/>
    <a:srgbClr val="799DD7"/>
    <a:srgbClr val="FCEA30"/>
    <a:srgbClr val="666666"/>
    <a:srgbClr val="658DC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09" autoAdjust="0"/>
  </p:normalViewPr>
  <p:slideViewPr>
    <p:cSldViewPr>
      <p:cViewPr varScale="1">
        <p:scale>
          <a:sx n="89" d="100"/>
          <a:sy n="89" d="100"/>
        </p:scale>
        <p:origin x="-600" y="-90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2020-04-21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2020-04-21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36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570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57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57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57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71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41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05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06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71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786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57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57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xmlns="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xmlns="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xmlns="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xmlns="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615D1-B0CE-4D47-AB93-28FA57F2EA1C}"/>
              </a:ext>
            </a:extLst>
          </p:cNvPr>
          <p:cNvSpPr/>
          <p:nvPr/>
        </p:nvSpPr>
        <p:spPr>
          <a:xfrm>
            <a:off x="155266" y="1104174"/>
            <a:ext cx="2341291" cy="489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Shop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06963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메인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카테고리 및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productMain.jsp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쇼핑몰 </a:t>
                      </a:r>
                      <a:r>
                        <a:rPr lang="ko-KR" altLang="en-US" sz="10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63418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카테고리 </a:t>
                      </a:r>
                      <a:r>
                        <a:rPr lang="ko-KR" altLang="en-US" sz="9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별로 </a:t>
                      </a:r>
                      <a:r>
                        <a:rPr lang="ko-KR" altLang="en-US" sz="900" b="0" kern="100" baseline="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조회가능한</a:t>
                      </a:r>
                      <a:r>
                        <a:rPr lang="ko-KR" altLang="en-US" sz="9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상품 메인 페이지 입니다</a:t>
                      </a:r>
                      <a:r>
                        <a:rPr lang="en-US" altLang="ko-KR" sz="9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l" eaLnBrk="1" hangingPunct="1">
                        <a:buFont typeface="+mj-lt"/>
                        <a:buNone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페이지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 이동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회원가입페이지로 이동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금일 조회한 상품 목록 출력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 카테고리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별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출력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정렬 기준에 따른 상품 정렬 출력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45297"/>
              </p:ext>
            </p:extLst>
          </p:nvPr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279412" y="1717355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2071694" y="1722147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2248649" y="2586867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6807999" y="2586867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3789112" y="3516940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4253749" y="3516940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4718386" y="3516940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552320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3797449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207169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2068930" y="4718916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3797058" y="4718916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5520440" y="4718916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6" y="1194868"/>
            <a:ext cx="7101990" cy="55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39" y="579138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75" y="621487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6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176" y="2252111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7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37" y="187450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8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817" y="232000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07087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방법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구매자가 결제할 방식을 정하는 페이지 입니다</a:t>
                      </a:r>
                      <a:r>
                        <a:rPr lang="en-US" altLang="ko-KR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31296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구매페이지의 아랫부분 화면입니다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결제를 위해 전체 이용약관을 읽어보고 동의버튼을 체크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카카오 혹은 카드사를 통한 </a:t>
                      </a:r>
                      <a:r>
                        <a:rPr lang="ko-KR" altLang="en-US" sz="900" b="1" kern="120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결제창을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출력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실제 결제 페이지 연결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결제 정보에 필요한 사항을 체크한다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결제 정보에 필요한 사항이 체크되지 않을 경우 결제 과정이 취소된다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2-1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결제 실패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알림창을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출력한다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2-2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 상세 페이지를 출력한다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66781E7-FFE5-4DED-8FA7-D0ADD1CEE2EA}"/>
              </a:ext>
            </a:extLst>
          </p:cNvPr>
          <p:cNvGrpSpPr/>
          <p:nvPr/>
        </p:nvGrpSpPr>
        <p:grpSpPr>
          <a:xfrm>
            <a:off x="103286" y="1315133"/>
            <a:ext cx="7055798" cy="4498234"/>
            <a:chOff x="103286" y="1315133"/>
            <a:chExt cx="7055798" cy="44982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CEA64E4-BAC5-4E96-BE4B-1760C7B044EF}"/>
                </a:ext>
              </a:extLst>
            </p:cNvPr>
            <p:cNvSpPr/>
            <p:nvPr/>
          </p:nvSpPr>
          <p:spPr>
            <a:xfrm>
              <a:off x="183194" y="3401618"/>
              <a:ext cx="6887392" cy="1797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111E13BE-B14E-4C6A-83D2-1544745C11E4}"/>
                </a:ext>
              </a:extLst>
            </p:cNvPr>
            <p:cNvSpPr txBox="1"/>
            <p:nvPr/>
          </p:nvSpPr>
          <p:spPr>
            <a:xfrm>
              <a:off x="103286" y="1315133"/>
              <a:ext cx="168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2EE8CA1B-726B-46EB-8BE5-A4D3D471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1658467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51F9A893-5DBF-43B9-BE81-DFA1788FE192}"/>
                </a:ext>
              </a:extLst>
            </p:cNvPr>
            <p:cNvSpPr/>
            <p:nvPr/>
          </p:nvSpPr>
          <p:spPr>
            <a:xfrm>
              <a:off x="183194" y="1706565"/>
              <a:ext cx="1097398" cy="33218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작성하기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E1BC582C-062D-4116-8BCA-50B56BACAB08}"/>
                </a:ext>
              </a:extLst>
            </p:cNvPr>
            <p:cNvGrpSpPr/>
            <p:nvPr/>
          </p:nvGrpSpPr>
          <p:grpSpPr>
            <a:xfrm>
              <a:off x="5031237" y="1701416"/>
              <a:ext cx="1944216" cy="276999"/>
              <a:chOff x="4160912" y="5008027"/>
              <a:chExt cx="1944216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DED1EC8B-E163-41B3-BE71-49348731E638}"/>
                  </a:ext>
                </a:extLst>
              </p:cNvPr>
              <p:cNvSpPr txBox="1"/>
              <p:nvPr/>
            </p:nvSpPr>
            <p:spPr>
              <a:xfrm>
                <a:off x="4160912" y="5008027"/>
                <a:ext cx="1578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작성한 글 보기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xmlns="" id="{4A418686-CBEC-474F-B2FB-352FA089DEF8}"/>
                  </a:ext>
                </a:extLst>
              </p:cNvPr>
              <p:cNvSpPr/>
              <p:nvPr/>
            </p:nvSpPr>
            <p:spPr>
              <a:xfrm>
                <a:off x="5783961" y="5062567"/>
                <a:ext cx="321167" cy="15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600" dirty="0"/>
                  <a:t>off</a:t>
                </a:r>
                <a:endParaRPr lang="ko-KR" altLang="en-US" sz="600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FFAE4DB-49E0-4F89-98A3-72314ED2224A}"/>
                  </a:ext>
                </a:extLst>
              </p:cNvPr>
              <p:cNvSpPr/>
              <p:nvPr/>
            </p:nvSpPr>
            <p:spPr>
              <a:xfrm>
                <a:off x="5672732" y="5035297"/>
                <a:ext cx="222459" cy="22245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xmlns="" id="{5CF49116-1A7E-4DF5-95A6-1296466E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446249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C5610E15-0FF3-4D41-BDA7-C9F1869284B4}"/>
                </a:ext>
              </a:extLst>
            </p:cNvPr>
            <p:cNvSpPr txBox="1"/>
            <p:nvPr/>
          </p:nvSpPr>
          <p:spPr>
            <a:xfrm>
              <a:off x="131953" y="2099570"/>
              <a:ext cx="6810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구매하시려는 상품에 대해 궁금하신 점이 있으신 경우 문의해주세요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0947EB3D-D379-47BB-8F44-F8B1E11831F9}"/>
                </a:ext>
              </a:extLst>
            </p:cNvPr>
            <p:cNvSpPr/>
            <p:nvPr/>
          </p:nvSpPr>
          <p:spPr>
            <a:xfrm>
              <a:off x="164937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FB10635F-5B69-46D8-B148-FBD48F7735BD}"/>
                </a:ext>
              </a:extLst>
            </p:cNvPr>
            <p:cNvSpPr/>
            <p:nvPr/>
          </p:nvSpPr>
          <p:spPr>
            <a:xfrm>
              <a:off x="270436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678DC67D-5D29-405A-87C1-D91581601143}"/>
                </a:ext>
              </a:extLst>
            </p:cNvPr>
            <p:cNvSpPr/>
            <p:nvPr/>
          </p:nvSpPr>
          <p:spPr>
            <a:xfrm>
              <a:off x="504243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51D88B08-361F-4EB4-8183-4E8F7D348336}"/>
                </a:ext>
              </a:extLst>
            </p:cNvPr>
            <p:cNvSpPr/>
            <p:nvPr/>
          </p:nvSpPr>
          <p:spPr>
            <a:xfrm>
              <a:off x="6233673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F74B34A6-215C-4C3D-8BF7-21FF428A2BD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858693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270D770-1A58-44E9-9F57-851D989939DE}"/>
                </a:ext>
              </a:extLst>
            </p:cNvPr>
            <p:cNvSpPr/>
            <p:nvPr/>
          </p:nvSpPr>
          <p:spPr>
            <a:xfrm>
              <a:off x="164937" y="301849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03FB717A-4F73-46C8-98D0-2532DEE2DCD8}"/>
                </a:ext>
              </a:extLst>
            </p:cNvPr>
            <p:cNvSpPr/>
            <p:nvPr/>
          </p:nvSpPr>
          <p:spPr>
            <a:xfrm>
              <a:off x="164937" y="3536079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답변완료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87F3E6F3-4647-446F-A122-C5C38584556A}"/>
                </a:ext>
              </a:extLst>
            </p:cNvPr>
            <p:cNvSpPr/>
            <p:nvPr/>
          </p:nvSpPr>
          <p:spPr>
            <a:xfrm>
              <a:off x="1351493" y="301849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EECF36BD-DCEA-41F7-930B-A327538B2244}"/>
                </a:ext>
              </a:extLst>
            </p:cNvPr>
            <p:cNvSpPr/>
            <p:nvPr/>
          </p:nvSpPr>
          <p:spPr>
            <a:xfrm>
              <a:off x="5049700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3A18007-83AD-465F-9B7C-11C212E7E28D}"/>
                </a:ext>
              </a:extLst>
            </p:cNvPr>
            <p:cNvSpPr/>
            <p:nvPr/>
          </p:nvSpPr>
          <p:spPr>
            <a:xfrm>
              <a:off x="6169227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xmlns="" id="{4DF8B036-0491-4F1A-8444-0B0BD4D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401618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xmlns="" id="{8597760D-44B3-4438-9FD9-6FDD70C8C3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923005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30887128-B343-4C6C-B675-1306EEEF86F7}"/>
                </a:ext>
              </a:extLst>
            </p:cNvPr>
            <p:cNvSpPr/>
            <p:nvPr/>
          </p:nvSpPr>
          <p:spPr>
            <a:xfrm>
              <a:off x="1351493" y="352575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6FB14B39-1550-4322-91E7-4F265B1E7CF0}"/>
                </a:ext>
              </a:extLst>
            </p:cNvPr>
            <p:cNvSpPr/>
            <p:nvPr/>
          </p:nvSpPr>
          <p:spPr>
            <a:xfrm>
              <a:off x="5049700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7995F156-C304-438F-B958-0097D7A4789F}"/>
                </a:ext>
              </a:extLst>
            </p:cNvPr>
            <p:cNvSpPr/>
            <p:nvPr/>
          </p:nvSpPr>
          <p:spPr>
            <a:xfrm>
              <a:off x="6169227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828002DC-6E2C-43FF-B617-A5BC871E3B1C}"/>
                </a:ext>
              </a:extLst>
            </p:cNvPr>
            <p:cNvSpPr/>
            <p:nvPr/>
          </p:nvSpPr>
          <p:spPr>
            <a:xfrm>
              <a:off x="1351493" y="402352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내용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EB170E5A-65A6-44C1-ACBE-2880087FF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64" y="4448166"/>
              <a:ext cx="50682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6C3DD60D-31E7-45E3-BD01-45E29EEADDEC}"/>
                </a:ext>
              </a:extLst>
            </p:cNvPr>
            <p:cNvSpPr/>
            <p:nvPr/>
          </p:nvSpPr>
          <p:spPr>
            <a:xfrm>
              <a:off x="1351493" y="474275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 내용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B67C0D92-F6A8-42C3-821C-7DB4BE26B0CA}"/>
                </a:ext>
              </a:extLst>
            </p:cNvPr>
            <p:cNvSpPr/>
            <p:nvPr/>
          </p:nvSpPr>
          <p:spPr>
            <a:xfrm>
              <a:off x="5049700" y="475794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36FB5F9A-F24E-4A7A-BEA2-DC18C11DABBC}"/>
                </a:ext>
              </a:extLst>
            </p:cNvPr>
            <p:cNvSpPr/>
            <p:nvPr/>
          </p:nvSpPr>
          <p:spPr>
            <a:xfrm>
              <a:off x="6169227" y="4747031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xmlns="" id="{BD419484-F879-4B3C-BD02-057D399DF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199530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C97E67D4-EDCC-4EAA-8259-97A8EAF9C11F}"/>
                </a:ext>
              </a:extLst>
            </p:cNvPr>
            <p:cNvSpPr/>
            <p:nvPr/>
          </p:nvSpPr>
          <p:spPr>
            <a:xfrm>
              <a:off x="164937" y="539422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20B73784-AA2C-4FB7-88F6-4421075887FA}"/>
                </a:ext>
              </a:extLst>
            </p:cNvPr>
            <p:cNvSpPr/>
            <p:nvPr/>
          </p:nvSpPr>
          <p:spPr>
            <a:xfrm>
              <a:off x="1351493" y="539422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비밀글입니다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0DF6B440-C973-4622-A769-359ED9EF5126}"/>
                </a:ext>
              </a:extLst>
            </p:cNvPr>
            <p:cNvSpPr/>
            <p:nvPr/>
          </p:nvSpPr>
          <p:spPr>
            <a:xfrm>
              <a:off x="5049700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F6F4DF6C-13AA-40D5-BAC6-9E9EA4F79196}"/>
                </a:ext>
              </a:extLst>
            </p:cNvPr>
            <p:cNvSpPr/>
            <p:nvPr/>
          </p:nvSpPr>
          <p:spPr>
            <a:xfrm>
              <a:off x="6169227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xmlns="" id="{E8B9B105-C4E0-43F0-949D-339B8DDD22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813367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392DE3-F4F2-4B8B-B626-7C74EFA18279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C30629B-B341-4BB2-A0B3-D605ECB76A1B}"/>
              </a:ext>
            </a:extLst>
          </p:cNvPr>
          <p:cNvSpPr/>
          <p:nvPr/>
        </p:nvSpPr>
        <p:spPr>
          <a:xfrm>
            <a:off x="1280592" y="1340768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BD3CCFE-A767-4E3A-AB8E-5846011ABFCD}"/>
              </a:ext>
            </a:extLst>
          </p:cNvPr>
          <p:cNvSpPr/>
          <p:nvPr/>
        </p:nvSpPr>
        <p:spPr>
          <a:xfrm>
            <a:off x="1280593" y="1340768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AF947CA-509A-4BC0-9118-FCEB31A34D67}"/>
              </a:ext>
            </a:extLst>
          </p:cNvPr>
          <p:cNvSpPr/>
          <p:nvPr/>
        </p:nvSpPr>
        <p:spPr>
          <a:xfrm>
            <a:off x="5524302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78365FC-9589-4622-AB1A-71D4F474ECC9}"/>
              </a:ext>
            </a:extLst>
          </p:cNvPr>
          <p:cNvSpPr/>
          <p:nvPr/>
        </p:nvSpPr>
        <p:spPr>
          <a:xfrm>
            <a:off x="5228531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F56E0C7-814A-4923-B90B-BD48DA2AA1D0}"/>
              </a:ext>
            </a:extLst>
          </p:cNvPr>
          <p:cNvSpPr/>
          <p:nvPr/>
        </p:nvSpPr>
        <p:spPr>
          <a:xfrm>
            <a:off x="4930024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4099DF5-81C0-4605-9973-F9875897315C}"/>
              </a:ext>
            </a:extLst>
          </p:cNvPr>
          <p:cNvSpPr/>
          <p:nvPr/>
        </p:nvSpPr>
        <p:spPr>
          <a:xfrm>
            <a:off x="1290984" y="1607825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F814B8-25D9-4E46-A258-1C2A47CE2944}"/>
              </a:ext>
            </a:extLst>
          </p:cNvPr>
          <p:cNvSpPr/>
          <p:nvPr/>
        </p:nvSpPr>
        <p:spPr>
          <a:xfrm>
            <a:off x="1496616" y="2094741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A29EDFCA-8023-485B-8ACD-0DC36C9AB541}"/>
              </a:ext>
            </a:extLst>
          </p:cNvPr>
          <p:cNvGrpSpPr/>
          <p:nvPr/>
        </p:nvGrpSpPr>
        <p:grpSpPr>
          <a:xfrm>
            <a:off x="4461184" y="3834768"/>
            <a:ext cx="1041990" cy="276999"/>
            <a:chOff x="5063138" y="5008027"/>
            <a:chExt cx="1041990" cy="2769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0C84B303-4BEA-4EAA-920D-FA8B37B2B591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xmlns="" id="{A7433FDA-FB96-4974-97DA-2F1AF44CB8B7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BABF774A-1510-495D-ADAA-17A7FB367EFB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6F247410-9CB1-4DAD-BD41-04C38FF0C7A3}"/>
              </a:ext>
            </a:extLst>
          </p:cNvPr>
          <p:cNvSpPr/>
          <p:nvPr/>
        </p:nvSpPr>
        <p:spPr>
          <a:xfrm>
            <a:off x="1715316" y="4699916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B2ACB04E-C145-478A-9214-EC48CCA9A214}"/>
              </a:ext>
            </a:extLst>
          </p:cNvPr>
          <p:cNvSpPr/>
          <p:nvPr/>
        </p:nvSpPr>
        <p:spPr>
          <a:xfrm>
            <a:off x="3657833" y="4699916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823F0C7-D8D2-4328-961B-99AB86258931}"/>
              </a:ext>
            </a:extLst>
          </p:cNvPr>
          <p:cNvSpPr txBox="1"/>
          <p:nvPr/>
        </p:nvSpPr>
        <p:spPr>
          <a:xfrm>
            <a:off x="1490586" y="5393599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" y="1286272"/>
            <a:ext cx="7074268" cy="5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56" y="1300136"/>
            <a:ext cx="42100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732356" y="1398650"/>
            <a:ext cx="4157082" cy="104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399" y="1317687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8" y="1192211"/>
            <a:ext cx="7091446" cy="557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98" y="2667721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634" y="176491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1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568" y="6248448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2517733" y="1771724"/>
            <a:ext cx="2598826" cy="7476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282561" y="2771950"/>
            <a:ext cx="3852458" cy="2631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35" y="113250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91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85250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진행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orderPurchase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선택한 결제 방식에 따른 결제를 진행하는 페이지입니다</a:t>
                      </a:r>
                      <a:r>
                        <a:rPr lang="en-US" altLang="ko-KR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45564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구매페이지의 아랫부분 화면입니다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 확인 및 결제 진행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결제 방식을 선택한다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결제 과정을 진행한다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66781E7-FFE5-4DED-8FA7-D0ADD1CEE2EA}"/>
              </a:ext>
            </a:extLst>
          </p:cNvPr>
          <p:cNvGrpSpPr/>
          <p:nvPr/>
        </p:nvGrpSpPr>
        <p:grpSpPr>
          <a:xfrm>
            <a:off x="103286" y="1315133"/>
            <a:ext cx="7055798" cy="4498234"/>
            <a:chOff x="103286" y="1315133"/>
            <a:chExt cx="7055798" cy="44982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CEA64E4-BAC5-4E96-BE4B-1760C7B044EF}"/>
                </a:ext>
              </a:extLst>
            </p:cNvPr>
            <p:cNvSpPr/>
            <p:nvPr/>
          </p:nvSpPr>
          <p:spPr>
            <a:xfrm>
              <a:off x="183194" y="3401618"/>
              <a:ext cx="6887392" cy="1797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111E13BE-B14E-4C6A-83D2-1544745C11E4}"/>
                </a:ext>
              </a:extLst>
            </p:cNvPr>
            <p:cNvSpPr txBox="1"/>
            <p:nvPr/>
          </p:nvSpPr>
          <p:spPr>
            <a:xfrm>
              <a:off x="103286" y="1315133"/>
              <a:ext cx="168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2EE8CA1B-726B-46EB-8BE5-A4D3D471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1658467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51F9A893-5DBF-43B9-BE81-DFA1788FE192}"/>
                </a:ext>
              </a:extLst>
            </p:cNvPr>
            <p:cNvSpPr/>
            <p:nvPr/>
          </p:nvSpPr>
          <p:spPr>
            <a:xfrm>
              <a:off x="183194" y="1706565"/>
              <a:ext cx="1097398" cy="33218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작성하기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E1BC582C-062D-4116-8BCA-50B56BACAB08}"/>
                </a:ext>
              </a:extLst>
            </p:cNvPr>
            <p:cNvGrpSpPr/>
            <p:nvPr/>
          </p:nvGrpSpPr>
          <p:grpSpPr>
            <a:xfrm>
              <a:off x="5031237" y="1701416"/>
              <a:ext cx="1944216" cy="276999"/>
              <a:chOff x="4160912" y="5008027"/>
              <a:chExt cx="1944216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DED1EC8B-E163-41B3-BE71-49348731E638}"/>
                  </a:ext>
                </a:extLst>
              </p:cNvPr>
              <p:cNvSpPr txBox="1"/>
              <p:nvPr/>
            </p:nvSpPr>
            <p:spPr>
              <a:xfrm>
                <a:off x="4160912" y="5008027"/>
                <a:ext cx="1578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작성한 글 보기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xmlns="" id="{4A418686-CBEC-474F-B2FB-352FA089DEF8}"/>
                  </a:ext>
                </a:extLst>
              </p:cNvPr>
              <p:cNvSpPr/>
              <p:nvPr/>
            </p:nvSpPr>
            <p:spPr>
              <a:xfrm>
                <a:off x="5783961" y="5062567"/>
                <a:ext cx="321167" cy="15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600" dirty="0"/>
                  <a:t>off</a:t>
                </a:r>
                <a:endParaRPr lang="ko-KR" altLang="en-US" sz="600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FFAE4DB-49E0-4F89-98A3-72314ED2224A}"/>
                  </a:ext>
                </a:extLst>
              </p:cNvPr>
              <p:cNvSpPr/>
              <p:nvPr/>
            </p:nvSpPr>
            <p:spPr>
              <a:xfrm>
                <a:off x="5672732" y="5035297"/>
                <a:ext cx="222459" cy="22245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xmlns="" id="{5CF49116-1A7E-4DF5-95A6-1296466E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446249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C5610E15-0FF3-4D41-BDA7-C9F1869284B4}"/>
                </a:ext>
              </a:extLst>
            </p:cNvPr>
            <p:cNvSpPr txBox="1"/>
            <p:nvPr/>
          </p:nvSpPr>
          <p:spPr>
            <a:xfrm>
              <a:off x="131953" y="2099570"/>
              <a:ext cx="6810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구매하시려는 상품에 대해 궁금하신 점이 있으신 경우 문의해주세요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0947EB3D-D379-47BB-8F44-F8B1E11831F9}"/>
                </a:ext>
              </a:extLst>
            </p:cNvPr>
            <p:cNvSpPr/>
            <p:nvPr/>
          </p:nvSpPr>
          <p:spPr>
            <a:xfrm>
              <a:off x="164937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FB10635F-5B69-46D8-B148-FBD48F7735BD}"/>
                </a:ext>
              </a:extLst>
            </p:cNvPr>
            <p:cNvSpPr/>
            <p:nvPr/>
          </p:nvSpPr>
          <p:spPr>
            <a:xfrm>
              <a:off x="270436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678DC67D-5D29-405A-87C1-D91581601143}"/>
                </a:ext>
              </a:extLst>
            </p:cNvPr>
            <p:cNvSpPr/>
            <p:nvPr/>
          </p:nvSpPr>
          <p:spPr>
            <a:xfrm>
              <a:off x="504243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51D88B08-361F-4EB4-8183-4E8F7D348336}"/>
                </a:ext>
              </a:extLst>
            </p:cNvPr>
            <p:cNvSpPr/>
            <p:nvPr/>
          </p:nvSpPr>
          <p:spPr>
            <a:xfrm>
              <a:off x="6233673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F74B34A6-215C-4C3D-8BF7-21FF428A2BD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858693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270D770-1A58-44E9-9F57-851D989939DE}"/>
                </a:ext>
              </a:extLst>
            </p:cNvPr>
            <p:cNvSpPr/>
            <p:nvPr/>
          </p:nvSpPr>
          <p:spPr>
            <a:xfrm>
              <a:off x="164937" y="301849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03FB717A-4F73-46C8-98D0-2532DEE2DCD8}"/>
                </a:ext>
              </a:extLst>
            </p:cNvPr>
            <p:cNvSpPr/>
            <p:nvPr/>
          </p:nvSpPr>
          <p:spPr>
            <a:xfrm>
              <a:off x="164937" y="3536079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답변완료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87F3E6F3-4647-446F-A122-C5C38584556A}"/>
                </a:ext>
              </a:extLst>
            </p:cNvPr>
            <p:cNvSpPr/>
            <p:nvPr/>
          </p:nvSpPr>
          <p:spPr>
            <a:xfrm>
              <a:off x="1351493" y="301849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EECF36BD-DCEA-41F7-930B-A327538B2244}"/>
                </a:ext>
              </a:extLst>
            </p:cNvPr>
            <p:cNvSpPr/>
            <p:nvPr/>
          </p:nvSpPr>
          <p:spPr>
            <a:xfrm>
              <a:off x="5049700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3A18007-83AD-465F-9B7C-11C212E7E28D}"/>
                </a:ext>
              </a:extLst>
            </p:cNvPr>
            <p:cNvSpPr/>
            <p:nvPr/>
          </p:nvSpPr>
          <p:spPr>
            <a:xfrm>
              <a:off x="6169227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xmlns="" id="{4DF8B036-0491-4F1A-8444-0B0BD4D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401618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xmlns="" id="{8597760D-44B3-4438-9FD9-6FDD70C8C3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923005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30887128-B343-4C6C-B675-1306EEEF86F7}"/>
                </a:ext>
              </a:extLst>
            </p:cNvPr>
            <p:cNvSpPr/>
            <p:nvPr/>
          </p:nvSpPr>
          <p:spPr>
            <a:xfrm>
              <a:off x="1351493" y="352575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6FB14B39-1550-4322-91E7-4F265B1E7CF0}"/>
                </a:ext>
              </a:extLst>
            </p:cNvPr>
            <p:cNvSpPr/>
            <p:nvPr/>
          </p:nvSpPr>
          <p:spPr>
            <a:xfrm>
              <a:off x="5049700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7995F156-C304-438F-B958-0097D7A4789F}"/>
                </a:ext>
              </a:extLst>
            </p:cNvPr>
            <p:cNvSpPr/>
            <p:nvPr/>
          </p:nvSpPr>
          <p:spPr>
            <a:xfrm>
              <a:off x="6169227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828002DC-6E2C-43FF-B617-A5BC871E3B1C}"/>
                </a:ext>
              </a:extLst>
            </p:cNvPr>
            <p:cNvSpPr/>
            <p:nvPr/>
          </p:nvSpPr>
          <p:spPr>
            <a:xfrm>
              <a:off x="1351493" y="402352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내용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EB170E5A-65A6-44C1-ACBE-2880087FF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64" y="4448166"/>
              <a:ext cx="50682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6C3DD60D-31E7-45E3-BD01-45E29EEADDEC}"/>
                </a:ext>
              </a:extLst>
            </p:cNvPr>
            <p:cNvSpPr/>
            <p:nvPr/>
          </p:nvSpPr>
          <p:spPr>
            <a:xfrm>
              <a:off x="1351493" y="474275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 내용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B67C0D92-F6A8-42C3-821C-7DB4BE26B0CA}"/>
                </a:ext>
              </a:extLst>
            </p:cNvPr>
            <p:cNvSpPr/>
            <p:nvPr/>
          </p:nvSpPr>
          <p:spPr>
            <a:xfrm>
              <a:off x="5049700" y="475794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36FB5F9A-F24E-4A7A-BEA2-DC18C11DABBC}"/>
                </a:ext>
              </a:extLst>
            </p:cNvPr>
            <p:cNvSpPr/>
            <p:nvPr/>
          </p:nvSpPr>
          <p:spPr>
            <a:xfrm>
              <a:off x="6169227" y="4747031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xmlns="" id="{BD419484-F879-4B3C-BD02-057D399DF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199530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C97E67D4-EDCC-4EAA-8259-97A8EAF9C11F}"/>
                </a:ext>
              </a:extLst>
            </p:cNvPr>
            <p:cNvSpPr/>
            <p:nvPr/>
          </p:nvSpPr>
          <p:spPr>
            <a:xfrm>
              <a:off x="164937" y="539422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20B73784-AA2C-4FB7-88F6-4421075887FA}"/>
                </a:ext>
              </a:extLst>
            </p:cNvPr>
            <p:cNvSpPr/>
            <p:nvPr/>
          </p:nvSpPr>
          <p:spPr>
            <a:xfrm>
              <a:off x="1351493" y="539422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비밀글입니다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0DF6B440-C973-4622-A769-359ED9EF5126}"/>
                </a:ext>
              </a:extLst>
            </p:cNvPr>
            <p:cNvSpPr/>
            <p:nvPr/>
          </p:nvSpPr>
          <p:spPr>
            <a:xfrm>
              <a:off x="5049700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F6F4DF6C-13AA-40D5-BAC6-9E9EA4F79196}"/>
                </a:ext>
              </a:extLst>
            </p:cNvPr>
            <p:cNvSpPr/>
            <p:nvPr/>
          </p:nvSpPr>
          <p:spPr>
            <a:xfrm>
              <a:off x="6169227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xmlns="" id="{E8B9B105-C4E0-43F0-949D-339B8DDD22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813367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392DE3-F4F2-4B8B-B626-7C74EFA18279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C30629B-B341-4BB2-A0B3-D605ECB76A1B}"/>
              </a:ext>
            </a:extLst>
          </p:cNvPr>
          <p:cNvSpPr/>
          <p:nvPr/>
        </p:nvSpPr>
        <p:spPr>
          <a:xfrm>
            <a:off x="1280592" y="1340768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BD3CCFE-A767-4E3A-AB8E-5846011ABFCD}"/>
              </a:ext>
            </a:extLst>
          </p:cNvPr>
          <p:cNvSpPr/>
          <p:nvPr/>
        </p:nvSpPr>
        <p:spPr>
          <a:xfrm>
            <a:off x="1280593" y="1340768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AF947CA-509A-4BC0-9118-FCEB31A34D67}"/>
              </a:ext>
            </a:extLst>
          </p:cNvPr>
          <p:cNvSpPr/>
          <p:nvPr/>
        </p:nvSpPr>
        <p:spPr>
          <a:xfrm>
            <a:off x="5524302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78365FC-9589-4622-AB1A-71D4F474ECC9}"/>
              </a:ext>
            </a:extLst>
          </p:cNvPr>
          <p:cNvSpPr/>
          <p:nvPr/>
        </p:nvSpPr>
        <p:spPr>
          <a:xfrm>
            <a:off x="5228531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F56E0C7-814A-4923-B90B-BD48DA2AA1D0}"/>
              </a:ext>
            </a:extLst>
          </p:cNvPr>
          <p:cNvSpPr/>
          <p:nvPr/>
        </p:nvSpPr>
        <p:spPr>
          <a:xfrm>
            <a:off x="4930024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4099DF5-81C0-4605-9973-F9875897315C}"/>
              </a:ext>
            </a:extLst>
          </p:cNvPr>
          <p:cNvSpPr/>
          <p:nvPr/>
        </p:nvSpPr>
        <p:spPr>
          <a:xfrm>
            <a:off x="1290984" y="1607825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F814B8-25D9-4E46-A258-1C2A47CE2944}"/>
              </a:ext>
            </a:extLst>
          </p:cNvPr>
          <p:cNvSpPr/>
          <p:nvPr/>
        </p:nvSpPr>
        <p:spPr>
          <a:xfrm>
            <a:off x="1496616" y="2094741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A29EDFCA-8023-485B-8ACD-0DC36C9AB541}"/>
              </a:ext>
            </a:extLst>
          </p:cNvPr>
          <p:cNvGrpSpPr/>
          <p:nvPr/>
        </p:nvGrpSpPr>
        <p:grpSpPr>
          <a:xfrm>
            <a:off x="4461184" y="3834768"/>
            <a:ext cx="1041990" cy="276999"/>
            <a:chOff x="5063138" y="5008027"/>
            <a:chExt cx="1041990" cy="2769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0C84B303-4BEA-4EAA-920D-FA8B37B2B591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xmlns="" id="{A7433FDA-FB96-4974-97DA-2F1AF44CB8B7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BABF774A-1510-495D-ADAA-17A7FB367EFB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6F247410-9CB1-4DAD-BD41-04C38FF0C7A3}"/>
              </a:ext>
            </a:extLst>
          </p:cNvPr>
          <p:cNvSpPr/>
          <p:nvPr/>
        </p:nvSpPr>
        <p:spPr>
          <a:xfrm>
            <a:off x="1715316" y="4699916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B2ACB04E-C145-478A-9214-EC48CCA9A214}"/>
              </a:ext>
            </a:extLst>
          </p:cNvPr>
          <p:cNvSpPr/>
          <p:nvPr/>
        </p:nvSpPr>
        <p:spPr>
          <a:xfrm>
            <a:off x="3657833" y="4699916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823F0C7-D8D2-4328-961B-99AB86258931}"/>
              </a:ext>
            </a:extLst>
          </p:cNvPr>
          <p:cNvSpPr txBox="1"/>
          <p:nvPr/>
        </p:nvSpPr>
        <p:spPr>
          <a:xfrm>
            <a:off x="1490586" y="5393599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" y="1286272"/>
            <a:ext cx="7074268" cy="5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56" y="1300136"/>
            <a:ext cx="42100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732356" y="1398650"/>
            <a:ext cx="4157082" cy="104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399" y="1317687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8" y="1192211"/>
            <a:ext cx="7091446" cy="557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53" y="456007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634" y="176491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1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568" y="6248448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94" y="1496546"/>
            <a:ext cx="3809841" cy="495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342" y="141558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496616" y="1513398"/>
            <a:ext cx="3796622" cy="49365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518" y="205976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790879" y="2094452"/>
            <a:ext cx="2874090" cy="42488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68707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완료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orderSuccess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완료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64696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구매페이지의 아랫부분 화면입니다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쇼핑몰 메인 페이지로 이동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내가 주문한 주문 내역 확인 마이 페이지로 이동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66781E7-FFE5-4DED-8FA7-D0ADD1CEE2EA}"/>
              </a:ext>
            </a:extLst>
          </p:cNvPr>
          <p:cNvGrpSpPr/>
          <p:nvPr/>
        </p:nvGrpSpPr>
        <p:grpSpPr>
          <a:xfrm>
            <a:off x="103286" y="1315133"/>
            <a:ext cx="7055798" cy="4498234"/>
            <a:chOff x="103286" y="1315133"/>
            <a:chExt cx="7055798" cy="44982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CEA64E4-BAC5-4E96-BE4B-1760C7B044EF}"/>
                </a:ext>
              </a:extLst>
            </p:cNvPr>
            <p:cNvSpPr/>
            <p:nvPr/>
          </p:nvSpPr>
          <p:spPr>
            <a:xfrm>
              <a:off x="183194" y="3401618"/>
              <a:ext cx="6887392" cy="1797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111E13BE-B14E-4C6A-83D2-1544745C11E4}"/>
                </a:ext>
              </a:extLst>
            </p:cNvPr>
            <p:cNvSpPr txBox="1"/>
            <p:nvPr/>
          </p:nvSpPr>
          <p:spPr>
            <a:xfrm>
              <a:off x="103286" y="1315133"/>
              <a:ext cx="168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2EE8CA1B-726B-46EB-8BE5-A4D3D471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1658467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51F9A893-5DBF-43B9-BE81-DFA1788FE192}"/>
                </a:ext>
              </a:extLst>
            </p:cNvPr>
            <p:cNvSpPr/>
            <p:nvPr/>
          </p:nvSpPr>
          <p:spPr>
            <a:xfrm>
              <a:off x="183194" y="1706565"/>
              <a:ext cx="1097398" cy="33218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작성하기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E1BC582C-062D-4116-8BCA-50B56BACAB08}"/>
                </a:ext>
              </a:extLst>
            </p:cNvPr>
            <p:cNvGrpSpPr/>
            <p:nvPr/>
          </p:nvGrpSpPr>
          <p:grpSpPr>
            <a:xfrm>
              <a:off x="5031237" y="1701416"/>
              <a:ext cx="1944216" cy="276999"/>
              <a:chOff x="4160912" y="5008027"/>
              <a:chExt cx="1944216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DED1EC8B-E163-41B3-BE71-49348731E638}"/>
                  </a:ext>
                </a:extLst>
              </p:cNvPr>
              <p:cNvSpPr txBox="1"/>
              <p:nvPr/>
            </p:nvSpPr>
            <p:spPr>
              <a:xfrm>
                <a:off x="4160912" y="5008027"/>
                <a:ext cx="1578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작성한 글 보기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xmlns="" id="{4A418686-CBEC-474F-B2FB-352FA089DEF8}"/>
                  </a:ext>
                </a:extLst>
              </p:cNvPr>
              <p:cNvSpPr/>
              <p:nvPr/>
            </p:nvSpPr>
            <p:spPr>
              <a:xfrm>
                <a:off x="5783961" y="5062567"/>
                <a:ext cx="321167" cy="15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600" dirty="0"/>
                  <a:t>off</a:t>
                </a:r>
                <a:endParaRPr lang="ko-KR" altLang="en-US" sz="600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FFAE4DB-49E0-4F89-98A3-72314ED2224A}"/>
                  </a:ext>
                </a:extLst>
              </p:cNvPr>
              <p:cNvSpPr/>
              <p:nvPr/>
            </p:nvSpPr>
            <p:spPr>
              <a:xfrm>
                <a:off x="5672732" y="5035297"/>
                <a:ext cx="222459" cy="22245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xmlns="" id="{5CF49116-1A7E-4DF5-95A6-1296466E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446249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C5610E15-0FF3-4D41-BDA7-C9F1869284B4}"/>
                </a:ext>
              </a:extLst>
            </p:cNvPr>
            <p:cNvSpPr txBox="1"/>
            <p:nvPr/>
          </p:nvSpPr>
          <p:spPr>
            <a:xfrm>
              <a:off x="131953" y="2099570"/>
              <a:ext cx="6810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구매하시려는 상품에 대해 궁금하신 점이 있으신 경우 문의해주세요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0947EB3D-D379-47BB-8F44-F8B1E11831F9}"/>
                </a:ext>
              </a:extLst>
            </p:cNvPr>
            <p:cNvSpPr/>
            <p:nvPr/>
          </p:nvSpPr>
          <p:spPr>
            <a:xfrm>
              <a:off x="164937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FB10635F-5B69-46D8-B148-FBD48F7735BD}"/>
                </a:ext>
              </a:extLst>
            </p:cNvPr>
            <p:cNvSpPr/>
            <p:nvPr/>
          </p:nvSpPr>
          <p:spPr>
            <a:xfrm>
              <a:off x="270436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678DC67D-5D29-405A-87C1-D91581601143}"/>
                </a:ext>
              </a:extLst>
            </p:cNvPr>
            <p:cNvSpPr/>
            <p:nvPr/>
          </p:nvSpPr>
          <p:spPr>
            <a:xfrm>
              <a:off x="504243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51D88B08-361F-4EB4-8183-4E8F7D348336}"/>
                </a:ext>
              </a:extLst>
            </p:cNvPr>
            <p:cNvSpPr/>
            <p:nvPr/>
          </p:nvSpPr>
          <p:spPr>
            <a:xfrm>
              <a:off x="6233673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F74B34A6-215C-4C3D-8BF7-21FF428A2BD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858693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270D770-1A58-44E9-9F57-851D989939DE}"/>
                </a:ext>
              </a:extLst>
            </p:cNvPr>
            <p:cNvSpPr/>
            <p:nvPr/>
          </p:nvSpPr>
          <p:spPr>
            <a:xfrm>
              <a:off x="164937" y="301849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03FB717A-4F73-46C8-98D0-2532DEE2DCD8}"/>
                </a:ext>
              </a:extLst>
            </p:cNvPr>
            <p:cNvSpPr/>
            <p:nvPr/>
          </p:nvSpPr>
          <p:spPr>
            <a:xfrm>
              <a:off x="164937" y="3536079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답변완료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87F3E6F3-4647-446F-A122-C5C38584556A}"/>
                </a:ext>
              </a:extLst>
            </p:cNvPr>
            <p:cNvSpPr/>
            <p:nvPr/>
          </p:nvSpPr>
          <p:spPr>
            <a:xfrm>
              <a:off x="1351493" y="301849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EECF36BD-DCEA-41F7-930B-A327538B2244}"/>
                </a:ext>
              </a:extLst>
            </p:cNvPr>
            <p:cNvSpPr/>
            <p:nvPr/>
          </p:nvSpPr>
          <p:spPr>
            <a:xfrm>
              <a:off x="5049700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3A18007-83AD-465F-9B7C-11C212E7E28D}"/>
                </a:ext>
              </a:extLst>
            </p:cNvPr>
            <p:cNvSpPr/>
            <p:nvPr/>
          </p:nvSpPr>
          <p:spPr>
            <a:xfrm>
              <a:off x="6169227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xmlns="" id="{4DF8B036-0491-4F1A-8444-0B0BD4D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401618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xmlns="" id="{8597760D-44B3-4438-9FD9-6FDD70C8C3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923005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30887128-B343-4C6C-B675-1306EEEF86F7}"/>
                </a:ext>
              </a:extLst>
            </p:cNvPr>
            <p:cNvSpPr/>
            <p:nvPr/>
          </p:nvSpPr>
          <p:spPr>
            <a:xfrm>
              <a:off x="1351493" y="352575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6FB14B39-1550-4322-91E7-4F265B1E7CF0}"/>
                </a:ext>
              </a:extLst>
            </p:cNvPr>
            <p:cNvSpPr/>
            <p:nvPr/>
          </p:nvSpPr>
          <p:spPr>
            <a:xfrm>
              <a:off x="5049700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7995F156-C304-438F-B958-0097D7A4789F}"/>
                </a:ext>
              </a:extLst>
            </p:cNvPr>
            <p:cNvSpPr/>
            <p:nvPr/>
          </p:nvSpPr>
          <p:spPr>
            <a:xfrm>
              <a:off x="6169227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828002DC-6E2C-43FF-B617-A5BC871E3B1C}"/>
                </a:ext>
              </a:extLst>
            </p:cNvPr>
            <p:cNvSpPr/>
            <p:nvPr/>
          </p:nvSpPr>
          <p:spPr>
            <a:xfrm>
              <a:off x="1351493" y="402352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내용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EB170E5A-65A6-44C1-ACBE-2880087FF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64" y="4448166"/>
              <a:ext cx="50682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6C3DD60D-31E7-45E3-BD01-45E29EEADDEC}"/>
                </a:ext>
              </a:extLst>
            </p:cNvPr>
            <p:cNvSpPr/>
            <p:nvPr/>
          </p:nvSpPr>
          <p:spPr>
            <a:xfrm>
              <a:off x="1351493" y="474275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 내용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B67C0D92-F6A8-42C3-821C-7DB4BE26B0CA}"/>
                </a:ext>
              </a:extLst>
            </p:cNvPr>
            <p:cNvSpPr/>
            <p:nvPr/>
          </p:nvSpPr>
          <p:spPr>
            <a:xfrm>
              <a:off x="5049700" y="475794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36FB5F9A-F24E-4A7A-BEA2-DC18C11DABBC}"/>
                </a:ext>
              </a:extLst>
            </p:cNvPr>
            <p:cNvSpPr/>
            <p:nvPr/>
          </p:nvSpPr>
          <p:spPr>
            <a:xfrm>
              <a:off x="6169227" y="4747031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xmlns="" id="{BD419484-F879-4B3C-BD02-057D399DF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199530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C97E67D4-EDCC-4EAA-8259-97A8EAF9C11F}"/>
                </a:ext>
              </a:extLst>
            </p:cNvPr>
            <p:cNvSpPr/>
            <p:nvPr/>
          </p:nvSpPr>
          <p:spPr>
            <a:xfrm>
              <a:off x="164937" y="539422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20B73784-AA2C-4FB7-88F6-4421075887FA}"/>
                </a:ext>
              </a:extLst>
            </p:cNvPr>
            <p:cNvSpPr/>
            <p:nvPr/>
          </p:nvSpPr>
          <p:spPr>
            <a:xfrm>
              <a:off x="1351493" y="539422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비밀글입니다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0DF6B440-C973-4622-A769-359ED9EF5126}"/>
                </a:ext>
              </a:extLst>
            </p:cNvPr>
            <p:cNvSpPr/>
            <p:nvPr/>
          </p:nvSpPr>
          <p:spPr>
            <a:xfrm>
              <a:off x="5049700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F6F4DF6C-13AA-40D5-BAC6-9E9EA4F79196}"/>
                </a:ext>
              </a:extLst>
            </p:cNvPr>
            <p:cNvSpPr/>
            <p:nvPr/>
          </p:nvSpPr>
          <p:spPr>
            <a:xfrm>
              <a:off x="6169227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xmlns="" id="{E8B9B105-C4E0-43F0-949D-339B8DDD22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813367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392DE3-F4F2-4B8B-B626-7C74EFA18279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C30629B-B341-4BB2-A0B3-D605ECB76A1B}"/>
              </a:ext>
            </a:extLst>
          </p:cNvPr>
          <p:cNvSpPr/>
          <p:nvPr/>
        </p:nvSpPr>
        <p:spPr>
          <a:xfrm>
            <a:off x="1280592" y="1340768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BD3CCFE-A767-4E3A-AB8E-5846011ABFCD}"/>
              </a:ext>
            </a:extLst>
          </p:cNvPr>
          <p:cNvSpPr/>
          <p:nvPr/>
        </p:nvSpPr>
        <p:spPr>
          <a:xfrm>
            <a:off x="1280593" y="1340768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AF947CA-509A-4BC0-9118-FCEB31A34D67}"/>
              </a:ext>
            </a:extLst>
          </p:cNvPr>
          <p:cNvSpPr/>
          <p:nvPr/>
        </p:nvSpPr>
        <p:spPr>
          <a:xfrm>
            <a:off x="5524302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78365FC-9589-4622-AB1A-71D4F474ECC9}"/>
              </a:ext>
            </a:extLst>
          </p:cNvPr>
          <p:cNvSpPr/>
          <p:nvPr/>
        </p:nvSpPr>
        <p:spPr>
          <a:xfrm>
            <a:off x="5228531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F56E0C7-814A-4923-B90B-BD48DA2AA1D0}"/>
              </a:ext>
            </a:extLst>
          </p:cNvPr>
          <p:cNvSpPr/>
          <p:nvPr/>
        </p:nvSpPr>
        <p:spPr>
          <a:xfrm>
            <a:off x="4930024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4099DF5-81C0-4605-9973-F9875897315C}"/>
              </a:ext>
            </a:extLst>
          </p:cNvPr>
          <p:cNvSpPr/>
          <p:nvPr/>
        </p:nvSpPr>
        <p:spPr>
          <a:xfrm>
            <a:off x="1290984" y="1607825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F814B8-25D9-4E46-A258-1C2A47CE2944}"/>
              </a:ext>
            </a:extLst>
          </p:cNvPr>
          <p:cNvSpPr/>
          <p:nvPr/>
        </p:nvSpPr>
        <p:spPr>
          <a:xfrm>
            <a:off x="1496616" y="2094741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A29EDFCA-8023-485B-8ACD-0DC36C9AB541}"/>
              </a:ext>
            </a:extLst>
          </p:cNvPr>
          <p:cNvGrpSpPr/>
          <p:nvPr/>
        </p:nvGrpSpPr>
        <p:grpSpPr>
          <a:xfrm>
            <a:off x="4461184" y="3834768"/>
            <a:ext cx="1041990" cy="276999"/>
            <a:chOff x="5063138" y="5008027"/>
            <a:chExt cx="1041990" cy="2769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0C84B303-4BEA-4EAA-920D-FA8B37B2B591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xmlns="" id="{A7433FDA-FB96-4974-97DA-2F1AF44CB8B7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BABF774A-1510-495D-ADAA-17A7FB367EFB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6F247410-9CB1-4DAD-BD41-04C38FF0C7A3}"/>
              </a:ext>
            </a:extLst>
          </p:cNvPr>
          <p:cNvSpPr/>
          <p:nvPr/>
        </p:nvSpPr>
        <p:spPr>
          <a:xfrm>
            <a:off x="1715316" y="4699916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B2ACB04E-C145-478A-9214-EC48CCA9A214}"/>
              </a:ext>
            </a:extLst>
          </p:cNvPr>
          <p:cNvSpPr/>
          <p:nvPr/>
        </p:nvSpPr>
        <p:spPr>
          <a:xfrm>
            <a:off x="3657833" y="4699916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823F0C7-D8D2-4328-961B-99AB86258931}"/>
              </a:ext>
            </a:extLst>
          </p:cNvPr>
          <p:cNvSpPr txBox="1"/>
          <p:nvPr/>
        </p:nvSpPr>
        <p:spPr>
          <a:xfrm>
            <a:off x="1490586" y="5393599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" y="1286272"/>
            <a:ext cx="7074268" cy="5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56" y="1300136"/>
            <a:ext cx="42100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732356" y="1398650"/>
            <a:ext cx="4157082" cy="104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399" y="1317687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4" y="1257300"/>
            <a:ext cx="6975891" cy="541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411" y="3511340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557" y="35213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62204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 최근 주문 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mypage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myPurchaseList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,.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jsp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마이페이지의 주문 내역 조회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9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구매자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8711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구매페이지의 아랫부분 화면입니다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주문한 상품의 이름 수량 날짜를 출력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로그인을</a:t>
                      </a: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한다</a:t>
                      </a:r>
                      <a:r>
                        <a:rPr lang="en-US" altLang="ko-KR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마이페이지 메뉴를 클릭한다</a:t>
                      </a:r>
                      <a:r>
                        <a:rPr lang="en-US" altLang="ko-KR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66781E7-FFE5-4DED-8FA7-D0ADD1CEE2EA}"/>
              </a:ext>
            </a:extLst>
          </p:cNvPr>
          <p:cNvGrpSpPr/>
          <p:nvPr/>
        </p:nvGrpSpPr>
        <p:grpSpPr>
          <a:xfrm>
            <a:off x="103286" y="1315133"/>
            <a:ext cx="7055798" cy="4498234"/>
            <a:chOff x="103286" y="1315133"/>
            <a:chExt cx="7055798" cy="44982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CEA64E4-BAC5-4E96-BE4B-1760C7B044EF}"/>
                </a:ext>
              </a:extLst>
            </p:cNvPr>
            <p:cNvSpPr/>
            <p:nvPr/>
          </p:nvSpPr>
          <p:spPr>
            <a:xfrm>
              <a:off x="183194" y="3401618"/>
              <a:ext cx="6887392" cy="1797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111E13BE-B14E-4C6A-83D2-1544745C11E4}"/>
                </a:ext>
              </a:extLst>
            </p:cNvPr>
            <p:cNvSpPr txBox="1"/>
            <p:nvPr/>
          </p:nvSpPr>
          <p:spPr>
            <a:xfrm>
              <a:off x="103286" y="1315133"/>
              <a:ext cx="168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2EE8CA1B-726B-46EB-8BE5-A4D3D471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1658467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51F9A893-5DBF-43B9-BE81-DFA1788FE192}"/>
                </a:ext>
              </a:extLst>
            </p:cNvPr>
            <p:cNvSpPr/>
            <p:nvPr/>
          </p:nvSpPr>
          <p:spPr>
            <a:xfrm>
              <a:off x="183194" y="1706565"/>
              <a:ext cx="1097398" cy="33218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작성하기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E1BC582C-062D-4116-8BCA-50B56BACAB08}"/>
                </a:ext>
              </a:extLst>
            </p:cNvPr>
            <p:cNvGrpSpPr/>
            <p:nvPr/>
          </p:nvGrpSpPr>
          <p:grpSpPr>
            <a:xfrm>
              <a:off x="5031237" y="1701416"/>
              <a:ext cx="1944216" cy="276999"/>
              <a:chOff x="4160912" y="5008027"/>
              <a:chExt cx="1944216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DED1EC8B-E163-41B3-BE71-49348731E638}"/>
                  </a:ext>
                </a:extLst>
              </p:cNvPr>
              <p:cNvSpPr txBox="1"/>
              <p:nvPr/>
            </p:nvSpPr>
            <p:spPr>
              <a:xfrm>
                <a:off x="4160912" y="5008027"/>
                <a:ext cx="1578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작성한 글 보기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xmlns="" id="{4A418686-CBEC-474F-B2FB-352FA089DEF8}"/>
                  </a:ext>
                </a:extLst>
              </p:cNvPr>
              <p:cNvSpPr/>
              <p:nvPr/>
            </p:nvSpPr>
            <p:spPr>
              <a:xfrm>
                <a:off x="5783961" y="5062567"/>
                <a:ext cx="321167" cy="15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600" dirty="0"/>
                  <a:t>off</a:t>
                </a:r>
                <a:endParaRPr lang="ko-KR" altLang="en-US" sz="600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FFAE4DB-49E0-4F89-98A3-72314ED2224A}"/>
                  </a:ext>
                </a:extLst>
              </p:cNvPr>
              <p:cNvSpPr/>
              <p:nvPr/>
            </p:nvSpPr>
            <p:spPr>
              <a:xfrm>
                <a:off x="5672732" y="5035297"/>
                <a:ext cx="222459" cy="22245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xmlns="" id="{5CF49116-1A7E-4DF5-95A6-1296466E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446249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C5610E15-0FF3-4D41-BDA7-C9F1869284B4}"/>
                </a:ext>
              </a:extLst>
            </p:cNvPr>
            <p:cNvSpPr txBox="1"/>
            <p:nvPr/>
          </p:nvSpPr>
          <p:spPr>
            <a:xfrm>
              <a:off x="131953" y="2099570"/>
              <a:ext cx="6810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구매하시려는 상품에 대해 궁금하신 점이 있으신 경우 문의해주세요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0947EB3D-D379-47BB-8F44-F8B1E11831F9}"/>
                </a:ext>
              </a:extLst>
            </p:cNvPr>
            <p:cNvSpPr/>
            <p:nvPr/>
          </p:nvSpPr>
          <p:spPr>
            <a:xfrm>
              <a:off x="164937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FB10635F-5B69-46D8-B148-FBD48F7735BD}"/>
                </a:ext>
              </a:extLst>
            </p:cNvPr>
            <p:cNvSpPr/>
            <p:nvPr/>
          </p:nvSpPr>
          <p:spPr>
            <a:xfrm>
              <a:off x="270436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678DC67D-5D29-405A-87C1-D91581601143}"/>
                </a:ext>
              </a:extLst>
            </p:cNvPr>
            <p:cNvSpPr/>
            <p:nvPr/>
          </p:nvSpPr>
          <p:spPr>
            <a:xfrm>
              <a:off x="504243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51D88B08-361F-4EB4-8183-4E8F7D348336}"/>
                </a:ext>
              </a:extLst>
            </p:cNvPr>
            <p:cNvSpPr/>
            <p:nvPr/>
          </p:nvSpPr>
          <p:spPr>
            <a:xfrm>
              <a:off x="6233673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F74B34A6-215C-4C3D-8BF7-21FF428A2BD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858693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270D770-1A58-44E9-9F57-851D989939DE}"/>
                </a:ext>
              </a:extLst>
            </p:cNvPr>
            <p:cNvSpPr/>
            <p:nvPr/>
          </p:nvSpPr>
          <p:spPr>
            <a:xfrm>
              <a:off x="164937" y="301849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03FB717A-4F73-46C8-98D0-2532DEE2DCD8}"/>
                </a:ext>
              </a:extLst>
            </p:cNvPr>
            <p:cNvSpPr/>
            <p:nvPr/>
          </p:nvSpPr>
          <p:spPr>
            <a:xfrm>
              <a:off x="164937" y="3536079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답변완료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87F3E6F3-4647-446F-A122-C5C38584556A}"/>
                </a:ext>
              </a:extLst>
            </p:cNvPr>
            <p:cNvSpPr/>
            <p:nvPr/>
          </p:nvSpPr>
          <p:spPr>
            <a:xfrm>
              <a:off x="1351493" y="301849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EECF36BD-DCEA-41F7-930B-A327538B2244}"/>
                </a:ext>
              </a:extLst>
            </p:cNvPr>
            <p:cNvSpPr/>
            <p:nvPr/>
          </p:nvSpPr>
          <p:spPr>
            <a:xfrm>
              <a:off x="5049700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3A18007-83AD-465F-9B7C-11C212E7E28D}"/>
                </a:ext>
              </a:extLst>
            </p:cNvPr>
            <p:cNvSpPr/>
            <p:nvPr/>
          </p:nvSpPr>
          <p:spPr>
            <a:xfrm>
              <a:off x="6169227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xmlns="" id="{4DF8B036-0491-4F1A-8444-0B0BD4D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401618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xmlns="" id="{8597760D-44B3-4438-9FD9-6FDD70C8C3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923005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30887128-B343-4C6C-B675-1306EEEF86F7}"/>
                </a:ext>
              </a:extLst>
            </p:cNvPr>
            <p:cNvSpPr/>
            <p:nvPr/>
          </p:nvSpPr>
          <p:spPr>
            <a:xfrm>
              <a:off x="1351493" y="352575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6FB14B39-1550-4322-91E7-4F265B1E7CF0}"/>
                </a:ext>
              </a:extLst>
            </p:cNvPr>
            <p:cNvSpPr/>
            <p:nvPr/>
          </p:nvSpPr>
          <p:spPr>
            <a:xfrm>
              <a:off x="5049700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7995F156-C304-438F-B958-0097D7A4789F}"/>
                </a:ext>
              </a:extLst>
            </p:cNvPr>
            <p:cNvSpPr/>
            <p:nvPr/>
          </p:nvSpPr>
          <p:spPr>
            <a:xfrm>
              <a:off x="6169227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828002DC-6E2C-43FF-B617-A5BC871E3B1C}"/>
                </a:ext>
              </a:extLst>
            </p:cNvPr>
            <p:cNvSpPr/>
            <p:nvPr/>
          </p:nvSpPr>
          <p:spPr>
            <a:xfrm>
              <a:off x="1351493" y="402352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내용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EB170E5A-65A6-44C1-ACBE-2880087FF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64" y="4448166"/>
              <a:ext cx="50682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6C3DD60D-31E7-45E3-BD01-45E29EEADDEC}"/>
                </a:ext>
              </a:extLst>
            </p:cNvPr>
            <p:cNvSpPr/>
            <p:nvPr/>
          </p:nvSpPr>
          <p:spPr>
            <a:xfrm>
              <a:off x="1351493" y="474275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 내용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B67C0D92-F6A8-42C3-821C-7DB4BE26B0CA}"/>
                </a:ext>
              </a:extLst>
            </p:cNvPr>
            <p:cNvSpPr/>
            <p:nvPr/>
          </p:nvSpPr>
          <p:spPr>
            <a:xfrm>
              <a:off x="5049700" y="475794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36FB5F9A-F24E-4A7A-BEA2-DC18C11DABBC}"/>
                </a:ext>
              </a:extLst>
            </p:cNvPr>
            <p:cNvSpPr/>
            <p:nvPr/>
          </p:nvSpPr>
          <p:spPr>
            <a:xfrm>
              <a:off x="6169227" y="4747031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xmlns="" id="{BD419484-F879-4B3C-BD02-057D399DF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199530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C97E67D4-EDCC-4EAA-8259-97A8EAF9C11F}"/>
                </a:ext>
              </a:extLst>
            </p:cNvPr>
            <p:cNvSpPr/>
            <p:nvPr/>
          </p:nvSpPr>
          <p:spPr>
            <a:xfrm>
              <a:off x="164937" y="539422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20B73784-AA2C-4FB7-88F6-4421075887FA}"/>
                </a:ext>
              </a:extLst>
            </p:cNvPr>
            <p:cNvSpPr/>
            <p:nvPr/>
          </p:nvSpPr>
          <p:spPr>
            <a:xfrm>
              <a:off x="1351493" y="539422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비밀글입니다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0DF6B440-C973-4622-A769-359ED9EF5126}"/>
                </a:ext>
              </a:extLst>
            </p:cNvPr>
            <p:cNvSpPr/>
            <p:nvPr/>
          </p:nvSpPr>
          <p:spPr>
            <a:xfrm>
              <a:off x="5049700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F6F4DF6C-13AA-40D5-BAC6-9E9EA4F79196}"/>
                </a:ext>
              </a:extLst>
            </p:cNvPr>
            <p:cNvSpPr/>
            <p:nvPr/>
          </p:nvSpPr>
          <p:spPr>
            <a:xfrm>
              <a:off x="6169227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xmlns="" id="{E8B9B105-C4E0-43F0-949D-339B8DDD22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813367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392DE3-F4F2-4B8B-B626-7C74EFA18279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C30629B-B341-4BB2-A0B3-D605ECB76A1B}"/>
              </a:ext>
            </a:extLst>
          </p:cNvPr>
          <p:cNvSpPr/>
          <p:nvPr/>
        </p:nvSpPr>
        <p:spPr>
          <a:xfrm>
            <a:off x="1280592" y="1340768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BD3CCFE-A767-4E3A-AB8E-5846011ABFCD}"/>
              </a:ext>
            </a:extLst>
          </p:cNvPr>
          <p:cNvSpPr/>
          <p:nvPr/>
        </p:nvSpPr>
        <p:spPr>
          <a:xfrm>
            <a:off x="1280593" y="1340768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AF947CA-509A-4BC0-9118-FCEB31A34D67}"/>
              </a:ext>
            </a:extLst>
          </p:cNvPr>
          <p:cNvSpPr/>
          <p:nvPr/>
        </p:nvSpPr>
        <p:spPr>
          <a:xfrm>
            <a:off x="5524302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78365FC-9589-4622-AB1A-71D4F474ECC9}"/>
              </a:ext>
            </a:extLst>
          </p:cNvPr>
          <p:cNvSpPr/>
          <p:nvPr/>
        </p:nvSpPr>
        <p:spPr>
          <a:xfrm>
            <a:off x="5228531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F56E0C7-814A-4923-B90B-BD48DA2AA1D0}"/>
              </a:ext>
            </a:extLst>
          </p:cNvPr>
          <p:cNvSpPr/>
          <p:nvPr/>
        </p:nvSpPr>
        <p:spPr>
          <a:xfrm>
            <a:off x="4930024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4099DF5-81C0-4605-9973-F9875897315C}"/>
              </a:ext>
            </a:extLst>
          </p:cNvPr>
          <p:cNvSpPr/>
          <p:nvPr/>
        </p:nvSpPr>
        <p:spPr>
          <a:xfrm>
            <a:off x="1290984" y="1607825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F814B8-25D9-4E46-A258-1C2A47CE2944}"/>
              </a:ext>
            </a:extLst>
          </p:cNvPr>
          <p:cNvSpPr/>
          <p:nvPr/>
        </p:nvSpPr>
        <p:spPr>
          <a:xfrm>
            <a:off x="1496616" y="2094741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A29EDFCA-8023-485B-8ACD-0DC36C9AB541}"/>
              </a:ext>
            </a:extLst>
          </p:cNvPr>
          <p:cNvGrpSpPr/>
          <p:nvPr/>
        </p:nvGrpSpPr>
        <p:grpSpPr>
          <a:xfrm>
            <a:off x="4461184" y="3834768"/>
            <a:ext cx="1041990" cy="276999"/>
            <a:chOff x="5063138" y="5008027"/>
            <a:chExt cx="1041990" cy="2769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0C84B303-4BEA-4EAA-920D-FA8B37B2B591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xmlns="" id="{A7433FDA-FB96-4974-97DA-2F1AF44CB8B7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BABF774A-1510-495D-ADAA-17A7FB367EFB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6F247410-9CB1-4DAD-BD41-04C38FF0C7A3}"/>
              </a:ext>
            </a:extLst>
          </p:cNvPr>
          <p:cNvSpPr/>
          <p:nvPr/>
        </p:nvSpPr>
        <p:spPr>
          <a:xfrm>
            <a:off x="1715316" y="4699916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B2ACB04E-C145-478A-9214-EC48CCA9A214}"/>
              </a:ext>
            </a:extLst>
          </p:cNvPr>
          <p:cNvSpPr/>
          <p:nvPr/>
        </p:nvSpPr>
        <p:spPr>
          <a:xfrm>
            <a:off x="3657833" y="4699916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823F0C7-D8D2-4328-961B-99AB86258931}"/>
              </a:ext>
            </a:extLst>
          </p:cNvPr>
          <p:cNvSpPr txBox="1"/>
          <p:nvPr/>
        </p:nvSpPr>
        <p:spPr>
          <a:xfrm>
            <a:off x="1490586" y="5393599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" y="1286272"/>
            <a:ext cx="7074268" cy="5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56" y="1300136"/>
            <a:ext cx="42100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732356" y="1398650"/>
            <a:ext cx="4157082" cy="104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399" y="1317687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4" y="1257300"/>
            <a:ext cx="6975891" cy="541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411" y="3511340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557" y="35213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4" y="1257300"/>
            <a:ext cx="6975891" cy="541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878" y="315608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9" y="4362749"/>
            <a:ext cx="976373" cy="151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4" y="425409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99" y="54107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16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61075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상세조회 페이지의 구매 장바구니 추천 버튼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productDetail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</a:t>
                      </a:r>
                      <a:r>
                        <a:rPr lang="ko-KR" altLang="en-US" sz="10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메인페이지에서</a:t>
                      </a: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클릭한 상품을 조회하는 디테일 페이지</a:t>
                      </a:r>
                      <a:r>
                        <a:rPr lang="en-US" altLang="ko-KR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</a:t>
                      </a: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11587"/>
              </p:ext>
            </p:extLst>
          </p:nvPr>
        </p:nvGraphicFramePr>
        <p:xfrm>
          <a:off x="7264715" y="1294526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상세 조회 페이지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 구매 페이지로 이동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</a:t>
                      </a:r>
                      <a:r>
                        <a:rPr lang="ko-KR" altLang="en-US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추천 수를 올림</a:t>
                      </a:r>
                      <a:r>
                        <a:rPr lang="en-US" altLang="ko-KR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baseline="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상품을 장바구니에 담음</a:t>
                      </a:r>
                      <a:r>
                        <a:rPr lang="en-US" altLang="ko-KR" sz="900" b="1" kern="1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3 -1.</a:t>
                      </a:r>
                      <a:r>
                        <a:rPr lang="en-US" altLang="ko-KR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 로그인 시에는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로그인페이지이동</a:t>
                      </a:r>
                      <a:r>
                        <a:rPr lang="en-US" altLang="ko-KR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3 -2. </a:t>
                      </a:r>
                      <a:r>
                        <a:rPr lang="ko-KR" altLang="en-US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로그인한 경우 장바구니 등록 팝업생성</a:t>
                      </a:r>
                      <a:r>
                        <a:rPr lang="en-US" altLang="ko-KR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endParaRPr lang="en-US" altLang="ko-KR" sz="900" b="1" kern="1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장바구니버튼을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안되어있을 경우 로그인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되어있는 경우 장바구니에 상품이 등록되었다는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알림창을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044" y="521108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70" y="516578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1268760"/>
            <a:ext cx="7020248" cy="56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852" y="516578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61" y="5185590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94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921" y="5185590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0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44" y="517606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00243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productDetail.jsp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장바구니에 상품을 등록한다</a:t>
                      </a:r>
                      <a:r>
                        <a:rPr lang="en-US" altLang="ko-KR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</a:t>
                      </a: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44132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</a:t>
                      </a:r>
                      <a:r>
                        <a:rPr lang="ko-KR" altLang="en-US" sz="9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상품 적용 화면</a:t>
                      </a:r>
                      <a:r>
                        <a:rPr lang="en-US" altLang="ko-KR" sz="9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상품이 장바구니에 담기고 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="1" baseline="0" dirty="0" err="1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알림창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종료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상품이 장바구니에 담기지 않고 </a:t>
                      </a:r>
                      <a:r>
                        <a:rPr lang="ko-KR" altLang="en-US" sz="900" b="1" baseline="0" dirty="0" err="1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알림창을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종료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확인버튼을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확인버튼을 누르고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팝업창을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종료한다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2-1.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취소버튼을 누를 경우 장바구니에 </a:t>
                      </a: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상품이 추가되지 않는다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B8374CCE-DC3C-416F-908F-449EED83A607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CE532D80-094E-4D86-BBEE-029EA236EA7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E1332CFD-166B-4E8B-B98C-F1A316F10EB4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4B828EC3-5E1F-4840-A026-C83345B979E0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D5E78441-3949-47B9-AA2E-85424DF634B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장바구니에 담겼습니다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장바구니로 이동하시겠습니까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xmlns="" id="{BE25E245-952B-4772-A84F-468F943B7CE7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28FCFBBC-0711-46C3-A2E2-EC01677A4C7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BDA242D-1720-48F1-A59A-84CF8C529312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39">
              <a:extLst>
                <a:ext uri="{FF2B5EF4-FFF2-40B4-BE49-F238E27FC236}">
                  <a16:creationId xmlns:a16="http://schemas.microsoft.com/office/drawing/2014/main" xmlns="" id="{161253D4-8D6E-4719-9587-59E8AF3E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8" name="Oval 39">
              <a:extLst>
                <a:ext uri="{FF2B5EF4-FFF2-40B4-BE49-F238E27FC236}">
                  <a16:creationId xmlns:a16="http://schemas.microsoft.com/office/drawing/2014/main" xmlns="" id="{A8B9B49E-9CB4-4837-B054-9B49A11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xmlns="" id="{4A0BB070-8695-4124-A215-22CA5541CED4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1192211"/>
            <a:ext cx="6948845" cy="555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351" y="248937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130" y="247911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261" y="247911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13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133" y="2468694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60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41785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추천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productDetail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상세 페이지의 상품 추천 버튼</a:t>
                      </a:r>
                      <a:r>
                        <a:rPr lang="en-US" altLang="ko-KR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</a:t>
                      </a: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89857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추천 기능 화면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 추천 버튼을 클릭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1-1</a:t>
                      </a: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="1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로그인이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안되어 있을 경우 </a:t>
                      </a:r>
                      <a:r>
                        <a:rPr lang="ko-KR" altLang="en-US" sz="900" b="1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로그인이</a:t>
                      </a:r>
                      <a:endParaRPr lang="en-US" altLang="ko-KR" sz="900" b="1" kern="1200" baseline="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     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필요하다는 </a:t>
                      </a:r>
                      <a:r>
                        <a:rPr lang="ko-KR" altLang="en-US" sz="900" b="1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알림창을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출력</a:t>
                      </a: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1-2 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이 되어있을 경우 상품이 추</a:t>
                      </a:r>
                      <a:endParaRPr lang="en-US" altLang="ko-KR" sz="900" b="1" kern="1200" baseline="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       </a:t>
                      </a:r>
                      <a:r>
                        <a:rPr lang="ko-KR" altLang="en-US" sz="900" b="1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천되었다는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="1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알림창을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출력</a:t>
                      </a: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 startAt="2"/>
                      </a:pP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로그인을</a:t>
                      </a: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한다</a:t>
                      </a:r>
                      <a:r>
                        <a:rPr lang="en-US" altLang="ko-KR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 좋아요 버튼을 클릭한다</a:t>
                      </a:r>
                      <a:r>
                        <a:rPr lang="en-US" altLang="ko-KR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개수가 늘어나고 추천되었다는 알림 창이 출력된다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B8374CCE-DC3C-416F-908F-449EED83A607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CE532D80-094E-4D86-BBEE-029EA236EA7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E1332CFD-166B-4E8B-B98C-F1A316F10EB4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4B828EC3-5E1F-4840-A026-C83345B979E0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D5E78441-3949-47B9-AA2E-85424DF634B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위시리스트에 등록되었습니다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 또는 마이페이지 상품 보관함에서 확인하실 수 있습니다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xmlns="" id="{BE25E245-952B-4772-A84F-468F943B7CE7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28FCFBBC-0711-46C3-A2E2-EC01677A4C7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BDA242D-1720-48F1-A59A-84CF8C529312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39">
              <a:extLst>
                <a:ext uri="{FF2B5EF4-FFF2-40B4-BE49-F238E27FC236}">
                  <a16:creationId xmlns:a16="http://schemas.microsoft.com/office/drawing/2014/main" xmlns="" id="{161253D4-8D6E-4719-9587-59E8AF3E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8" name="Oval 39">
              <a:extLst>
                <a:ext uri="{FF2B5EF4-FFF2-40B4-BE49-F238E27FC236}">
                  <a16:creationId xmlns:a16="http://schemas.microsoft.com/office/drawing/2014/main" xmlns="" id="{A8B9B49E-9CB4-4837-B054-9B49A11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6" y="1192212"/>
            <a:ext cx="7019642" cy="563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673" y="4826588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12" y="2144530"/>
            <a:ext cx="4324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196" y="207120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19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5907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문의글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productDetail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문의글</a:t>
                      </a: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99703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상세페이지의 </a:t>
                      </a:r>
                      <a:r>
                        <a:rPr lang="ko-KR" altLang="en-US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문의글</a:t>
                      </a: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화면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상품에 작성된 </a:t>
                      </a:r>
                      <a:r>
                        <a:rPr lang="ko-KR" altLang="en-US" sz="900" b="1" kern="120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문의글을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조회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문의하기 버튼을 클릭하고 문의 팝업에 문의 내용을 작성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문의하기 버튼을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작성 팝업에 문의 제목과 문의 내용을 작성한다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공개글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여부나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여부를 설정한다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달기 버튼을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목록에 작성한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문의글이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정상적으로 등록되었는지 확인한다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6003345" y="3602362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12413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17501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902E2C-8ECB-4218-BBE9-00E2A2C20A09}"/>
              </a:ext>
            </a:extLst>
          </p:cNvPr>
          <p:cNvGrpSpPr/>
          <p:nvPr/>
        </p:nvGrpSpPr>
        <p:grpSpPr>
          <a:xfrm>
            <a:off x="1876919" y="1380506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7F122971-B594-4D18-83AC-52B47923F5CC}"/>
              </a:ext>
            </a:extLst>
          </p:cNvPr>
          <p:cNvSpPr/>
          <p:nvPr/>
        </p:nvSpPr>
        <p:spPr>
          <a:xfrm>
            <a:off x="103286" y="1838352"/>
            <a:ext cx="7039021" cy="1199915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BCD2579F-1EB1-4031-8F7E-CFE690C12CF4}"/>
              </a:ext>
            </a:extLst>
          </p:cNvPr>
          <p:cNvSpPr txBox="1"/>
          <p:nvPr/>
        </p:nvSpPr>
        <p:spPr>
          <a:xfrm>
            <a:off x="103286" y="3126427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이용후기 </a:t>
            </a:r>
            <a:r>
              <a:rPr lang="en-US" altLang="ko-KR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0,000</a:t>
            </a:r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12AE02ED-62AA-4E7F-BB12-15467FC72774}"/>
              </a:ext>
            </a:extLst>
          </p:cNvPr>
          <p:cNvSpPr txBox="1"/>
          <p:nvPr/>
        </p:nvSpPr>
        <p:spPr>
          <a:xfrm>
            <a:off x="4034208" y="3113767"/>
            <a:ext cx="307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</a:rPr>
              <a:t>✔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 높은순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 낮은순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ED2B3F4C-4D00-435D-AF2A-E9E14940691B}"/>
              </a:ext>
            </a:extLst>
          </p:cNvPr>
          <p:cNvSpPr/>
          <p:nvPr/>
        </p:nvSpPr>
        <p:spPr>
          <a:xfrm>
            <a:off x="848544" y="3625457"/>
            <a:ext cx="897533" cy="221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★★★★☆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A42FBC8-BE79-409C-A736-99484A1A14ED}"/>
              </a:ext>
            </a:extLst>
          </p:cNvPr>
          <p:cNvSpPr txBox="1"/>
          <p:nvPr/>
        </p:nvSpPr>
        <p:spPr>
          <a:xfrm>
            <a:off x="123328" y="3629126"/>
            <a:ext cx="89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****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E26DA039-97A8-4838-A749-19F15E433000}"/>
              </a:ext>
            </a:extLst>
          </p:cNvPr>
          <p:cNvCxnSpPr>
            <a:cxnSpLocks/>
          </p:cNvCxnSpPr>
          <p:nvPr/>
        </p:nvCxnSpPr>
        <p:spPr>
          <a:xfrm>
            <a:off x="165000" y="34748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9AC75848-2DEE-471C-B1A5-10C6BA33938B}"/>
              </a:ext>
            </a:extLst>
          </p:cNvPr>
          <p:cNvSpPr txBox="1"/>
          <p:nvPr/>
        </p:nvSpPr>
        <p:spPr>
          <a:xfrm>
            <a:off x="1744928" y="3629126"/>
            <a:ext cx="2741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2020-03-02 |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구매상품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 |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04BC444A-B460-415C-B69B-0639E1B8C7B4}"/>
              </a:ext>
            </a:extLst>
          </p:cNvPr>
          <p:cNvSpPr/>
          <p:nvPr/>
        </p:nvSpPr>
        <p:spPr>
          <a:xfrm>
            <a:off x="223807" y="3892804"/>
            <a:ext cx="5632696" cy="61871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후기내용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111E13BE-B14E-4C6A-83D2-1544745C11E4}"/>
              </a:ext>
            </a:extLst>
          </p:cNvPr>
          <p:cNvSpPr txBox="1"/>
          <p:nvPr/>
        </p:nvSpPr>
        <p:spPr>
          <a:xfrm>
            <a:off x="103286" y="4621744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496507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51F9A893-5DBF-43B9-BE81-DFA1788FE192}"/>
              </a:ext>
            </a:extLst>
          </p:cNvPr>
          <p:cNvSpPr/>
          <p:nvPr/>
        </p:nvSpPr>
        <p:spPr>
          <a:xfrm>
            <a:off x="183194" y="5013176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1BC582C-062D-4116-8BCA-50B56BACAB08}"/>
              </a:ext>
            </a:extLst>
          </p:cNvPr>
          <p:cNvGrpSpPr/>
          <p:nvPr/>
        </p:nvGrpSpPr>
        <p:grpSpPr>
          <a:xfrm>
            <a:off x="5031237" y="5008027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575286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C5610E15-0FF3-4D41-BDA7-C9F1869284B4}"/>
              </a:ext>
            </a:extLst>
          </p:cNvPr>
          <p:cNvSpPr txBox="1"/>
          <p:nvPr/>
        </p:nvSpPr>
        <p:spPr>
          <a:xfrm>
            <a:off x="131953" y="5406181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C9B5D7A-E608-41CA-9A49-738FB70A6987}"/>
              </a:ext>
            </a:extLst>
          </p:cNvPr>
          <p:cNvGrpSpPr/>
          <p:nvPr/>
        </p:nvGrpSpPr>
        <p:grpSpPr>
          <a:xfrm>
            <a:off x="164937" y="5843798"/>
            <a:ext cx="6916761" cy="230569"/>
            <a:chOff x="164937" y="5819810"/>
            <a:chExt cx="6916761" cy="23056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0947EB3D-D379-47BB-8F44-F8B1E11831F9}"/>
                </a:ext>
              </a:extLst>
            </p:cNvPr>
            <p:cNvSpPr/>
            <p:nvPr/>
          </p:nvSpPr>
          <p:spPr>
            <a:xfrm>
              <a:off x="164937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FB10635F-5B69-46D8-B148-FBD48F7735BD}"/>
                </a:ext>
              </a:extLst>
            </p:cNvPr>
            <p:cNvSpPr/>
            <p:nvPr/>
          </p:nvSpPr>
          <p:spPr>
            <a:xfrm>
              <a:off x="270436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678DC67D-5D29-405A-87C1-D91581601143}"/>
                </a:ext>
              </a:extLst>
            </p:cNvPr>
            <p:cNvSpPr/>
            <p:nvPr/>
          </p:nvSpPr>
          <p:spPr>
            <a:xfrm>
              <a:off x="504243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51D88B08-361F-4EB4-8183-4E8F7D348336}"/>
                </a:ext>
              </a:extLst>
            </p:cNvPr>
            <p:cNvSpPr/>
            <p:nvPr/>
          </p:nvSpPr>
          <p:spPr>
            <a:xfrm>
              <a:off x="6233673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</p:grp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6165304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2" y="1241391"/>
            <a:ext cx="6933495" cy="540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710" y="3113767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9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19" y="35658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11" y="1472853"/>
            <a:ext cx="3637445" cy="298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931" y="1501808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7511" y="1495790"/>
            <a:ext cx="3637446" cy="2944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56578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구매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productDetail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구매 버튼 클릭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</a:t>
                      </a: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58169"/>
              </p:ext>
            </p:extLst>
          </p:nvPr>
        </p:nvGraphicFramePr>
        <p:xfrm>
          <a:off x="7264715" y="1294526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상세 페이지 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 구매 페이지로 이동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상품에 설정된  수량을 변경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상품에 설정된 수량을 변경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1" kern="1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옵션과 수량을 확인하고 구매하기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버튼ㅇ르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안된 경우 로그인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2-1.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수량이 재고 수량보다 많을 </a:t>
                      </a: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알림창을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 startAt="3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주문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044" y="521108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70" y="516578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1268760"/>
            <a:ext cx="7020248" cy="56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61" y="5185590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02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408" y="3902704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03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753" y="432962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04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445" y="518558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CEA64E4-BAC5-4E96-BE4B-1760C7B044EF}"/>
              </a:ext>
            </a:extLst>
          </p:cNvPr>
          <p:cNvSpPr/>
          <p:nvPr/>
        </p:nvSpPr>
        <p:spPr>
          <a:xfrm>
            <a:off x="183194" y="3401618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95127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결정 페이지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구매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orderPurchase.jsp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구매</a:t>
                      </a:r>
                      <a:r>
                        <a:rPr lang="ko-KR" altLang="en-US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페이지에서 수량</a:t>
                      </a:r>
                      <a:r>
                        <a:rPr lang="en-US" altLang="ko-KR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옵션</a:t>
                      </a:r>
                      <a:r>
                        <a:rPr lang="en-US" altLang="ko-KR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가격을 표시한다</a:t>
                      </a:r>
                      <a:r>
                        <a:rPr lang="en-US" altLang="ko-KR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</a:t>
                      </a: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12787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구매페이지의 윗부분입니다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상품에 대한 결제 정보가 맞는지 체크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주문시</a:t>
                      </a: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선택한 상품과 옵션 수량이 맞는지 확인한다</a:t>
                      </a:r>
                      <a:r>
                        <a:rPr lang="en-US" altLang="ko-KR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165846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51F9A893-5DBF-43B9-BE81-DFA1788FE192}"/>
              </a:ext>
            </a:extLst>
          </p:cNvPr>
          <p:cNvSpPr/>
          <p:nvPr/>
        </p:nvSpPr>
        <p:spPr>
          <a:xfrm>
            <a:off x="183194" y="1706565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1BC582C-062D-4116-8BCA-50B56BACAB08}"/>
              </a:ext>
            </a:extLst>
          </p:cNvPr>
          <p:cNvGrpSpPr/>
          <p:nvPr/>
        </p:nvGrpSpPr>
        <p:grpSpPr>
          <a:xfrm>
            <a:off x="5031237" y="1701416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244624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C5610E15-0FF3-4D41-BDA7-C9F1869284B4}"/>
              </a:ext>
            </a:extLst>
          </p:cNvPr>
          <p:cNvSpPr txBox="1"/>
          <p:nvPr/>
        </p:nvSpPr>
        <p:spPr>
          <a:xfrm>
            <a:off x="131953" y="2099570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0947EB3D-D379-47BB-8F44-F8B1E11831F9}"/>
              </a:ext>
            </a:extLst>
          </p:cNvPr>
          <p:cNvSpPr/>
          <p:nvPr/>
        </p:nvSpPr>
        <p:spPr>
          <a:xfrm>
            <a:off x="164937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FB10635F-5B69-46D8-B148-FBD48F7735BD}"/>
              </a:ext>
            </a:extLst>
          </p:cNvPr>
          <p:cNvSpPr/>
          <p:nvPr/>
        </p:nvSpPr>
        <p:spPr>
          <a:xfrm>
            <a:off x="2704362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78DC67D-5D29-405A-87C1-D91581601143}"/>
              </a:ext>
            </a:extLst>
          </p:cNvPr>
          <p:cNvSpPr/>
          <p:nvPr/>
        </p:nvSpPr>
        <p:spPr>
          <a:xfrm>
            <a:off x="5042432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51D88B08-361F-4EB4-8183-4E8F7D348336}"/>
              </a:ext>
            </a:extLst>
          </p:cNvPr>
          <p:cNvSpPr/>
          <p:nvPr/>
        </p:nvSpPr>
        <p:spPr>
          <a:xfrm>
            <a:off x="6233673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285869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2270D770-1A58-44E9-9F57-851D989939DE}"/>
              </a:ext>
            </a:extLst>
          </p:cNvPr>
          <p:cNvSpPr/>
          <p:nvPr/>
        </p:nvSpPr>
        <p:spPr>
          <a:xfrm>
            <a:off x="164937" y="301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03FB717A-4F73-46C8-98D0-2532DEE2DCD8}"/>
              </a:ext>
            </a:extLst>
          </p:cNvPr>
          <p:cNvSpPr/>
          <p:nvPr/>
        </p:nvSpPr>
        <p:spPr>
          <a:xfrm>
            <a:off x="164937" y="3536079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7F3E6F3-4647-446F-A122-C5C38584556A}"/>
              </a:ext>
            </a:extLst>
          </p:cNvPr>
          <p:cNvSpPr/>
          <p:nvPr/>
        </p:nvSpPr>
        <p:spPr>
          <a:xfrm>
            <a:off x="1351493" y="301849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ECF36BD-DCEA-41F7-930B-A327538B2244}"/>
              </a:ext>
            </a:extLst>
          </p:cNvPr>
          <p:cNvSpPr/>
          <p:nvPr/>
        </p:nvSpPr>
        <p:spPr>
          <a:xfrm>
            <a:off x="5049700" y="301849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3A18007-83AD-465F-9B7C-11C212E7E28D}"/>
              </a:ext>
            </a:extLst>
          </p:cNvPr>
          <p:cNvSpPr/>
          <p:nvPr/>
        </p:nvSpPr>
        <p:spPr>
          <a:xfrm>
            <a:off x="6169227" y="301849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3401618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3923005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30887128-B343-4C6C-B675-1306EEEF86F7}"/>
              </a:ext>
            </a:extLst>
          </p:cNvPr>
          <p:cNvSpPr/>
          <p:nvPr/>
        </p:nvSpPr>
        <p:spPr>
          <a:xfrm>
            <a:off x="1351493" y="352575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6FB14B39-1550-4322-91E7-4F265B1E7CF0}"/>
              </a:ext>
            </a:extLst>
          </p:cNvPr>
          <p:cNvSpPr/>
          <p:nvPr/>
        </p:nvSpPr>
        <p:spPr>
          <a:xfrm>
            <a:off x="5049700" y="353161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7995F156-C304-438F-B958-0097D7A4789F}"/>
              </a:ext>
            </a:extLst>
          </p:cNvPr>
          <p:cNvSpPr/>
          <p:nvPr/>
        </p:nvSpPr>
        <p:spPr>
          <a:xfrm>
            <a:off x="6169227" y="353161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28002DC-6E2C-43FF-B617-A5BC871E3B1C}"/>
              </a:ext>
            </a:extLst>
          </p:cNvPr>
          <p:cNvSpPr/>
          <p:nvPr/>
        </p:nvSpPr>
        <p:spPr>
          <a:xfrm>
            <a:off x="1351493" y="40235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4448166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3DD60D-31E7-45E3-BD01-45E29EEADDEC}"/>
              </a:ext>
            </a:extLst>
          </p:cNvPr>
          <p:cNvSpPr/>
          <p:nvPr/>
        </p:nvSpPr>
        <p:spPr>
          <a:xfrm>
            <a:off x="1351493" y="474275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B67C0D92-F6A8-42C3-821C-7DB4BE26B0CA}"/>
              </a:ext>
            </a:extLst>
          </p:cNvPr>
          <p:cNvSpPr/>
          <p:nvPr/>
        </p:nvSpPr>
        <p:spPr>
          <a:xfrm>
            <a:off x="5049700" y="475794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36FB5F9A-F24E-4A7A-BEA2-DC18C11DABBC}"/>
              </a:ext>
            </a:extLst>
          </p:cNvPr>
          <p:cNvSpPr/>
          <p:nvPr/>
        </p:nvSpPr>
        <p:spPr>
          <a:xfrm>
            <a:off x="6169227" y="4747031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5199530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C97E67D4-EDCC-4EAA-8259-97A8EAF9C11F}"/>
              </a:ext>
            </a:extLst>
          </p:cNvPr>
          <p:cNvSpPr/>
          <p:nvPr/>
        </p:nvSpPr>
        <p:spPr>
          <a:xfrm>
            <a:off x="164937" y="539422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20B73784-AA2C-4FB7-88F6-4421075887FA}"/>
              </a:ext>
            </a:extLst>
          </p:cNvPr>
          <p:cNvSpPr/>
          <p:nvPr/>
        </p:nvSpPr>
        <p:spPr>
          <a:xfrm>
            <a:off x="1351493" y="539422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0DF6B440-C973-4622-A769-359ED9EF5126}"/>
              </a:ext>
            </a:extLst>
          </p:cNvPr>
          <p:cNvSpPr/>
          <p:nvPr/>
        </p:nvSpPr>
        <p:spPr>
          <a:xfrm>
            <a:off x="5049700" y="539422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6F4DF6C-13AA-40D5-BAC6-9E9EA4F79196}"/>
              </a:ext>
            </a:extLst>
          </p:cNvPr>
          <p:cNvSpPr/>
          <p:nvPr/>
        </p:nvSpPr>
        <p:spPr>
          <a:xfrm>
            <a:off x="6169227" y="539422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5813367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7" y="1315522"/>
            <a:ext cx="6917759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2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44883"/>
              </p:ext>
            </p:extLst>
          </p:nvPr>
        </p:nvGraphicFramePr>
        <p:xfrm>
          <a:off x="165000" y="404664"/>
          <a:ext cx="9576000" cy="726236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결정 페이지</a:t>
                      </a:r>
                      <a:r>
                        <a:rPr lang="en-US" altLang="ko-KR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정보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orderPurchase.jsp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주문하는 사람의 </a:t>
                      </a:r>
                      <a:r>
                        <a:rPr lang="ko-KR" altLang="en-US" sz="10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배송지</a:t>
                      </a: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및 주문 정보를 확인 하는 페이지입니다</a:t>
                      </a:r>
                      <a:r>
                        <a:rPr lang="en-US" altLang="ko-KR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42318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구매페이지의 아랫부분 화면입니다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가입한 회원 정보와 동일한 </a:t>
                      </a:r>
                      <a:r>
                        <a:rPr lang="ko-KR" altLang="en-US" sz="900" b="1" kern="120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배송지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정보를 출력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우편 검색을 통해 </a:t>
                      </a:r>
                      <a:r>
                        <a:rPr lang="ko-KR" altLang="en-US" sz="900" b="1" kern="120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배송지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주소와 우편번호를 입력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결제하기 버튼 클릭 시  결제 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출력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우편번호 휴대폰 번호 및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배송지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정보를 정확하게 입력하도록 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결제하기 버튼을 클릭하고 결제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66781E7-FFE5-4DED-8FA7-D0ADD1CEE2EA}"/>
              </a:ext>
            </a:extLst>
          </p:cNvPr>
          <p:cNvGrpSpPr/>
          <p:nvPr/>
        </p:nvGrpSpPr>
        <p:grpSpPr>
          <a:xfrm>
            <a:off x="103286" y="1315133"/>
            <a:ext cx="7055798" cy="4498234"/>
            <a:chOff x="103286" y="1315133"/>
            <a:chExt cx="7055798" cy="44982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CEA64E4-BAC5-4E96-BE4B-1760C7B044EF}"/>
                </a:ext>
              </a:extLst>
            </p:cNvPr>
            <p:cNvSpPr/>
            <p:nvPr/>
          </p:nvSpPr>
          <p:spPr>
            <a:xfrm>
              <a:off x="183194" y="3401618"/>
              <a:ext cx="6887392" cy="1797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111E13BE-B14E-4C6A-83D2-1544745C11E4}"/>
                </a:ext>
              </a:extLst>
            </p:cNvPr>
            <p:cNvSpPr txBox="1"/>
            <p:nvPr/>
          </p:nvSpPr>
          <p:spPr>
            <a:xfrm>
              <a:off x="103286" y="1315133"/>
              <a:ext cx="168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2EE8CA1B-726B-46EB-8BE5-A4D3D471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1658467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51F9A893-5DBF-43B9-BE81-DFA1788FE192}"/>
                </a:ext>
              </a:extLst>
            </p:cNvPr>
            <p:cNvSpPr/>
            <p:nvPr/>
          </p:nvSpPr>
          <p:spPr>
            <a:xfrm>
              <a:off x="183194" y="1706565"/>
              <a:ext cx="1097398" cy="33218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작성하기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E1BC582C-062D-4116-8BCA-50B56BACAB08}"/>
                </a:ext>
              </a:extLst>
            </p:cNvPr>
            <p:cNvGrpSpPr/>
            <p:nvPr/>
          </p:nvGrpSpPr>
          <p:grpSpPr>
            <a:xfrm>
              <a:off x="5031237" y="1701416"/>
              <a:ext cx="1944216" cy="276999"/>
              <a:chOff x="4160912" y="5008027"/>
              <a:chExt cx="1944216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DED1EC8B-E163-41B3-BE71-49348731E638}"/>
                  </a:ext>
                </a:extLst>
              </p:cNvPr>
              <p:cNvSpPr txBox="1"/>
              <p:nvPr/>
            </p:nvSpPr>
            <p:spPr>
              <a:xfrm>
                <a:off x="4160912" y="5008027"/>
                <a:ext cx="1578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작성한 글 보기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xmlns="" id="{4A418686-CBEC-474F-B2FB-352FA089DEF8}"/>
                  </a:ext>
                </a:extLst>
              </p:cNvPr>
              <p:cNvSpPr/>
              <p:nvPr/>
            </p:nvSpPr>
            <p:spPr>
              <a:xfrm>
                <a:off x="5783961" y="5062567"/>
                <a:ext cx="321167" cy="15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600" dirty="0"/>
                  <a:t>off</a:t>
                </a:r>
                <a:endParaRPr lang="ko-KR" altLang="en-US" sz="600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FFAE4DB-49E0-4F89-98A3-72314ED2224A}"/>
                  </a:ext>
                </a:extLst>
              </p:cNvPr>
              <p:cNvSpPr/>
              <p:nvPr/>
            </p:nvSpPr>
            <p:spPr>
              <a:xfrm>
                <a:off x="5672732" y="5035297"/>
                <a:ext cx="222459" cy="22245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xmlns="" id="{5CF49116-1A7E-4DF5-95A6-1296466E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446249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C5610E15-0FF3-4D41-BDA7-C9F1869284B4}"/>
                </a:ext>
              </a:extLst>
            </p:cNvPr>
            <p:cNvSpPr txBox="1"/>
            <p:nvPr/>
          </p:nvSpPr>
          <p:spPr>
            <a:xfrm>
              <a:off x="131953" y="2099570"/>
              <a:ext cx="6810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구매하시려는 상품에 대해 궁금하신 점이 있으신 경우 문의해주세요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0947EB3D-D379-47BB-8F44-F8B1E11831F9}"/>
                </a:ext>
              </a:extLst>
            </p:cNvPr>
            <p:cNvSpPr/>
            <p:nvPr/>
          </p:nvSpPr>
          <p:spPr>
            <a:xfrm>
              <a:off x="164937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FB10635F-5B69-46D8-B148-FBD48F7735BD}"/>
                </a:ext>
              </a:extLst>
            </p:cNvPr>
            <p:cNvSpPr/>
            <p:nvPr/>
          </p:nvSpPr>
          <p:spPr>
            <a:xfrm>
              <a:off x="270436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678DC67D-5D29-405A-87C1-D91581601143}"/>
                </a:ext>
              </a:extLst>
            </p:cNvPr>
            <p:cNvSpPr/>
            <p:nvPr/>
          </p:nvSpPr>
          <p:spPr>
            <a:xfrm>
              <a:off x="504243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51D88B08-361F-4EB4-8183-4E8F7D348336}"/>
                </a:ext>
              </a:extLst>
            </p:cNvPr>
            <p:cNvSpPr/>
            <p:nvPr/>
          </p:nvSpPr>
          <p:spPr>
            <a:xfrm>
              <a:off x="6233673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F74B34A6-215C-4C3D-8BF7-21FF428A2BD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858693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270D770-1A58-44E9-9F57-851D989939DE}"/>
                </a:ext>
              </a:extLst>
            </p:cNvPr>
            <p:cNvSpPr/>
            <p:nvPr/>
          </p:nvSpPr>
          <p:spPr>
            <a:xfrm>
              <a:off x="164937" y="301849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03FB717A-4F73-46C8-98D0-2532DEE2DCD8}"/>
                </a:ext>
              </a:extLst>
            </p:cNvPr>
            <p:cNvSpPr/>
            <p:nvPr/>
          </p:nvSpPr>
          <p:spPr>
            <a:xfrm>
              <a:off x="164937" y="3536079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답변완료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87F3E6F3-4647-446F-A122-C5C38584556A}"/>
                </a:ext>
              </a:extLst>
            </p:cNvPr>
            <p:cNvSpPr/>
            <p:nvPr/>
          </p:nvSpPr>
          <p:spPr>
            <a:xfrm>
              <a:off x="1351493" y="301849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EECF36BD-DCEA-41F7-930B-A327538B2244}"/>
                </a:ext>
              </a:extLst>
            </p:cNvPr>
            <p:cNvSpPr/>
            <p:nvPr/>
          </p:nvSpPr>
          <p:spPr>
            <a:xfrm>
              <a:off x="5049700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3A18007-83AD-465F-9B7C-11C212E7E28D}"/>
                </a:ext>
              </a:extLst>
            </p:cNvPr>
            <p:cNvSpPr/>
            <p:nvPr/>
          </p:nvSpPr>
          <p:spPr>
            <a:xfrm>
              <a:off x="6169227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xmlns="" id="{4DF8B036-0491-4F1A-8444-0B0BD4D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401618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xmlns="" id="{8597760D-44B3-4438-9FD9-6FDD70C8C3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923005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30887128-B343-4C6C-B675-1306EEEF86F7}"/>
                </a:ext>
              </a:extLst>
            </p:cNvPr>
            <p:cNvSpPr/>
            <p:nvPr/>
          </p:nvSpPr>
          <p:spPr>
            <a:xfrm>
              <a:off x="1351493" y="352575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6FB14B39-1550-4322-91E7-4F265B1E7CF0}"/>
                </a:ext>
              </a:extLst>
            </p:cNvPr>
            <p:cNvSpPr/>
            <p:nvPr/>
          </p:nvSpPr>
          <p:spPr>
            <a:xfrm>
              <a:off x="5049700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7995F156-C304-438F-B958-0097D7A4789F}"/>
                </a:ext>
              </a:extLst>
            </p:cNvPr>
            <p:cNvSpPr/>
            <p:nvPr/>
          </p:nvSpPr>
          <p:spPr>
            <a:xfrm>
              <a:off x="6169227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828002DC-6E2C-43FF-B617-A5BC871E3B1C}"/>
                </a:ext>
              </a:extLst>
            </p:cNvPr>
            <p:cNvSpPr/>
            <p:nvPr/>
          </p:nvSpPr>
          <p:spPr>
            <a:xfrm>
              <a:off x="1351493" y="402352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내용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EB170E5A-65A6-44C1-ACBE-2880087FF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64" y="4448166"/>
              <a:ext cx="50682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6C3DD60D-31E7-45E3-BD01-45E29EEADDEC}"/>
                </a:ext>
              </a:extLst>
            </p:cNvPr>
            <p:cNvSpPr/>
            <p:nvPr/>
          </p:nvSpPr>
          <p:spPr>
            <a:xfrm>
              <a:off x="1351493" y="474275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 내용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B67C0D92-F6A8-42C3-821C-7DB4BE26B0CA}"/>
                </a:ext>
              </a:extLst>
            </p:cNvPr>
            <p:cNvSpPr/>
            <p:nvPr/>
          </p:nvSpPr>
          <p:spPr>
            <a:xfrm>
              <a:off x="5049700" y="475794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36FB5F9A-F24E-4A7A-BEA2-DC18C11DABBC}"/>
                </a:ext>
              </a:extLst>
            </p:cNvPr>
            <p:cNvSpPr/>
            <p:nvPr/>
          </p:nvSpPr>
          <p:spPr>
            <a:xfrm>
              <a:off x="6169227" y="4747031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xmlns="" id="{BD419484-F879-4B3C-BD02-057D399DF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199530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C97E67D4-EDCC-4EAA-8259-97A8EAF9C11F}"/>
                </a:ext>
              </a:extLst>
            </p:cNvPr>
            <p:cNvSpPr/>
            <p:nvPr/>
          </p:nvSpPr>
          <p:spPr>
            <a:xfrm>
              <a:off x="164937" y="539422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20B73784-AA2C-4FB7-88F6-4421075887FA}"/>
                </a:ext>
              </a:extLst>
            </p:cNvPr>
            <p:cNvSpPr/>
            <p:nvPr/>
          </p:nvSpPr>
          <p:spPr>
            <a:xfrm>
              <a:off x="1351493" y="539422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비밀글입니다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0DF6B440-C973-4622-A769-359ED9EF5126}"/>
                </a:ext>
              </a:extLst>
            </p:cNvPr>
            <p:cNvSpPr/>
            <p:nvPr/>
          </p:nvSpPr>
          <p:spPr>
            <a:xfrm>
              <a:off x="5049700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F6F4DF6C-13AA-40D5-BAC6-9E9EA4F79196}"/>
                </a:ext>
              </a:extLst>
            </p:cNvPr>
            <p:cNvSpPr/>
            <p:nvPr/>
          </p:nvSpPr>
          <p:spPr>
            <a:xfrm>
              <a:off x="6169227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xmlns="" id="{E8B9B105-C4E0-43F0-949D-339B8DDD22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813367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392DE3-F4F2-4B8B-B626-7C74EFA18279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C30629B-B341-4BB2-A0B3-D605ECB76A1B}"/>
              </a:ext>
            </a:extLst>
          </p:cNvPr>
          <p:cNvSpPr/>
          <p:nvPr/>
        </p:nvSpPr>
        <p:spPr>
          <a:xfrm>
            <a:off x="1280592" y="1340768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BD3CCFE-A767-4E3A-AB8E-5846011ABFCD}"/>
              </a:ext>
            </a:extLst>
          </p:cNvPr>
          <p:cNvSpPr/>
          <p:nvPr/>
        </p:nvSpPr>
        <p:spPr>
          <a:xfrm>
            <a:off x="1280593" y="1340768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AF947CA-509A-4BC0-9118-FCEB31A34D67}"/>
              </a:ext>
            </a:extLst>
          </p:cNvPr>
          <p:cNvSpPr/>
          <p:nvPr/>
        </p:nvSpPr>
        <p:spPr>
          <a:xfrm>
            <a:off x="5524302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78365FC-9589-4622-AB1A-71D4F474ECC9}"/>
              </a:ext>
            </a:extLst>
          </p:cNvPr>
          <p:cNvSpPr/>
          <p:nvPr/>
        </p:nvSpPr>
        <p:spPr>
          <a:xfrm>
            <a:off x="5228531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F56E0C7-814A-4923-B90B-BD48DA2AA1D0}"/>
              </a:ext>
            </a:extLst>
          </p:cNvPr>
          <p:cNvSpPr/>
          <p:nvPr/>
        </p:nvSpPr>
        <p:spPr>
          <a:xfrm>
            <a:off x="4930024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4099DF5-81C0-4605-9973-F9875897315C}"/>
              </a:ext>
            </a:extLst>
          </p:cNvPr>
          <p:cNvSpPr/>
          <p:nvPr/>
        </p:nvSpPr>
        <p:spPr>
          <a:xfrm>
            <a:off x="1290984" y="1607825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F814B8-25D9-4E46-A258-1C2A47CE2944}"/>
              </a:ext>
            </a:extLst>
          </p:cNvPr>
          <p:cNvSpPr/>
          <p:nvPr/>
        </p:nvSpPr>
        <p:spPr>
          <a:xfrm>
            <a:off x="1496616" y="2094741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A29EDFCA-8023-485B-8ACD-0DC36C9AB541}"/>
              </a:ext>
            </a:extLst>
          </p:cNvPr>
          <p:cNvGrpSpPr/>
          <p:nvPr/>
        </p:nvGrpSpPr>
        <p:grpSpPr>
          <a:xfrm>
            <a:off x="4461184" y="3834768"/>
            <a:ext cx="1041990" cy="276999"/>
            <a:chOff x="5063138" y="5008027"/>
            <a:chExt cx="1041990" cy="2769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0C84B303-4BEA-4EAA-920D-FA8B37B2B591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xmlns="" id="{A7433FDA-FB96-4974-97DA-2F1AF44CB8B7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BABF774A-1510-495D-ADAA-17A7FB367EFB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6F247410-9CB1-4DAD-BD41-04C38FF0C7A3}"/>
              </a:ext>
            </a:extLst>
          </p:cNvPr>
          <p:cNvSpPr/>
          <p:nvPr/>
        </p:nvSpPr>
        <p:spPr>
          <a:xfrm>
            <a:off x="1715316" y="4699916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B2ACB04E-C145-478A-9214-EC48CCA9A214}"/>
              </a:ext>
            </a:extLst>
          </p:cNvPr>
          <p:cNvSpPr/>
          <p:nvPr/>
        </p:nvSpPr>
        <p:spPr>
          <a:xfrm>
            <a:off x="3657833" y="4699916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823F0C7-D8D2-4328-961B-99AB86258931}"/>
              </a:ext>
            </a:extLst>
          </p:cNvPr>
          <p:cNvSpPr txBox="1"/>
          <p:nvPr/>
        </p:nvSpPr>
        <p:spPr>
          <a:xfrm>
            <a:off x="1490586" y="5393599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" y="1286272"/>
            <a:ext cx="7074268" cy="5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688" y="297185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055" y="35658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150" y="6165304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41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21" y="405784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2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815" y="616530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08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98059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결정 페이지</a:t>
                      </a:r>
                      <a:r>
                        <a:rPr lang="en-US" altLang="ko-KR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정보 입력 유효성 검사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orderPurchase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잘못된 </a:t>
                      </a:r>
                      <a:r>
                        <a:rPr lang="ko-KR" altLang="en-US" sz="10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배송지</a:t>
                      </a: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정보를 검사하는 페이지 입니다</a:t>
                      </a:r>
                      <a:r>
                        <a:rPr lang="en-US" altLang="ko-KR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614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구매페이지의 아랫부분 화면입니다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배송지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정보를 정확하게 입력하지 않은 경우 잘못된 정보를 알려주는 </a:t>
                      </a:r>
                      <a:r>
                        <a:rPr lang="ko-KR" altLang="en-US" sz="900" b="1" kern="120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알림창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출력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배송지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정보를 입력한다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정보를 정확하게 확인 한 후 결제하기 버튼을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2-1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결제하기 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출력된다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66781E7-FFE5-4DED-8FA7-D0ADD1CEE2EA}"/>
              </a:ext>
            </a:extLst>
          </p:cNvPr>
          <p:cNvGrpSpPr/>
          <p:nvPr/>
        </p:nvGrpSpPr>
        <p:grpSpPr>
          <a:xfrm>
            <a:off x="103286" y="1315133"/>
            <a:ext cx="7055798" cy="4498234"/>
            <a:chOff x="103286" y="1315133"/>
            <a:chExt cx="7055798" cy="44982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CEA64E4-BAC5-4E96-BE4B-1760C7B044EF}"/>
                </a:ext>
              </a:extLst>
            </p:cNvPr>
            <p:cNvSpPr/>
            <p:nvPr/>
          </p:nvSpPr>
          <p:spPr>
            <a:xfrm>
              <a:off x="183194" y="3401618"/>
              <a:ext cx="6887392" cy="1797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111E13BE-B14E-4C6A-83D2-1544745C11E4}"/>
                </a:ext>
              </a:extLst>
            </p:cNvPr>
            <p:cNvSpPr txBox="1"/>
            <p:nvPr/>
          </p:nvSpPr>
          <p:spPr>
            <a:xfrm>
              <a:off x="103286" y="1315133"/>
              <a:ext cx="168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2EE8CA1B-726B-46EB-8BE5-A4D3D471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1658467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51F9A893-5DBF-43B9-BE81-DFA1788FE192}"/>
                </a:ext>
              </a:extLst>
            </p:cNvPr>
            <p:cNvSpPr/>
            <p:nvPr/>
          </p:nvSpPr>
          <p:spPr>
            <a:xfrm>
              <a:off x="183194" y="1706565"/>
              <a:ext cx="1097398" cy="33218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작성하기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E1BC582C-062D-4116-8BCA-50B56BACAB08}"/>
                </a:ext>
              </a:extLst>
            </p:cNvPr>
            <p:cNvGrpSpPr/>
            <p:nvPr/>
          </p:nvGrpSpPr>
          <p:grpSpPr>
            <a:xfrm>
              <a:off x="5031237" y="1701416"/>
              <a:ext cx="1944216" cy="276999"/>
              <a:chOff x="4160912" y="5008027"/>
              <a:chExt cx="1944216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DED1EC8B-E163-41B3-BE71-49348731E638}"/>
                  </a:ext>
                </a:extLst>
              </p:cNvPr>
              <p:cNvSpPr txBox="1"/>
              <p:nvPr/>
            </p:nvSpPr>
            <p:spPr>
              <a:xfrm>
                <a:off x="4160912" y="5008027"/>
                <a:ext cx="1578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작성한 글 보기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xmlns="" id="{4A418686-CBEC-474F-B2FB-352FA089DEF8}"/>
                  </a:ext>
                </a:extLst>
              </p:cNvPr>
              <p:cNvSpPr/>
              <p:nvPr/>
            </p:nvSpPr>
            <p:spPr>
              <a:xfrm>
                <a:off x="5783961" y="5062567"/>
                <a:ext cx="321167" cy="15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600" dirty="0"/>
                  <a:t>off</a:t>
                </a:r>
                <a:endParaRPr lang="ko-KR" altLang="en-US" sz="600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FFAE4DB-49E0-4F89-98A3-72314ED2224A}"/>
                  </a:ext>
                </a:extLst>
              </p:cNvPr>
              <p:cNvSpPr/>
              <p:nvPr/>
            </p:nvSpPr>
            <p:spPr>
              <a:xfrm>
                <a:off x="5672732" y="5035297"/>
                <a:ext cx="222459" cy="22245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xmlns="" id="{5CF49116-1A7E-4DF5-95A6-1296466E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446249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C5610E15-0FF3-4D41-BDA7-C9F1869284B4}"/>
                </a:ext>
              </a:extLst>
            </p:cNvPr>
            <p:cNvSpPr txBox="1"/>
            <p:nvPr/>
          </p:nvSpPr>
          <p:spPr>
            <a:xfrm>
              <a:off x="131953" y="2099570"/>
              <a:ext cx="6810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구매하시려는 상품에 대해 궁금하신 점이 있으신 경우 문의해주세요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0947EB3D-D379-47BB-8F44-F8B1E11831F9}"/>
                </a:ext>
              </a:extLst>
            </p:cNvPr>
            <p:cNvSpPr/>
            <p:nvPr/>
          </p:nvSpPr>
          <p:spPr>
            <a:xfrm>
              <a:off x="164937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FB10635F-5B69-46D8-B148-FBD48F7735BD}"/>
                </a:ext>
              </a:extLst>
            </p:cNvPr>
            <p:cNvSpPr/>
            <p:nvPr/>
          </p:nvSpPr>
          <p:spPr>
            <a:xfrm>
              <a:off x="270436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678DC67D-5D29-405A-87C1-D91581601143}"/>
                </a:ext>
              </a:extLst>
            </p:cNvPr>
            <p:cNvSpPr/>
            <p:nvPr/>
          </p:nvSpPr>
          <p:spPr>
            <a:xfrm>
              <a:off x="504243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51D88B08-361F-4EB4-8183-4E8F7D348336}"/>
                </a:ext>
              </a:extLst>
            </p:cNvPr>
            <p:cNvSpPr/>
            <p:nvPr/>
          </p:nvSpPr>
          <p:spPr>
            <a:xfrm>
              <a:off x="6233673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F74B34A6-215C-4C3D-8BF7-21FF428A2BD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858693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270D770-1A58-44E9-9F57-851D989939DE}"/>
                </a:ext>
              </a:extLst>
            </p:cNvPr>
            <p:cNvSpPr/>
            <p:nvPr/>
          </p:nvSpPr>
          <p:spPr>
            <a:xfrm>
              <a:off x="164937" y="301849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03FB717A-4F73-46C8-98D0-2532DEE2DCD8}"/>
                </a:ext>
              </a:extLst>
            </p:cNvPr>
            <p:cNvSpPr/>
            <p:nvPr/>
          </p:nvSpPr>
          <p:spPr>
            <a:xfrm>
              <a:off x="164937" y="3536079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답변완료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87F3E6F3-4647-446F-A122-C5C38584556A}"/>
                </a:ext>
              </a:extLst>
            </p:cNvPr>
            <p:cNvSpPr/>
            <p:nvPr/>
          </p:nvSpPr>
          <p:spPr>
            <a:xfrm>
              <a:off x="1351493" y="301849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EECF36BD-DCEA-41F7-930B-A327538B2244}"/>
                </a:ext>
              </a:extLst>
            </p:cNvPr>
            <p:cNvSpPr/>
            <p:nvPr/>
          </p:nvSpPr>
          <p:spPr>
            <a:xfrm>
              <a:off x="5049700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3A18007-83AD-465F-9B7C-11C212E7E28D}"/>
                </a:ext>
              </a:extLst>
            </p:cNvPr>
            <p:cNvSpPr/>
            <p:nvPr/>
          </p:nvSpPr>
          <p:spPr>
            <a:xfrm>
              <a:off x="6169227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xmlns="" id="{4DF8B036-0491-4F1A-8444-0B0BD4D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401618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xmlns="" id="{8597760D-44B3-4438-9FD9-6FDD70C8C3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923005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30887128-B343-4C6C-B675-1306EEEF86F7}"/>
                </a:ext>
              </a:extLst>
            </p:cNvPr>
            <p:cNvSpPr/>
            <p:nvPr/>
          </p:nvSpPr>
          <p:spPr>
            <a:xfrm>
              <a:off x="1351493" y="352575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6FB14B39-1550-4322-91E7-4F265B1E7CF0}"/>
                </a:ext>
              </a:extLst>
            </p:cNvPr>
            <p:cNvSpPr/>
            <p:nvPr/>
          </p:nvSpPr>
          <p:spPr>
            <a:xfrm>
              <a:off x="5049700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7995F156-C304-438F-B958-0097D7A4789F}"/>
                </a:ext>
              </a:extLst>
            </p:cNvPr>
            <p:cNvSpPr/>
            <p:nvPr/>
          </p:nvSpPr>
          <p:spPr>
            <a:xfrm>
              <a:off x="6169227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828002DC-6E2C-43FF-B617-A5BC871E3B1C}"/>
                </a:ext>
              </a:extLst>
            </p:cNvPr>
            <p:cNvSpPr/>
            <p:nvPr/>
          </p:nvSpPr>
          <p:spPr>
            <a:xfrm>
              <a:off x="1351493" y="402352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내용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EB170E5A-65A6-44C1-ACBE-2880087FF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64" y="4448166"/>
              <a:ext cx="50682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6C3DD60D-31E7-45E3-BD01-45E29EEADDEC}"/>
                </a:ext>
              </a:extLst>
            </p:cNvPr>
            <p:cNvSpPr/>
            <p:nvPr/>
          </p:nvSpPr>
          <p:spPr>
            <a:xfrm>
              <a:off x="1351493" y="474275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 내용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B67C0D92-F6A8-42C3-821C-7DB4BE26B0CA}"/>
                </a:ext>
              </a:extLst>
            </p:cNvPr>
            <p:cNvSpPr/>
            <p:nvPr/>
          </p:nvSpPr>
          <p:spPr>
            <a:xfrm>
              <a:off x="5049700" y="475794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36FB5F9A-F24E-4A7A-BEA2-DC18C11DABBC}"/>
                </a:ext>
              </a:extLst>
            </p:cNvPr>
            <p:cNvSpPr/>
            <p:nvPr/>
          </p:nvSpPr>
          <p:spPr>
            <a:xfrm>
              <a:off x="6169227" y="4747031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xmlns="" id="{BD419484-F879-4B3C-BD02-057D399DF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199530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C97E67D4-EDCC-4EAA-8259-97A8EAF9C11F}"/>
                </a:ext>
              </a:extLst>
            </p:cNvPr>
            <p:cNvSpPr/>
            <p:nvPr/>
          </p:nvSpPr>
          <p:spPr>
            <a:xfrm>
              <a:off x="164937" y="539422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20B73784-AA2C-4FB7-88F6-4421075887FA}"/>
                </a:ext>
              </a:extLst>
            </p:cNvPr>
            <p:cNvSpPr/>
            <p:nvPr/>
          </p:nvSpPr>
          <p:spPr>
            <a:xfrm>
              <a:off x="1351493" y="539422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비밀글입니다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0DF6B440-C973-4622-A769-359ED9EF5126}"/>
                </a:ext>
              </a:extLst>
            </p:cNvPr>
            <p:cNvSpPr/>
            <p:nvPr/>
          </p:nvSpPr>
          <p:spPr>
            <a:xfrm>
              <a:off x="5049700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F6F4DF6C-13AA-40D5-BAC6-9E9EA4F79196}"/>
                </a:ext>
              </a:extLst>
            </p:cNvPr>
            <p:cNvSpPr/>
            <p:nvPr/>
          </p:nvSpPr>
          <p:spPr>
            <a:xfrm>
              <a:off x="6169227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xmlns="" id="{E8B9B105-C4E0-43F0-949D-339B8DDD22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813367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392DE3-F4F2-4B8B-B626-7C74EFA18279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C30629B-B341-4BB2-A0B3-D605ECB76A1B}"/>
              </a:ext>
            </a:extLst>
          </p:cNvPr>
          <p:cNvSpPr/>
          <p:nvPr/>
        </p:nvSpPr>
        <p:spPr>
          <a:xfrm>
            <a:off x="1280592" y="1340768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BD3CCFE-A767-4E3A-AB8E-5846011ABFCD}"/>
              </a:ext>
            </a:extLst>
          </p:cNvPr>
          <p:cNvSpPr/>
          <p:nvPr/>
        </p:nvSpPr>
        <p:spPr>
          <a:xfrm>
            <a:off x="1280593" y="1340768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AF947CA-509A-4BC0-9118-FCEB31A34D67}"/>
              </a:ext>
            </a:extLst>
          </p:cNvPr>
          <p:cNvSpPr/>
          <p:nvPr/>
        </p:nvSpPr>
        <p:spPr>
          <a:xfrm>
            <a:off x="5524302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78365FC-9589-4622-AB1A-71D4F474ECC9}"/>
              </a:ext>
            </a:extLst>
          </p:cNvPr>
          <p:cNvSpPr/>
          <p:nvPr/>
        </p:nvSpPr>
        <p:spPr>
          <a:xfrm>
            <a:off x="5228531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F56E0C7-814A-4923-B90B-BD48DA2AA1D0}"/>
              </a:ext>
            </a:extLst>
          </p:cNvPr>
          <p:cNvSpPr/>
          <p:nvPr/>
        </p:nvSpPr>
        <p:spPr>
          <a:xfrm>
            <a:off x="4930024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4099DF5-81C0-4605-9973-F9875897315C}"/>
              </a:ext>
            </a:extLst>
          </p:cNvPr>
          <p:cNvSpPr/>
          <p:nvPr/>
        </p:nvSpPr>
        <p:spPr>
          <a:xfrm>
            <a:off x="1290984" y="1607825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F814B8-25D9-4E46-A258-1C2A47CE2944}"/>
              </a:ext>
            </a:extLst>
          </p:cNvPr>
          <p:cNvSpPr/>
          <p:nvPr/>
        </p:nvSpPr>
        <p:spPr>
          <a:xfrm>
            <a:off x="1496616" y="2094741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A29EDFCA-8023-485B-8ACD-0DC36C9AB541}"/>
              </a:ext>
            </a:extLst>
          </p:cNvPr>
          <p:cNvGrpSpPr/>
          <p:nvPr/>
        </p:nvGrpSpPr>
        <p:grpSpPr>
          <a:xfrm>
            <a:off x="4461184" y="3834768"/>
            <a:ext cx="1041990" cy="276999"/>
            <a:chOff x="5063138" y="5008027"/>
            <a:chExt cx="1041990" cy="2769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0C84B303-4BEA-4EAA-920D-FA8B37B2B591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xmlns="" id="{A7433FDA-FB96-4974-97DA-2F1AF44CB8B7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BABF774A-1510-495D-ADAA-17A7FB367EFB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6F247410-9CB1-4DAD-BD41-04C38FF0C7A3}"/>
              </a:ext>
            </a:extLst>
          </p:cNvPr>
          <p:cNvSpPr/>
          <p:nvPr/>
        </p:nvSpPr>
        <p:spPr>
          <a:xfrm>
            <a:off x="1715316" y="4699916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B2ACB04E-C145-478A-9214-EC48CCA9A214}"/>
              </a:ext>
            </a:extLst>
          </p:cNvPr>
          <p:cNvSpPr/>
          <p:nvPr/>
        </p:nvSpPr>
        <p:spPr>
          <a:xfrm>
            <a:off x="3657833" y="4699916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823F0C7-D8D2-4328-961B-99AB86258931}"/>
              </a:ext>
            </a:extLst>
          </p:cNvPr>
          <p:cNvSpPr txBox="1"/>
          <p:nvPr/>
        </p:nvSpPr>
        <p:spPr>
          <a:xfrm>
            <a:off x="1490586" y="5393599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" y="1286272"/>
            <a:ext cx="7074268" cy="5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56" y="1300136"/>
            <a:ext cx="42100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732356" y="1398650"/>
            <a:ext cx="4157082" cy="104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399" y="1317687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4" y="273748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47564" y="3008002"/>
            <a:ext cx="4782459" cy="237331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623" y="616530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33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41791</TotalTime>
  <Words>2468</Words>
  <Application>Microsoft Office PowerPoint</Application>
  <PresentationFormat>A4 용지(210x297mm)</PresentationFormat>
  <Paragraphs>1282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user</cp:lastModifiedBy>
  <cp:revision>5418</cp:revision>
  <cp:lastPrinted>2018-08-22T04:45:35Z</cp:lastPrinted>
  <dcterms:created xsi:type="dcterms:W3CDTF">2008-09-10T03:44:25Z</dcterms:created>
  <dcterms:modified xsi:type="dcterms:W3CDTF">2020-04-23T02:52:27Z</dcterms:modified>
</cp:coreProperties>
</file>