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4"/>
  </p:notesMasterIdLst>
  <p:handoutMasterIdLst>
    <p:handoutMasterId r:id="rId15"/>
  </p:handoutMasterIdLst>
  <p:sldIdLst>
    <p:sldId id="1884" r:id="rId2"/>
    <p:sldId id="1886" r:id="rId3"/>
    <p:sldId id="1895" r:id="rId4"/>
    <p:sldId id="1896" r:id="rId5"/>
    <p:sldId id="1888" r:id="rId6"/>
    <p:sldId id="1889" r:id="rId7"/>
    <p:sldId id="1892" r:id="rId8"/>
    <p:sldId id="1893" r:id="rId9"/>
    <p:sldId id="1897" r:id="rId10"/>
    <p:sldId id="1898" r:id="rId11"/>
    <p:sldId id="1899" r:id="rId12"/>
    <p:sldId id="1900" r:id="rId13"/>
  </p:sldIdLst>
  <p:sldSz cx="9906000" cy="6858000" type="A4"/>
  <p:notesSz cx="9928225" cy="679767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쇼핑몰" id="{360D3EA9-BA4F-442C-81B4-2F6B5B1F4570}">
          <p14:sldIdLst>
            <p14:sldId id="1884"/>
            <p14:sldId id="1886"/>
            <p14:sldId id="1895"/>
            <p14:sldId id="1896"/>
            <p14:sldId id="1888"/>
            <p14:sldId id="1889"/>
            <p14:sldId id="1892"/>
            <p14:sldId id="1893"/>
            <p14:sldId id="1897"/>
            <p14:sldId id="1898"/>
            <p14:sldId id="1899"/>
            <p14:sldId id="1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62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C81"/>
    <a:srgbClr val="CCCCCC"/>
    <a:srgbClr val="B5C7D3"/>
    <a:srgbClr val="84898C"/>
    <a:srgbClr val="292A2D"/>
    <a:srgbClr val="799DD7"/>
    <a:srgbClr val="FCEA30"/>
    <a:srgbClr val="666666"/>
    <a:srgbClr val="658DC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5349" autoAdjust="0"/>
  </p:normalViewPr>
  <p:slideViewPr>
    <p:cSldViewPr>
      <p:cViewPr varScale="1">
        <p:scale>
          <a:sx n="89" d="100"/>
          <a:sy n="89" d="100"/>
        </p:scale>
        <p:origin x="1278" y="66"/>
      </p:cViewPr>
      <p:guideLst>
        <p:guide orient="horz" pos="4319"/>
        <p:guide pos="6239"/>
      </p:guideLst>
    </p:cSldViewPr>
  </p:slideViewPr>
  <p:outlineViewPr>
    <p:cViewPr>
      <p:scale>
        <a:sx n="33" d="100"/>
        <a:sy n="33" d="100"/>
      </p:scale>
      <p:origin x="0" y="20405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6720"/>
    </p:cViewPr>
  </p:sorterViewPr>
  <p:notesViewPr>
    <p:cSldViewPr>
      <p:cViewPr varScale="1">
        <p:scale>
          <a:sx n="119" d="100"/>
          <a:sy n="119" d="100"/>
        </p:scale>
        <p:origin x="1998" y="102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A65E6AC-0CCA-40BF-A875-0B7BA12EF7F7}" type="datetimeFigureOut">
              <a:rPr lang="ko-KR" altLang="en-US"/>
              <a:pPr>
                <a:defRPr/>
              </a:pPr>
              <a:t>2020-03-09</a:t>
            </a:fld>
            <a:endParaRPr lang="en-US" altLang="ko-KR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74EDA91-E279-4584-B9B4-C8A99541DF3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0543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 bwMode="auto"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E77AF43-E802-475E-A7CC-DA675FBB1514}" type="datetimeFigureOut">
              <a:rPr lang="ko-KR" altLang="en-US"/>
              <a:pPr>
                <a:defRPr/>
              </a:pPr>
              <a:t>2020-03-09</a:t>
            </a:fld>
            <a:endParaRPr lang="en-US" alt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24200" y="509588"/>
            <a:ext cx="3681413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12" tIns="46056" rIns="92112" bIns="46056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 bwMode="auto">
          <a:xfrm>
            <a:off x="992025" y="3226613"/>
            <a:ext cx="7944177" cy="3061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 bwMode="auto"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 bwMode="auto"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8EBEEB6-BD30-4C89-B759-1445A7C01CE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927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3368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78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1433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6832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4715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1410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8052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3068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2786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5570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2696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921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125129" y="980728"/>
            <a:ext cx="554461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 쇼핑몰 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 웹사이트 구축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ED807161-6EE1-47BF-A5F7-23D3CCFAB8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25129" y="1412776"/>
            <a:ext cx="55446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스토리보드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A037BA4-0B94-4017-8C9E-F464D1D61F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6143625"/>
            <a:ext cx="27051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5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6" name="Group 106">
            <a:extLst>
              <a:ext uri="{FF2B5EF4-FFF2-40B4-BE49-F238E27FC236}">
                <a16:creationId xmlns:a16="http://schemas.microsoft.com/office/drawing/2014/main" id="{7CEE252E-824D-4C26-8AB1-A751A446A7F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76108989"/>
              </p:ext>
            </p:extLst>
          </p:nvPr>
        </p:nvGraphicFramePr>
        <p:xfrm>
          <a:off x="7548302" y="383223"/>
          <a:ext cx="2085499" cy="294876"/>
        </p:xfrm>
        <a:graphic>
          <a:graphicData uri="http://schemas.openxmlformats.org/drawingml/2006/table">
            <a:tbl>
              <a:tblPr/>
              <a:tblGrid>
                <a:gridCol w="2085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Unicode MS" pitchFamily="50" charset="-127"/>
                          <a:ea typeface="Arial Unicode MS" pitchFamily="50" charset="-127"/>
                        </a:rPr>
                        <a:t>Description</a:t>
                      </a:r>
                    </a:p>
                  </a:txBody>
                  <a:tcPr marL="72000" marR="72000" marT="72000" marB="72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Rectangle 96">
            <a:extLst>
              <a:ext uri="{FF2B5EF4-FFF2-40B4-BE49-F238E27FC236}">
                <a16:creationId xmlns:a16="http://schemas.microsoft.com/office/drawing/2014/main" id="{A48D39FD-5819-4327-8876-DF12834892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48302" y="734060"/>
            <a:ext cx="2089150" cy="5863292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20000"/>
              </a:spcAf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50" charset="-127"/>
            </a:endParaRPr>
          </a:p>
        </p:txBody>
      </p:sp>
      <p:sp>
        <p:nvSpPr>
          <p:cNvPr id="28" name="Rectangle 102">
            <a:extLst>
              <a:ext uri="{FF2B5EF4-FFF2-40B4-BE49-F238E27FC236}">
                <a16:creationId xmlns:a16="http://schemas.microsoft.com/office/drawing/2014/main" id="{8018D280-FB39-4309-AE2E-51D54524B5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4150" y="1050702"/>
            <a:ext cx="7291882" cy="5546650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75C646C-BF82-45FD-83EE-FF93849D390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6001361"/>
              </p:ext>
            </p:extLst>
          </p:nvPr>
        </p:nvGraphicFramePr>
        <p:xfrm>
          <a:off x="184146" y="383223"/>
          <a:ext cx="7296426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2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13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</a:t>
                      </a:r>
                      <a:r>
                        <a:rPr lang="en-US" altLang="ko-KR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lang="ko-KR" altLang="en-US" sz="1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Link</a:t>
                      </a:r>
                      <a:r>
                        <a:rPr lang="en-US" altLang="ko-KR" sz="1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Form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78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0">
            <a:extLst>
              <a:ext uri="{FF2B5EF4-FFF2-40B4-BE49-F238E27FC236}">
                <a16:creationId xmlns:a16="http://schemas.microsoft.com/office/drawing/2014/main" id="{988AA732-C1AC-4309-A80A-6787059F80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938D7CA-69EF-411D-85D9-4FB9044745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C03676C-3E62-4BD6-895F-EE7318BF0C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5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EEA5FEB-1836-4242-AE0C-3CB0A63A1975}"/>
              </a:ext>
            </a:extLst>
          </p:cNvPr>
          <p:cNvSpPr/>
          <p:nvPr userDrawn="1"/>
        </p:nvSpPr>
        <p:spPr>
          <a:xfrm>
            <a:off x="-2552700" y="381000"/>
            <a:ext cx="469900" cy="465667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EA498B-324C-402A-AAC1-379DB5BE888C}"/>
              </a:ext>
            </a:extLst>
          </p:cNvPr>
          <p:cNvSpPr/>
          <p:nvPr userDrawn="1"/>
        </p:nvSpPr>
        <p:spPr>
          <a:xfrm>
            <a:off x="-2552700" y="1308100"/>
            <a:ext cx="469900" cy="465667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9F00F9-9BC2-40C5-A5C0-77658DC7EEAA}"/>
              </a:ext>
            </a:extLst>
          </p:cNvPr>
          <p:cNvSpPr/>
          <p:nvPr userDrawn="1"/>
        </p:nvSpPr>
        <p:spPr>
          <a:xfrm>
            <a:off x="-2082800" y="381000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R15G76B129</a:t>
            </a:r>
          </a:p>
          <a:p>
            <a:pPr algn="ctr"/>
            <a:r>
              <a:rPr lang="en-US" altLang="ko-KR" sz="1400" dirty="0">
                <a:latin typeface="+mn-ea"/>
              </a:rPr>
              <a:t>#0F4C81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FCCD62-C424-4AEB-B317-51FFE89597B7}"/>
              </a:ext>
            </a:extLst>
          </p:cNvPr>
          <p:cNvSpPr/>
          <p:nvPr userDrawn="1"/>
        </p:nvSpPr>
        <p:spPr>
          <a:xfrm>
            <a:off x="-2082800" y="130809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R101G141B198</a:t>
            </a:r>
          </a:p>
          <a:p>
            <a:pPr algn="ctr"/>
            <a:r>
              <a:rPr lang="en-US" altLang="ko-KR" sz="1400" dirty="0">
                <a:latin typeface="+mn-ea"/>
              </a:rPr>
              <a:t>#658DC6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F9632B-1119-402F-B20D-7DBF2F431BD2}"/>
              </a:ext>
            </a:extLst>
          </p:cNvPr>
          <p:cNvSpPr/>
          <p:nvPr userDrawn="1"/>
        </p:nvSpPr>
        <p:spPr>
          <a:xfrm>
            <a:off x="-2552700" y="3162297"/>
            <a:ext cx="469900" cy="465667"/>
          </a:xfrm>
          <a:prstGeom prst="rect">
            <a:avLst/>
          </a:prstGeom>
          <a:solidFill>
            <a:srgbClr val="848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3F172D-564A-40C3-94B2-D2C9CA769426}"/>
              </a:ext>
            </a:extLst>
          </p:cNvPr>
          <p:cNvSpPr/>
          <p:nvPr userDrawn="1"/>
        </p:nvSpPr>
        <p:spPr>
          <a:xfrm>
            <a:off x="-2082800" y="31622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R132G137B140</a:t>
            </a:r>
          </a:p>
          <a:p>
            <a:pPr algn="ctr"/>
            <a:r>
              <a:rPr lang="en-US" altLang="ko-KR" sz="1400" dirty="0">
                <a:latin typeface="+mn-ea"/>
              </a:rPr>
              <a:t>#84898C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1CF2FB-FBD6-42EC-A257-15674C616C47}"/>
              </a:ext>
            </a:extLst>
          </p:cNvPr>
          <p:cNvSpPr/>
          <p:nvPr userDrawn="1"/>
        </p:nvSpPr>
        <p:spPr>
          <a:xfrm>
            <a:off x="-2552700" y="2235197"/>
            <a:ext cx="469900" cy="465667"/>
          </a:xfrm>
          <a:prstGeom prst="rect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9C9E6D-4D81-4161-BA61-E27FFB919BCE}"/>
              </a:ext>
            </a:extLst>
          </p:cNvPr>
          <p:cNvSpPr/>
          <p:nvPr userDrawn="1"/>
        </p:nvSpPr>
        <p:spPr>
          <a:xfrm>
            <a:off x="-2082800" y="22351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R181G199B211</a:t>
            </a:r>
          </a:p>
          <a:p>
            <a:pPr algn="ctr"/>
            <a:r>
              <a:rPr lang="en-US" altLang="ko-KR" sz="1400" dirty="0">
                <a:latin typeface="+mn-ea"/>
              </a:rPr>
              <a:t>#B5C7D3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9140B4-2BAE-4909-93CB-58289212FF54}"/>
              </a:ext>
            </a:extLst>
          </p:cNvPr>
          <p:cNvSpPr/>
          <p:nvPr userDrawn="1"/>
        </p:nvSpPr>
        <p:spPr>
          <a:xfrm>
            <a:off x="-2552700" y="4085159"/>
            <a:ext cx="469900" cy="465667"/>
          </a:xfrm>
          <a:prstGeom prst="rect">
            <a:avLst/>
          </a:prstGeom>
          <a:solidFill>
            <a:srgbClr val="A58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66CFCD-CC03-4F8F-AC03-197E1ECA1C7C}"/>
              </a:ext>
            </a:extLst>
          </p:cNvPr>
          <p:cNvSpPr/>
          <p:nvPr userDrawn="1"/>
        </p:nvSpPr>
        <p:spPr>
          <a:xfrm>
            <a:off x="-2082800" y="4085158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R165G141B127</a:t>
            </a:r>
          </a:p>
          <a:p>
            <a:pPr algn="ctr"/>
            <a:r>
              <a:rPr lang="en-US" altLang="ko-KR" sz="1400" dirty="0">
                <a:latin typeface="+mn-ea"/>
              </a:rPr>
              <a:t>#A58D7F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C86032-A4CB-4647-A6CC-644440E480B1}"/>
              </a:ext>
            </a:extLst>
          </p:cNvPr>
          <p:cNvSpPr/>
          <p:nvPr userDrawn="1"/>
        </p:nvSpPr>
        <p:spPr>
          <a:xfrm>
            <a:off x="-2552700" y="5008020"/>
            <a:ext cx="469900" cy="465667"/>
          </a:xfrm>
          <a:prstGeom prst="rect">
            <a:avLst/>
          </a:prstGeom>
          <a:solidFill>
            <a:srgbClr val="F5B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2F13CF-2E79-4AA4-9E7C-D4AB5CD443B9}"/>
              </a:ext>
            </a:extLst>
          </p:cNvPr>
          <p:cNvSpPr/>
          <p:nvPr userDrawn="1"/>
        </p:nvSpPr>
        <p:spPr>
          <a:xfrm>
            <a:off x="-2082800" y="500801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R245G184B149</a:t>
            </a:r>
          </a:p>
          <a:p>
            <a:pPr algn="ctr"/>
            <a:r>
              <a:rPr lang="en-US" altLang="ko-KR" sz="1400" dirty="0">
                <a:latin typeface="+mn-ea"/>
              </a:rPr>
              <a:t>#F5B895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12F5D-7813-4401-8C5A-19FD6AF8B627}"/>
              </a:ext>
            </a:extLst>
          </p:cNvPr>
          <p:cNvSpPr/>
          <p:nvPr userDrawn="1"/>
        </p:nvSpPr>
        <p:spPr>
          <a:xfrm>
            <a:off x="-2552700" y="5930880"/>
            <a:ext cx="469900" cy="465667"/>
          </a:xfrm>
          <a:prstGeom prst="rect">
            <a:avLst/>
          </a:prstGeom>
          <a:solidFill>
            <a:srgbClr val="F2D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49215B-8ECA-4B36-9E6C-DCAC4E4E4066}"/>
              </a:ext>
            </a:extLst>
          </p:cNvPr>
          <p:cNvSpPr/>
          <p:nvPr userDrawn="1"/>
        </p:nvSpPr>
        <p:spPr>
          <a:xfrm>
            <a:off x="-2082800" y="593087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R242G214B174</a:t>
            </a:r>
          </a:p>
          <a:p>
            <a:pPr algn="ctr"/>
            <a:r>
              <a:rPr lang="en-US" altLang="ko-KR" sz="1400" dirty="0">
                <a:latin typeface="+mn-ea"/>
              </a:rPr>
              <a:t>#F2D6AE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0" r:id="rId2"/>
    <p:sldLayoutId id="2147483733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155266" y="1104174"/>
            <a:ext cx="2341291" cy="489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Shop Name</a:t>
            </a:r>
            <a:endParaRPr lang="ko-KR" altLang="en-US" sz="3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0891978" y="39437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E7D016-87A9-4FFB-B5C8-D18B0808AC99}"/>
              </a:ext>
            </a:extLst>
          </p:cNvPr>
          <p:cNvGrpSpPr/>
          <p:nvPr/>
        </p:nvGrpSpPr>
        <p:grpSpPr>
          <a:xfrm>
            <a:off x="279412" y="1717355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8F926C-46BD-42BF-B71C-2D847914651B}"/>
              </a:ext>
            </a:extLst>
          </p:cNvPr>
          <p:cNvSpPr/>
          <p:nvPr/>
        </p:nvSpPr>
        <p:spPr>
          <a:xfrm>
            <a:off x="2071694" y="1722147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E01B5157-C278-4FC3-9BC9-B89B0B676E2B}"/>
              </a:ext>
            </a:extLst>
          </p:cNvPr>
          <p:cNvSpPr/>
          <p:nvPr/>
        </p:nvSpPr>
        <p:spPr>
          <a:xfrm rot="2700000">
            <a:off x="2248649" y="2586867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07BBB0C7-339B-4ED1-B0E7-B4A45125B9CE}"/>
              </a:ext>
            </a:extLst>
          </p:cNvPr>
          <p:cNvSpPr/>
          <p:nvPr/>
        </p:nvSpPr>
        <p:spPr>
          <a:xfrm rot="18900000" flipH="1">
            <a:off x="6807999" y="2586867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8423F-6C05-4683-B4DB-70BC6C0CB731}"/>
              </a:ext>
            </a:extLst>
          </p:cNvPr>
          <p:cNvSpPr/>
          <p:nvPr/>
        </p:nvSpPr>
        <p:spPr>
          <a:xfrm>
            <a:off x="3789112" y="3516940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AB8288-3E87-4BEC-9070-7D37DBC1A3BC}"/>
              </a:ext>
            </a:extLst>
          </p:cNvPr>
          <p:cNvSpPr/>
          <p:nvPr/>
        </p:nvSpPr>
        <p:spPr>
          <a:xfrm>
            <a:off x="4253749" y="3516940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8F9BD1-D27D-4561-9A2C-26969A6B8CDB}"/>
              </a:ext>
            </a:extLst>
          </p:cNvPr>
          <p:cNvSpPr/>
          <p:nvPr/>
        </p:nvSpPr>
        <p:spPr>
          <a:xfrm>
            <a:off x="4718386" y="3516940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7F6143D-E03F-4594-8C30-0626B3C78D64}"/>
              </a:ext>
            </a:extLst>
          </p:cNvPr>
          <p:cNvSpPr/>
          <p:nvPr/>
        </p:nvSpPr>
        <p:spPr>
          <a:xfrm>
            <a:off x="5523204" y="3809750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CE82C8-7D77-4BA9-86D7-DC2B0FD53D20}"/>
              </a:ext>
            </a:extLst>
          </p:cNvPr>
          <p:cNvSpPr/>
          <p:nvPr/>
        </p:nvSpPr>
        <p:spPr>
          <a:xfrm>
            <a:off x="3797449" y="3809750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AC618B-2482-4D87-9654-0C336298CE35}"/>
              </a:ext>
            </a:extLst>
          </p:cNvPr>
          <p:cNvSpPr/>
          <p:nvPr/>
        </p:nvSpPr>
        <p:spPr>
          <a:xfrm>
            <a:off x="2071694" y="3809750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3428A7-FC19-4A42-BE59-93C0F2198DB1}"/>
              </a:ext>
            </a:extLst>
          </p:cNvPr>
          <p:cNvGrpSpPr/>
          <p:nvPr/>
        </p:nvGrpSpPr>
        <p:grpSpPr>
          <a:xfrm>
            <a:off x="2068930" y="4718916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28F2B92-1373-4548-8ADD-C2C7980E1B78}"/>
              </a:ext>
            </a:extLst>
          </p:cNvPr>
          <p:cNvGrpSpPr/>
          <p:nvPr/>
        </p:nvGrpSpPr>
        <p:grpSpPr>
          <a:xfrm>
            <a:off x="3797058" y="4718916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388898-06AA-4664-AA99-C4A9F72E1181}"/>
              </a:ext>
            </a:extLst>
          </p:cNvPr>
          <p:cNvGrpSpPr/>
          <p:nvPr/>
        </p:nvGrpSpPr>
        <p:grpSpPr>
          <a:xfrm>
            <a:off x="5520440" y="4718916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3021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구매하기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계속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EA64E4-BAC5-4E96-BE4B-1760C7B044EF}"/>
              </a:ext>
            </a:extLst>
          </p:cNvPr>
          <p:cNvSpPr/>
          <p:nvPr/>
        </p:nvSpPr>
        <p:spPr>
          <a:xfrm>
            <a:off x="183194" y="10005344"/>
            <a:ext cx="6887392" cy="1797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1F9A893-5DBF-43B9-BE81-DFA1788FE192}"/>
              </a:ext>
            </a:extLst>
          </p:cNvPr>
          <p:cNvSpPr/>
          <p:nvPr/>
        </p:nvSpPr>
        <p:spPr>
          <a:xfrm>
            <a:off x="183194" y="8310291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작성하기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1BC582C-062D-4116-8BCA-50B56BACAB08}"/>
              </a:ext>
            </a:extLst>
          </p:cNvPr>
          <p:cNvGrpSpPr/>
          <p:nvPr/>
        </p:nvGrpSpPr>
        <p:grpSpPr>
          <a:xfrm>
            <a:off x="5031237" y="8305142"/>
            <a:ext cx="1944216" cy="276999"/>
            <a:chOff x="4160912" y="5008027"/>
            <a:chExt cx="1944216" cy="276999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ED1EC8B-E163-41B3-BE71-49348731E638}"/>
                </a:ext>
              </a:extLst>
            </p:cNvPr>
            <p:cNvSpPr txBox="1"/>
            <p:nvPr/>
          </p:nvSpPr>
          <p:spPr>
            <a:xfrm>
              <a:off x="4160912" y="5008027"/>
              <a:ext cx="1578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내가 작성한 글 보기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A418686-CBEC-474F-B2FB-352FA089DEF8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FFAE4DB-49E0-4F89-98A3-72314ED2224A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CF49116-1A7E-4DF5-95A6-1296466E6FE1}"/>
              </a:ext>
            </a:extLst>
          </p:cNvPr>
          <p:cNvCxnSpPr>
            <a:cxnSpLocks/>
          </p:cNvCxnSpPr>
          <p:nvPr/>
        </p:nvCxnSpPr>
        <p:spPr>
          <a:xfrm>
            <a:off x="165000" y="9049975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5610E15-0FF3-4D41-BDA7-C9F1869284B4}"/>
              </a:ext>
            </a:extLst>
          </p:cNvPr>
          <p:cNvSpPr txBox="1"/>
          <p:nvPr/>
        </p:nvSpPr>
        <p:spPr>
          <a:xfrm>
            <a:off x="131953" y="8703296"/>
            <a:ext cx="6810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구매하시려는 상품에 대해 궁금하신 점이 있으신 경우 문의해주세요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947EB3D-D379-47BB-8F44-F8B1E11831F9}"/>
              </a:ext>
            </a:extLst>
          </p:cNvPr>
          <p:cNvSpPr/>
          <p:nvPr/>
        </p:nvSpPr>
        <p:spPr>
          <a:xfrm>
            <a:off x="164937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답변상태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B10635F-5B69-46D8-B148-FBD48F7735BD}"/>
              </a:ext>
            </a:extLst>
          </p:cNvPr>
          <p:cNvSpPr/>
          <p:nvPr/>
        </p:nvSpPr>
        <p:spPr>
          <a:xfrm>
            <a:off x="2704362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78DC67D-5D29-405A-87C1-D91581601143}"/>
              </a:ext>
            </a:extLst>
          </p:cNvPr>
          <p:cNvSpPr/>
          <p:nvPr/>
        </p:nvSpPr>
        <p:spPr>
          <a:xfrm>
            <a:off x="5042432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1D88B08-361F-4EB4-8183-4E8F7D348336}"/>
              </a:ext>
            </a:extLst>
          </p:cNvPr>
          <p:cNvSpPr/>
          <p:nvPr/>
        </p:nvSpPr>
        <p:spPr>
          <a:xfrm>
            <a:off x="6233673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F74B34A6-215C-4C3D-8BF7-21FF428A2BD4}"/>
              </a:ext>
            </a:extLst>
          </p:cNvPr>
          <p:cNvCxnSpPr>
            <a:cxnSpLocks/>
          </p:cNvCxnSpPr>
          <p:nvPr/>
        </p:nvCxnSpPr>
        <p:spPr>
          <a:xfrm>
            <a:off x="165000" y="946241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270D770-1A58-44E9-9F57-851D989939DE}"/>
              </a:ext>
            </a:extLst>
          </p:cNvPr>
          <p:cNvSpPr/>
          <p:nvPr/>
        </p:nvSpPr>
        <p:spPr>
          <a:xfrm>
            <a:off x="164937" y="962222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답변대기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3FB717A-4F73-46C8-98D0-2532DEE2DCD8}"/>
              </a:ext>
            </a:extLst>
          </p:cNvPr>
          <p:cNvSpPr/>
          <p:nvPr/>
        </p:nvSpPr>
        <p:spPr>
          <a:xfrm>
            <a:off x="164937" y="10139805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답변완료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F3E6F3-4647-446F-A122-C5C38584556A}"/>
              </a:ext>
            </a:extLst>
          </p:cNvPr>
          <p:cNvSpPr/>
          <p:nvPr/>
        </p:nvSpPr>
        <p:spPr>
          <a:xfrm>
            <a:off x="1351493" y="9622222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제목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ECF36BD-DCEA-41F7-930B-A327538B2244}"/>
              </a:ext>
            </a:extLst>
          </p:cNvPr>
          <p:cNvSpPr/>
          <p:nvPr/>
        </p:nvSpPr>
        <p:spPr>
          <a:xfrm>
            <a:off x="5049700" y="962222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3A18007-83AD-465F-9B7C-11C212E7E28D}"/>
              </a:ext>
            </a:extLst>
          </p:cNvPr>
          <p:cNvSpPr/>
          <p:nvPr/>
        </p:nvSpPr>
        <p:spPr>
          <a:xfrm>
            <a:off x="6169227" y="962222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4DF8B036-0491-4F1A-8444-0B0BD4D103C9}"/>
              </a:ext>
            </a:extLst>
          </p:cNvPr>
          <p:cNvCxnSpPr>
            <a:cxnSpLocks/>
          </p:cNvCxnSpPr>
          <p:nvPr/>
        </p:nvCxnSpPr>
        <p:spPr>
          <a:xfrm>
            <a:off x="165000" y="10005344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597760D-44B3-4438-9FD9-6FDD70C8C358}"/>
              </a:ext>
            </a:extLst>
          </p:cNvPr>
          <p:cNvCxnSpPr>
            <a:cxnSpLocks/>
          </p:cNvCxnSpPr>
          <p:nvPr/>
        </p:nvCxnSpPr>
        <p:spPr>
          <a:xfrm>
            <a:off x="165000" y="10526731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0887128-B343-4C6C-B675-1306EEEF86F7}"/>
              </a:ext>
            </a:extLst>
          </p:cNvPr>
          <p:cNvSpPr/>
          <p:nvPr/>
        </p:nvSpPr>
        <p:spPr>
          <a:xfrm>
            <a:off x="1351493" y="10129482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제목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FB14B39-1550-4322-91E7-4F265B1E7CF0}"/>
              </a:ext>
            </a:extLst>
          </p:cNvPr>
          <p:cNvSpPr/>
          <p:nvPr/>
        </p:nvSpPr>
        <p:spPr>
          <a:xfrm>
            <a:off x="5049700" y="1013534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995F156-C304-438F-B958-0097D7A4789F}"/>
              </a:ext>
            </a:extLst>
          </p:cNvPr>
          <p:cNvSpPr/>
          <p:nvPr/>
        </p:nvSpPr>
        <p:spPr>
          <a:xfrm>
            <a:off x="6169227" y="1013534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28002DC-6E2C-43FF-B617-A5BC871E3B1C}"/>
              </a:ext>
            </a:extLst>
          </p:cNvPr>
          <p:cNvSpPr/>
          <p:nvPr/>
        </p:nvSpPr>
        <p:spPr>
          <a:xfrm>
            <a:off x="1351493" y="10627254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내용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B170E5A-65A6-44C1-ACBE-2880087FF0B4}"/>
              </a:ext>
            </a:extLst>
          </p:cNvPr>
          <p:cNvCxnSpPr>
            <a:cxnSpLocks/>
          </p:cNvCxnSpPr>
          <p:nvPr/>
        </p:nvCxnSpPr>
        <p:spPr>
          <a:xfrm>
            <a:off x="1928664" y="11051892"/>
            <a:ext cx="50682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C3DD60D-31E7-45E3-BD01-45E29EEADDEC}"/>
              </a:ext>
            </a:extLst>
          </p:cNvPr>
          <p:cNvSpPr/>
          <p:nvPr/>
        </p:nvSpPr>
        <p:spPr>
          <a:xfrm>
            <a:off x="1351493" y="11346484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 내용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67C0D92-F6A8-42C3-821C-7DB4BE26B0CA}"/>
              </a:ext>
            </a:extLst>
          </p:cNvPr>
          <p:cNvSpPr/>
          <p:nvPr/>
        </p:nvSpPr>
        <p:spPr>
          <a:xfrm>
            <a:off x="5049700" y="1136167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6FB5F9A-F24E-4A7A-BEA2-DC18C11DABBC}"/>
              </a:ext>
            </a:extLst>
          </p:cNvPr>
          <p:cNvSpPr/>
          <p:nvPr/>
        </p:nvSpPr>
        <p:spPr>
          <a:xfrm>
            <a:off x="6169227" y="11350757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BD419484-F879-4B3C-BD02-057D399DFD42}"/>
              </a:ext>
            </a:extLst>
          </p:cNvPr>
          <p:cNvCxnSpPr>
            <a:cxnSpLocks/>
          </p:cNvCxnSpPr>
          <p:nvPr/>
        </p:nvCxnSpPr>
        <p:spPr>
          <a:xfrm>
            <a:off x="165000" y="11803256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97E67D4-EDCC-4EAA-8259-97A8EAF9C11F}"/>
              </a:ext>
            </a:extLst>
          </p:cNvPr>
          <p:cNvSpPr/>
          <p:nvPr/>
        </p:nvSpPr>
        <p:spPr>
          <a:xfrm>
            <a:off x="164937" y="1199795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답변대기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0B73784-AA2C-4FB7-88F6-4421075887FA}"/>
              </a:ext>
            </a:extLst>
          </p:cNvPr>
          <p:cNvSpPr/>
          <p:nvPr/>
        </p:nvSpPr>
        <p:spPr>
          <a:xfrm>
            <a:off x="1351493" y="11997952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비밀글입니다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DF6B440-C973-4622-A769-359ED9EF5126}"/>
              </a:ext>
            </a:extLst>
          </p:cNvPr>
          <p:cNvSpPr/>
          <p:nvPr/>
        </p:nvSpPr>
        <p:spPr>
          <a:xfrm>
            <a:off x="5049700" y="1199795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6F4DF6C-13AA-40D5-BAC6-9E9EA4F79196}"/>
              </a:ext>
            </a:extLst>
          </p:cNvPr>
          <p:cNvSpPr/>
          <p:nvPr/>
        </p:nvSpPr>
        <p:spPr>
          <a:xfrm>
            <a:off x="6169227" y="1199795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E8B9B105-C4E0-43F0-949D-339B8DDD22D3}"/>
              </a:ext>
            </a:extLst>
          </p:cNvPr>
          <p:cNvCxnSpPr>
            <a:cxnSpLocks/>
          </p:cNvCxnSpPr>
          <p:nvPr/>
        </p:nvCxnSpPr>
        <p:spPr>
          <a:xfrm>
            <a:off x="165000" y="12417093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9AF19D7-843C-47B8-9717-BABE16A2F961}"/>
              </a:ext>
            </a:extLst>
          </p:cNvPr>
          <p:cNvSpPr/>
          <p:nvPr/>
        </p:nvSpPr>
        <p:spPr>
          <a:xfrm>
            <a:off x="10891978" y="3943761"/>
            <a:ext cx="19441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E94FBEB-3304-459E-842B-1D0E2BD50CB1}"/>
              </a:ext>
            </a:extLst>
          </p:cNvPr>
          <p:cNvSpPr/>
          <p:nvPr/>
        </p:nvSpPr>
        <p:spPr>
          <a:xfrm>
            <a:off x="13055689" y="3943761"/>
            <a:ext cx="1944109" cy="647335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7082E93-1972-4400-8AA1-0A17AC33DF5A}"/>
              </a:ext>
            </a:extLst>
          </p:cNvPr>
          <p:cNvSpPr/>
          <p:nvPr/>
        </p:nvSpPr>
        <p:spPr>
          <a:xfrm>
            <a:off x="16639611" y="1000637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5F23842C-1826-4859-9803-7DCFFD7FB7D4}"/>
              </a:ext>
            </a:extLst>
          </p:cNvPr>
          <p:cNvSpPr/>
          <p:nvPr/>
        </p:nvSpPr>
        <p:spPr>
          <a:xfrm>
            <a:off x="17754597" y="1000637"/>
            <a:ext cx="4540305" cy="52034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21E1EE7-2C1E-4FEA-9D9D-F264F3AAB3CB}"/>
              </a:ext>
            </a:extLst>
          </p:cNvPr>
          <p:cNvSpPr/>
          <p:nvPr/>
        </p:nvSpPr>
        <p:spPr>
          <a:xfrm>
            <a:off x="17754598" y="1000637"/>
            <a:ext cx="4540304" cy="2568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FBFFE7C8-97B2-4645-857D-AA10DA37F114}"/>
              </a:ext>
            </a:extLst>
          </p:cNvPr>
          <p:cNvSpPr/>
          <p:nvPr/>
        </p:nvSpPr>
        <p:spPr>
          <a:xfrm>
            <a:off x="21998307" y="1000637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7C5F14C-6BFA-4B3C-AEC4-BE25F414BFA3}"/>
              </a:ext>
            </a:extLst>
          </p:cNvPr>
          <p:cNvSpPr/>
          <p:nvPr/>
        </p:nvSpPr>
        <p:spPr>
          <a:xfrm>
            <a:off x="21702536" y="1000637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14D65C8-DF9A-42F6-AA54-70C159471972}"/>
              </a:ext>
            </a:extLst>
          </p:cNvPr>
          <p:cNvSpPr/>
          <p:nvPr/>
        </p:nvSpPr>
        <p:spPr>
          <a:xfrm>
            <a:off x="21404029" y="1000637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ㅡ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CE3CEF2B-94E7-4E65-BB04-8968E7B683DA}"/>
              </a:ext>
            </a:extLst>
          </p:cNvPr>
          <p:cNvSpPr/>
          <p:nvPr/>
        </p:nvSpPr>
        <p:spPr>
          <a:xfrm>
            <a:off x="17764989" y="1267694"/>
            <a:ext cx="4535949" cy="35511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666E55E-D934-48A8-ADE9-3D3DF389391B}"/>
              </a:ext>
            </a:extLst>
          </p:cNvPr>
          <p:cNvSpPr/>
          <p:nvPr/>
        </p:nvSpPr>
        <p:spPr>
          <a:xfrm>
            <a:off x="17970621" y="1754610"/>
            <a:ext cx="3998272" cy="16172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문의하실 내용을 입력하세요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/1000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AD0A77D4-56BD-4218-A829-3F36343CF1A1}"/>
              </a:ext>
            </a:extLst>
          </p:cNvPr>
          <p:cNvGrpSpPr/>
          <p:nvPr/>
        </p:nvGrpSpPr>
        <p:grpSpPr>
          <a:xfrm>
            <a:off x="20935189" y="3494637"/>
            <a:ext cx="1041990" cy="276999"/>
            <a:chOff x="5063138" y="5008027"/>
            <a:chExt cx="1041990" cy="276999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FB9EBD6-54F8-442A-BE1B-BF5054100EEF}"/>
                </a:ext>
              </a:extLst>
            </p:cNvPr>
            <p:cNvSpPr txBox="1"/>
            <p:nvPr/>
          </p:nvSpPr>
          <p:spPr>
            <a:xfrm>
              <a:off x="5063138" y="5008027"/>
              <a:ext cx="676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비밀글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52C112C9-932B-414C-906B-0DC22B49B0B3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DB391304-0B1A-4283-8CE3-D50C8995F1AF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E9680AD4-841B-4CA5-98E0-BE0DE790B293}"/>
              </a:ext>
            </a:extLst>
          </p:cNvPr>
          <p:cNvSpPr/>
          <p:nvPr/>
        </p:nvSpPr>
        <p:spPr>
          <a:xfrm>
            <a:off x="18189321" y="4359785"/>
            <a:ext cx="1606702" cy="486352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423D32E2-0492-4753-9166-CD00110439A8}"/>
              </a:ext>
            </a:extLst>
          </p:cNvPr>
          <p:cNvSpPr/>
          <p:nvPr/>
        </p:nvSpPr>
        <p:spPr>
          <a:xfrm>
            <a:off x="20131838" y="4359785"/>
            <a:ext cx="1606702" cy="4863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583FA68-7E2C-44A3-B82E-D1D5AD844510}"/>
              </a:ext>
            </a:extLst>
          </p:cNvPr>
          <p:cNvSpPr txBox="1"/>
          <p:nvPr/>
        </p:nvSpPr>
        <p:spPr>
          <a:xfrm>
            <a:off x="17964591" y="5053468"/>
            <a:ext cx="4004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◎ 상품 문의 작성 유의사항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등 개인 정보가 포함된 글 작성이 필요한 경우 관리자만 볼 수 있도록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비밀글로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문의해 주시기 바랍니다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4F402ED2-DDE6-4073-9B12-40863F61A810}"/>
              </a:ext>
            </a:extLst>
          </p:cNvPr>
          <p:cNvSpPr/>
          <p:nvPr/>
        </p:nvSpPr>
        <p:spPr>
          <a:xfrm>
            <a:off x="164936" y="1446686"/>
            <a:ext cx="102538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 정보</a:t>
            </a:r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3A4649F-0507-438B-A645-36FC007FFF6D}"/>
              </a:ext>
            </a:extLst>
          </p:cNvPr>
          <p:cNvGrpSpPr/>
          <p:nvPr/>
        </p:nvGrpSpPr>
        <p:grpSpPr>
          <a:xfrm>
            <a:off x="2177012" y="1978456"/>
            <a:ext cx="2268730" cy="246221"/>
            <a:chOff x="4787213" y="3577378"/>
            <a:chExt cx="2268730" cy="246221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979EA78C-BB48-41C2-BA9A-B5DAC26B1209}"/>
                </a:ext>
              </a:extLst>
            </p:cNvPr>
            <p:cNvSpPr/>
            <p:nvPr/>
          </p:nvSpPr>
          <p:spPr>
            <a:xfrm>
              <a:off x="4787213" y="3577378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결제 금액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F1AA0E6D-CE4A-4EFA-89E3-40E990FA31E4}"/>
                </a:ext>
              </a:extLst>
            </p:cNvPr>
            <p:cNvSpPr txBox="1"/>
            <p:nvPr/>
          </p:nvSpPr>
          <p:spPr>
            <a:xfrm>
              <a:off x="6125160" y="3577378"/>
              <a:ext cx="9307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370C41D-4882-4663-8E29-B9029EDA39F3}"/>
              </a:ext>
            </a:extLst>
          </p:cNvPr>
          <p:cNvGrpSpPr/>
          <p:nvPr/>
        </p:nvGrpSpPr>
        <p:grpSpPr>
          <a:xfrm>
            <a:off x="1844653" y="2453030"/>
            <a:ext cx="3110591" cy="2848097"/>
            <a:chOff x="1844653" y="2453030"/>
            <a:chExt cx="3110591" cy="2848097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1AB2E32-218C-4681-89B8-F381F176074E}"/>
                </a:ext>
              </a:extLst>
            </p:cNvPr>
            <p:cNvSpPr txBox="1"/>
            <p:nvPr/>
          </p:nvSpPr>
          <p:spPr>
            <a:xfrm>
              <a:off x="1844653" y="2691439"/>
              <a:ext cx="212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결제 방법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CA95AEA6-F28A-4D98-AF92-BAB8C6034988}"/>
                </a:ext>
              </a:extLst>
            </p:cNvPr>
            <p:cNvSpPr/>
            <p:nvPr/>
          </p:nvSpPr>
          <p:spPr>
            <a:xfrm>
              <a:off x="1844653" y="2967894"/>
              <a:ext cx="3110591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선택하세요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                             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BC2E017A-B322-449D-BAFF-F5492F12C02D}"/>
                </a:ext>
              </a:extLst>
            </p:cNvPr>
            <p:cNvCxnSpPr>
              <a:cxnSpLocks/>
            </p:cNvCxnSpPr>
            <p:nvPr/>
          </p:nvCxnSpPr>
          <p:spPr>
            <a:xfrm>
              <a:off x="2231432" y="2453030"/>
              <a:ext cx="2337033" cy="0"/>
            </a:xfrm>
            <a:prstGeom prst="line">
              <a:avLst/>
            </a:prstGeom>
            <a:ln>
              <a:solidFill>
                <a:srgbClr val="0F4C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22271DE6-1321-4A70-8155-6D410127DD15}"/>
                </a:ext>
              </a:extLst>
            </p:cNvPr>
            <p:cNvSpPr/>
            <p:nvPr/>
          </p:nvSpPr>
          <p:spPr>
            <a:xfrm>
              <a:off x="1844653" y="3433662"/>
              <a:ext cx="3110591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우리은행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(0000-000-000000 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예금주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ko-KR" altLang="en-US" sz="1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김길도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17485440-8DDB-4B9B-B87E-8FB5C1051F92}"/>
                </a:ext>
              </a:extLst>
            </p:cNvPr>
            <p:cNvSpPr/>
            <p:nvPr/>
          </p:nvSpPr>
          <p:spPr>
            <a:xfrm>
              <a:off x="1844653" y="3899430"/>
              <a:ext cx="3110591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국민은행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(000000-00-000000 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예금주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ko-KR" altLang="en-US" sz="1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김길도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0474867E-52BE-473A-B066-2057F7B881F8}"/>
                </a:ext>
              </a:extLst>
            </p:cNvPr>
            <p:cNvSpPr/>
            <p:nvPr/>
          </p:nvSpPr>
          <p:spPr>
            <a:xfrm>
              <a:off x="1844653" y="4365198"/>
              <a:ext cx="3110591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하나은행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(000-0000-000000 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예금주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ko-KR" altLang="en-US" sz="1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김길도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A0145A8B-33EB-4307-BA8F-11B209293C59}"/>
                </a:ext>
              </a:extLst>
            </p:cNvPr>
            <p:cNvSpPr/>
            <p:nvPr/>
          </p:nvSpPr>
          <p:spPr>
            <a:xfrm>
              <a:off x="1844653" y="4831399"/>
              <a:ext cx="3110591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기업은행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(000000-00-00000 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예금주 </a:t>
              </a:r>
              <a:r>
                <a:rPr lang="ko-KR" altLang="en-US" sz="1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김길도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4610ECE-C86B-4598-B4FF-CDAE3E6929EB}"/>
              </a:ext>
            </a:extLst>
          </p:cNvPr>
          <p:cNvSpPr/>
          <p:nvPr/>
        </p:nvSpPr>
        <p:spPr>
          <a:xfrm>
            <a:off x="2619629" y="5545873"/>
            <a:ext cx="1606702" cy="534987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결제하기</a:t>
            </a:r>
          </a:p>
        </p:txBody>
      </p:sp>
    </p:spTree>
    <p:extLst>
      <p:ext uri="{BB962C8B-B14F-4D97-AF65-F5344CB8AC3E}">
        <p14:creationId xmlns:p14="http://schemas.microsoft.com/office/powerpoint/2010/main" val="1301208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구매하기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계속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EA64E4-BAC5-4E96-BE4B-1760C7B044EF}"/>
              </a:ext>
            </a:extLst>
          </p:cNvPr>
          <p:cNvSpPr/>
          <p:nvPr/>
        </p:nvSpPr>
        <p:spPr>
          <a:xfrm>
            <a:off x="183194" y="10005344"/>
            <a:ext cx="6887392" cy="1797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1F9A893-5DBF-43B9-BE81-DFA1788FE192}"/>
              </a:ext>
            </a:extLst>
          </p:cNvPr>
          <p:cNvSpPr/>
          <p:nvPr/>
        </p:nvSpPr>
        <p:spPr>
          <a:xfrm>
            <a:off x="183194" y="8310291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작성하기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1BC582C-062D-4116-8BCA-50B56BACAB08}"/>
              </a:ext>
            </a:extLst>
          </p:cNvPr>
          <p:cNvGrpSpPr/>
          <p:nvPr/>
        </p:nvGrpSpPr>
        <p:grpSpPr>
          <a:xfrm>
            <a:off x="5031237" y="8305142"/>
            <a:ext cx="1944216" cy="276999"/>
            <a:chOff x="4160912" y="5008027"/>
            <a:chExt cx="1944216" cy="276999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ED1EC8B-E163-41B3-BE71-49348731E638}"/>
                </a:ext>
              </a:extLst>
            </p:cNvPr>
            <p:cNvSpPr txBox="1"/>
            <p:nvPr/>
          </p:nvSpPr>
          <p:spPr>
            <a:xfrm>
              <a:off x="4160912" y="5008027"/>
              <a:ext cx="1578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내가 작성한 글 보기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A418686-CBEC-474F-B2FB-352FA089DEF8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FFAE4DB-49E0-4F89-98A3-72314ED2224A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CF49116-1A7E-4DF5-95A6-1296466E6FE1}"/>
              </a:ext>
            </a:extLst>
          </p:cNvPr>
          <p:cNvCxnSpPr>
            <a:cxnSpLocks/>
          </p:cNvCxnSpPr>
          <p:nvPr/>
        </p:nvCxnSpPr>
        <p:spPr>
          <a:xfrm>
            <a:off x="165000" y="9049975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5610E15-0FF3-4D41-BDA7-C9F1869284B4}"/>
              </a:ext>
            </a:extLst>
          </p:cNvPr>
          <p:cNvSpPr txBox="1"/>
          <p:nvPr/>
        </p:nvSpPr>
        <p:spPr>
          <a:xfrm>
            <a:off x="131953" y="8703296"/>
            <a:ext cx="6810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구매하시려는 상품에 대해 궁금하신 점이 있으신 경우 문의해주세요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947EB3D-D379-47BB-8F44-F8B1E11831F9}"/>
              </a:ext>
            </a:extLst>
          </p:cNvPr>
          <p:cNvSpPr/>
          <p:nvPr/>
        </p:nvSpPr>
        <p:spPr>
          <a:xfrm>
            <a:off x="164937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답변상태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B10635F-5B69-46D8-B148-FBD48F7735BD}"/>
              </a:ext>
            </a:extLst>
          </p:cNvPr>
          <p:cNvSpPr/>
          <p:nvPr/>
        </p:nvSpPr>
        <p:spPr>
          <a:xfrm>
            <a:off x="2704362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78DC67D-5D29-405A-87C1-D91581601143}"/>
              </a:ext>
            </a:extLst>
          </p:cNvPr>
          <p:cNvSpPr/>
          <p:nvPr/>
        </p:nvSpPr>
        <p:spPr>
          <a:xfrm>
            <a:off x="5042432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1D88B08-361F-4EB4-8183-4E8F7D348336}"/>
              </a:ext>
            </a:extLst>
          </p:cNvPr>
          <p:cNvSpPr/>
          <p:nvPr/>
        </p:nvSpPr>
        <p:spPr>
          <a:xfrm>
            <a:off x="6233673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F74B34A6-215C-4C3D-8BF7-21FF428A2BD4}"/>
              </a:ext>
            </a:extLst>
          </p:cNvPr>
          <p:cNvCxnSpPr>
            <a:cxnSpLocks/>
          </p:cNvCxnSpPr>
          <p:nvPr/>
        </p:nvCxnSpPr>
        <p:spPr>
          <a:xfrm>
            <a:off x="165000" y="946241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270D770-1A58-44E9-9F57-851D989939DE}"/>
              </a:ext>
            </a:extLst>
          </p:cNvPr>
          <p:cNvSpPr/>
          <p:nvPr/>
        </p:nvSpPr>
        <p:spPr>
          <a:xfrm>
            <a:off x="164937" y="962222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답변대기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3FB717A-4F73-46C8-98D0-2532DEE2DCD8}"/>
              </a:ext>
            </a:extLst>
          </p:cNvPr>
          <p:cNvSpPr/>
          <p:nvPr/>
        </p:nvSpPr>
        <p:spPr>
          <a:xfrm>
            <a:off x="164937" y="10139805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답변완료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F3E6F3-4647-446F-A122-C5C38584556A}"/>
              </a:ext>
            </a:extLst>
          </p:cNvPr>
          <p:cNvSpPr/>
          <p:nvPr/>
        </p:nvSpPr>
        <p:spPr>
          <a:xfrm>
            <a:off x="1351493" y="9622222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제목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ECF36BD-DCEA-41F7-930B-A327538B2244}"/>
              </a:ext>
            </a:extLst>
          </p:cNvPr>
          <p:cNvSpPr/>
          <p:nvPr/>
        </p:nvSpPr>
        <p:spPr>
          <a:xfrm>
            <a:off x="5049700" y="962222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3A18007-83AD-465F-9B7C-11C212E7E28D}"/>
              </a:ext>
            </a:extLst>
          </p:cNvPr>
          <p:cNvSpPr/>
          <p:nvPr/>
        </p:nvSpPr>
        <p:spPr>
          <a:xfrm>
            <a:off x="6169227" y="962222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4DF8B036-0491-4F1A-8444-0B0BD4D103C9}"/>
              </a:ext>
            </a:extLst>
          </p:cNvPr>
          <p:cNvCxnSpPr>
            <a:cxnSpLocks/>
          </p:cNvCxnSpPr>
          <p:nvPr/>
        </p:nvCxnSpPr>
        <p:spPr>
          <a:xfrm>
            <a:off x="165000" y="10005344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597760D-44B3-4438-9FD9-6FDD70C8C358}"/>
              </a:ext>
            </a:extLst>
          </p:cNvPr>
          <p:cNvCxnSpPr>
            <a:cxnSpLocks/>
          </p:cNvCxnSpPr>
          <p:nvPr/>
        </p:nvCxnSpPr>
        <p:spPr>
          <a:xfrm>
            <a:off x="165000" y="10526731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0887128-B343-4C6C-B675-1306EEEF86F7}"/>
              </a:ext>
            </a:extLst>
          </p:cNvPr>
          <p:cNvSpPr/>
          <p:nvPr/>
        </p:nvSpPr>
        <p:spPr>
          <a:xfrm>
            <a:off x="1351493" y="10129482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제목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FB14B39-1550-4322-91E7-4F265B1E7CF0}"/>
              </a:ext>
            </a:extLst>
          </p:cNvPr>
          <p:cNvSpPr/>
          <p:nvPr/>
        </p:nvSpPr>
        <p:spPr>
          <a:xfrm>
            <a:off x="5049700" y="1013534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995F156-C304-438F-B958-0097D7A4789F}"/>
              </a:ext>
            </a:extLst>
          </p:cNvPr>
          <p:cNvSpPr/>
          <p:nvPr/>
        </p:nvSpPr>
        <p:spPr>
          <a:xfrm>
            <a:off x="6169227" y="1013534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28002DC-6E2C-43FF-B617-A5BC871E3B1C}"/>
              </a:ext>
            </a:extLst>
          </p:cNvPr>
          <p:cNvSpPr/>
          <p:nvPr/>
        </p:nvSpPr>
        <p:spPr>
          <a:xfrm>
            <a:off x="1351493" y="10627254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내용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B170E5A-65A6-44C1-ACBE-2880087FF0B4}"/>
              </a:ext>
            </a:extLst>
          </p:cNvPr>
          <p:cNvCxnSpPr>
            <a:cxnSpLocks/>
          </p:cNvCxnSpPr>
          <p:nvPr/>
        </p:nvCxnSpPr>
        <p:spPr>
          <a:xfrm>
            <a:off x="1928664" y="11051892"/>
            <a:ext cx="50682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C3DD60D-31E7-45E3-BD01-45E29EEADDEC}"/>
              </a:ext>
            </a:extLst>
          </p:cNvPr>
          <p:cNvSpPr/>
          <p:nvPr/>
        </p:nvSpPr>
        <p:spPr>
          <a:xfrm>
            <a:off x="1351493" y="11346484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 내용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67C0D92-F6A8-42C3-821C-7DB4BE26B0CA}"/>
              </a:ext>
            </a:extLst>
          </p:cNvPr>
          <p:cNvSpPr/>
          <p:nvPr/>
        </p:nvSpPr>
        <p:spPr>
          <a:xfrm>
            <a:off x="5049700" y="1136167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6FB5F9A-F24E-4A7A-BEA2-DC18C11DABBC}"/>
              </a:ext>
            </a:extLst>
          </p:cNvPr>
          <p:cNvSpPr/>
          <p:nvPr/>
        </p:nvSpPr>
        <p:spPr>
          <a:xfrm>
            <a:off x="6169227" y="11350757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BD419484-F879-4B3C-BD02-057D399DFD42}"/>
              </a:ext>
            </a:extLst>
          </p:cNvPr>
          <p:cNvCxnSpPr>
            <a:cxnSpLocks/>
          </p:cNvCxnSpPr>
          <p:nvPr/>
        </p:nvCxnSpPr>
        <p:spPr>
          <a:xfrm>
            <a:off x="165000" y="11803256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97E67D4-EDCC-4EAA-8259-97A8EAF9C11F}"/>
              </a:ext>
            </a:extLst>
          </p:cNvPr>
          <p:cNvSpPr/>
          <p:nvPr/>
        </p:nvSpPr>
        <p:spPr>
          <a:xfrm>
            <a:off x="164937" y="1199795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답변대기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0B73784-AA2C-4FB7-88F6-4421075887FA}"/>
              </a:ext>
            </a:extLst>
          </p:cNvPr>
          <p:cNvSpPr/>
          <p:nvPr/>
        </p:nvSpPr>
        <p:spPr>
          <a:xfrm>
            <a:off x="1351493" y="11997952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비밀글입니다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DF6B440-C973-4622-A769-359ED9EF5126}"/>
              </a:ext>
            </a:extLst>
          </p:cNvPr>
          <p:cNvSpPr/>
          <p:nvPr/>
        </p:nvSpPr>
        <p:spPr>
          <a:xfrm>
            <a:off x="5049700" y="1199795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6F4DF6C-13AA-40D5-BAC6-9E9EA4F79196}"/>
              </a:ext>
            </a:extLst>
          </p:cNvPr>
          <p:cNvSpPr/>
          <p:nvPr/>
        </p:nvSpPr>
        <p:spPr>
          <a:xfrm>
            <a:off x="6169227" y="1199795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E8B9B105-C4E0-43F0-949D-339B8DDD22D3}"/>
              </a:ext>
            </a:extLst>
          </p:cNvPr>
          <p:cNvCxnSpPr>
            <a:cxnSpLocks/>
          </p:cNvCxnSpPr>
          <p:nvPr/>
        </p:nvCxnSpPr>
        <p:spPr>
          <a:xfrm>
            <a:off x="165000" y="12417093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9AF19D7-843C-47B8-9717-BABE16A2F961}"/>
              </a:ext>
            </a:extLst>
          </p:cNvPr>
          <p:cNvSpPr/>
          <p:nvPr/>
        </p:nvSpPr>
        <p:spPr>
          <a:xfrm>
            <a:off x="10891978" y="3943761"/>
            <a:ext cx="19441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E94FBEB-3304-459E-842B-1D0E2BD50CB1}"/>
              </a:ext>
            </a:extLst>
          </p:cNvPr>
          <p:cNvSpPr/>
          <p:nvPr/>
        </p:nvSpPr>
        <p:spPr>
          <a:xfrm>
            <a:off x="13055689" y="3943761"/>
            <a:ext cx="1944109" cy="647335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7082E93-1972-4400-8AA1-0A17AC33DF5A}"/>
              </a:ext>
            </a:extLst>
          </p:cNvPr>
          <p:cNvSpPr/>
          <p:nvPr/>
        </p:nvSpPr>
        <p:spPr>
          <a:xfrm>
            <a:off x="16639611" y="1000637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5F23842C-1826-4859-9803-7DCFFD7FB7D4}"/>
              </a:ext>
            </a:extLst>
          </p:cNvPr>
          <p:cNvSpPr/>
          <p:nvPr/>
        </p:nvSpPr>
        <p:spPr>
          <a:xfrm>
            <a:off x="17754597" y="1000637"/>
            <a:ext cx="4540305" cy="52034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21E1EE7-2C1E-4FEA-9D9D-F264F3AAB3CB}"/>
              </a:ext>
            </a:extLst>
          </p:cNvPr>
          <p:cNvSpPr/>
          <p:nvPr/>
        </p:nvSpPr>
        <p:spPr>
          <a:xfrm>
            <a:off x="17754598" y="1000637"/>
            <a:ext cx="4540304" cy="2568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FBFFE7C8-97B2-4645-857D-AA10DA37F114}"/>
              </a:ext>
            </a:extLst>
          </p:cNvPr>
          <p:cNvSpPr/>
          <p:nvPr/>
        </p:nvSpPr>
        <p:spPr>
          <a:xfrm>
            <a:off x="21998307" y="1000637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7C5F14C-6BFA-4B3C-AEC4-BE25F414BFA3}"/>
              </a:ext>
            </a:extLst>
          </p:cNvPr>
          <p:cNvSpPr/>
          <p:nvPr/>
        </p:nvSpPr>
        <p:spPr>
          <a:xfrm>
            <a:off x="21702536" y="1000637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14D65C8-DF9A-42F6-AA54-70C159471972}"/>
              </a:ext>
            </a:extLst>
          </p:cNvPr>
          <p:cNvSpPr/>
          <p:nvPr/>
        </p:nvSpPr>
        <p:spPr>
          <a:xfrm>
            <a:off x="21404029" y="1000637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ㅡ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CE3CEF2B-94E7-4E65-BB04-8968E7B683DA}"/>
              </a:ext>
            </a:extLst>
          </p:cNvPr>
          <p:cNvSpPr/>
          <p:nvPr/>
        </p:nvSpPr>
        <p:spPr>
          <a:xfrm>
            <a:off x="17764989" y="1267694"/>
            <a:ext cx="4535949" cy="35511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666E55E-D934-48A8-ADE9-3D3DF389391B}"/>
              </a:ext>
            </a:extLst>
          </p:cNvPr>
          <p:cNvSpPr/>
          <p:nvPr/>
        </p:nvSpPr>
        <p:spPr>
          <a:xfrm>
            <a:off x="17970621" y="1754610"/>
            <a:ext cx="3998272" cy="16172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문의하실 내용을 입력하세요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/1000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AD0A77D4-56BD-4218-A829-3F36343CF1A1}"/>
              </a:ext>
            </a:extLst>
          </p:cNvPr>
          <p:cNvGrpSpPr/>
          <p:nvPr/>
        </p:nvGrpSpPr>
        <p:grpSpPr>
          <a:xfrm>
            <a:off x="20935189" y="3494637"/>
            <a:ext cx="1041990" cy="276999"/>
            <a:chOff x="5063138" y="5008027"/>
            <a:chExt cx="1041990" cy="276999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FB9EBD6-54F8-442A-BE1B-BF5054100EEF}"/>
                </a:ext>
              </a:extLst>
            </p:cNvPr>
            <p:cNvSpPr txBox="1"/>
            <p:nvPr/>
          </p:nvSpPr>
          <p:spPr>
            <a:xfrm>
              <a:off x="5063138" y="5008027"/>
              <a:ext cx="676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비밀글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52C112C9-932B-414C-906B-0DC22B49B0B3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DB391304-0B1A-4283-8CE3-D50C8995F1AF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E9680AD4-841B-4CA5-98E0-BE0DE790B293}"/>
              </a:ext>
            </a:extLst>
          </p:cNvPr>
          <p:cNvSpPr/>
          <p:nvPr/>
        </p:nvSpPr>
        <p:spPr>
          <a:xfrm>
            <a:off x="18189321" y="4359785"/>
            <a:ext cx="1606702" cy="486352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423D32E2-0492-4753-9166-CD00110439A8}"/>
              </a:ext>
            </a:extLst>
          </p:cNvPr>
          <p:cNvSpPr/>
          <p:nvPr/>
        </p:nvSpPr>
        <p:spPr>
          <a:xfrm>
            <a:off x="20131838" y="4359785"/>
            <a:ext cx="1606702" cy="4863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583FA68-7E2C-44A3-B82E-D1D5AD844510}"/>
              </a:ext>
            </a:extLst>
          </p:cNvPr>
          <p:cNvSpPr txBox="1"/>
          <p:nvPr/>
        </p:nvSpPr>
        <p:spPr>
          <a:xfrm>
            <a:off x="17964591" y="5053468"/>
            <a:ext cx="4004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◎ 상품 문의 작성 유의사항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등 개인 정보가 포함된 글 작성이 필요한 경우 관리자만 볼 수 있도록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비밀글로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문의해 주시기 바랍니다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4F402ED2-DDE6-4073-9B12-40863F61A810}"/>
              </a:ext>
            </a:extLst>
          </p:cNvPr>
          <p:cNvSpPr/>
          <p:nvPr/>
        </p:nvSpPr>
        <p:spPr>
          <a:xfrm>
            <a:off x="164936" y="1446686"/>
            <a:ext cx="102538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 정보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8B7C3C3-D98C-4757-83EF-20C310282FAA}"/>
              </a:ext>
            </a:extLst>
          </p:cNvPr>
          <p:cNvGrpSpPr/>
          <p:nvPr/>
        </p:nvGrpSpPr>
        <p:grpSpPr>
          <a:xfrm>
            <a:off x="2231432" y="2691439"/>
            <a:ext cx="2337033" cy="746183"/>
            <a:chOff x="163248" y="2713284"/>
            <a:chExt cx="2337033" cy="746183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1AB2E32-218C-4681-89B8-F381F176074E}"/>
                </a:ext>
              </a:extLst>
            </p:cNvPr>
            <p:cNvSpPr txBox="1"/>
            <p:nvPr/>
          </p:nvSpPr>
          <p:spPr>
            <a:xfrm>
              <a:off x="163248" y="2713284"/>
              <a:ext cx="212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결제 방법</a:t>
              </a:r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CA95AEA6-F28A-4D98-AF92-BAB8C6034988}"/>
                </a:ext>
              </a:extLst>
            </p:cNvPr>
            <p:cNvSpPr/>
            <p:nvPr/>
          </p:nvSpPr>
          <p:spPr>
            <a:xfrm>
              <a:off x="163248" y="2989739"/>
              <a:ext cx="2337033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선택하세요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                             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3A4649F-0507-438B-A645-36FC007FFF6D}"/>
              </a:ext>
            </a:extLst>
          </p:cNvPr>
          <p:cNvGrpSpPr/>
          <p:nvPr/>
        </p:nvGrpSpPr>
        <p:grpSpPr>
          <a:xfrm>
            <a:off x="2177012" y="1978456"/>
            <a:ext cx="2268730" cy="246221"/>
            <a:chOff x="4787213" y="3577378"/>
            <a:chExt cx="2268730" cy="246221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979EA78C-BB48-41C2-BA9A-B5DAC26B1209}"/>
                </a:ext>
              </a:extLst>
            </p:cNvPr>
            <p:cNvSpPr/>
            <p:nvPr/>
          </p:nvSpPr>
          <p:spPr>
            <a:xfrm>
              <a:off x="4787213" y="3577378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결제 금액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F1AA0E6D-CE4A-4EFA-89E3-40E990FA31E4}"/>
                </a:ext>
              </a:extLst>
            </p:cNvPr>
            <p:cNvSpPr txBox="1"/>
            <p:nvPr/>
          </p:nvSpPr>
          <p:spPr>
            <a:xfrm>
              <a:off x="6125160" y="3577378"/>
              <a:ext cx="9307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BC2E017A-B322-449D-BAFF-F5492F12C02D}"/>
              </a:ext>
            </a:extLst>
          </p:cNvPr>
          <p:cNvCxnSpPr>
            <a:cxnSpLocks/>
          </p:cNvCxnSpPr>
          <p:nvPr/>
        </p:nvCxnSpPr>
        <p:spPr>
          <a:xfrm>
            <a:off x="2231432" y="2453030"/>
            <a:ext cx="2337033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2271DE6-1321-4A70-8155-6D410127DD15}"/>
              </a:ext>
            </a:extLst>
          </p:cNvPr>
          <p:cNvSpPr/>
          <p:nvPr/>
        </p:nvSpPr>
        <p:spPr>
          <a:xfrm>
            <a:off x="2231432" y="3433662"/>
            <a:ext cx="2337033" cy="46972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신용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체크카드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17485440-8DDB-4B9B-B87E-8FB5C1051F92}"/>
              </a:ext>
            </a:extLst>
          </p:cNvPr>
          <p:cNvSpPr/>
          <p:nvPr/>
        </p:nvSpPr>
        <p:spPr>
          <a:xfrm>
            <a:off x="2231432" y="3899430"/>
            <a:ext cx="2337033" cy="46972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 계좌이체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0474867E-52BE-473A-B066-2057F7B881F8}"/>
              </a:ext>
            </a:extLst>
          </p:cNvPr>
          <p:cNvSpPr/>
          <p:nvPr/>
        </p:nvSpPr>
        <p:spPr>
          <a:xfrm>
            <a:off x="2231432" y="4365198"/>
            <a:ext cx="2337033" cy="46972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무통장 입금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A0145A8B-33EB-4307-BA8F-11B209293C59}"/>
              </a:ext>
            </a:extLst>
          </p:cNvPr>
          <p:cNvSpPr/>
          <p:nvPr/>
        </p:nvSpPr>
        <p:spPr>
          <a:xfrm>
            <a:off x="2231432" y="4831399"/>
            <a:ext cx="2337033" cy="46972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카카오 페이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4610ECE-C86B-4598-B4FF-CDAE3E6929EB}"/>
              </a:ext>
            </a:extLst>
          </p:cNvPr>
          <p:cNvSpPr/>
          <p:nvPr/>
        </p:nvSpPr>
        <p:spPr>
          <a:xfrm>
            <a:off x="2619629" y="5545873"/>
            <a:ext cx="1606702" cy="534987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결제하기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524760F-4894-4FCF-A66B-6DE6F4AE57EF}"/>
              </a:ext>
            </a:extLst>
          </p:cNvPr>
          <p:cNvSpPr/>
          <p:nvPr/>
        </p:nvSpPr>
        <p:spPr>
          <a:xfrm>
            <a:off x="165000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9E1553F-A152-49A2-8384-2873A67C8D1B}"/>
              </a:ext>
            </a:extLst>
          </p:cNvPr>
          <p:cNvSpPr/>
          <p:nvPr/>
        </p:nvSpPr>
        <p:spPr>
          <a:xfrm>
            <a:off x="1133570" y="1340768"/>
            <a:ext cx="4899550" cy="1558514"/>
          </a:xfrm>
          <a:prstGeom prst="rect">
            <a:avLst/>
          </a:prstGeom>
          <a:solidFill>
            <a:srgbClr val="292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AC63F1D-98EA-4650-BCB6-C2F60BDD0E8C}"/>
              </a:ext>
            </a:extLst>
          </p:cNvPr>
          <p:cNvSpPr txBox="1"/>
          <p:nvPr/>
        </p:nvSpPr>
        <p:spPr>
          <a:xfrm>
            <a:off x="1208584" y="1465039"/>
            <a:ext cx="200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Companion.com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5803338-D5D8-4A4A-A26A-410A05C7A19E}"/>
              </a:ext>
            </a:extLst>
          </p:cNvPr>
          <p:cNvSpPr txBox="1"/>
          <p:nvPr/>
        </p:nvSpPr>
        <p:spPr>
          <a:xfrm>
            <a:off x="1208584" y="1828381"/>
            <a:ext cx="3658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필수항목을 입력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해주세요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B9EC44D7-DC5D-4765-9F38-C4DC6691F861}"/>
              </a:ext>
            </a:extLst>
          </p:cNvPr>
          <p:cNvSpPr/>
          <p:nvPr/>
        </p:nvSpPr>
        <p:spPr>
          <a:xfrm>
            <a:off x="5135482" y="2420888"/>
            <a:ext cx="753622" cy="371354"/>
          </a:xfrm>
          <a:prstGeom prst="roundRect">
            <a:avLst/>
          </a:prstGeom>
          <a:solidFill>
            <a:srgbClr val="799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7F1B953-D2C5-4608-8A9F-F6E0BE584489}"/>
              </a:ext>
            </a:extLst>
          </p:cNvPr>
          <p:cNvSpPr/>
          <p:nvPr/>
        </p:nvSpPr>
        <p:spPr>
          <a:xfrm>
            <a:off x="5129751" y="2402253"/>
            <a:ext cx="762359" cy="41296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E385A584-C27C-477A-904E-A703B9FA4289}"/>
              </a:ext>
            </a:extLst>
          </p:cNvPr>
          <p:cNvSpPr/>
          <p:nvPr/>
        </p:nvSpPr>
        <p:spPr>
          <a:xfrm flipV="1">
            <a:off x="5129751" y="2423706"/>
            <a:ext cx="759353" cy="38717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Oval 39">
            <a:extLst>
              <a:ext uri="{FF2B5EF4-FFF2-40B4-BE49-F238E27FC236}">
                <a16:creationId xmlns:a16="http://schemas.microsoft.com/office/drawing/2014/main" id="{9F854EA9-5198-445C-AF25-619BA14C2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470" y="2327543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6" name="Oval 39">
            <a:extLst>
              <a:ext uri="{FF2B5EF4-FFF2-40B4-BE49-F238E27FC236}">
                <a16:creationId xmlns:a16="http://schemas.microsoft.com/office/drawing/2014/main" id="{D73CACAF-0A59-478B-BEA9-7B993D7C8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026" y="233385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87296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구매하기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EA64E4-BAC5-4E96-BE4B-1760C7B044EF}"/>
              </a:ext>
            </a:extLst>
          </p:cNvPr>
          <p:cNvSpPr/>
          <p:nvPr/>
        </p:nvSpPr>
        <p:spPr>
          <a:xfrm>
            <a:off x="183194" y="10005344"/>
            <a:ext cx="6887392" cy="1797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11E13BE-B14E-4C6A-83D2-1544745C11E4}"/>
              </a:ext>
            </a:extLst>
          </p:cNvPr>
          <p:cNvSpPr txBox="1"/>
          <p:nvPr/>
        </p:nvSpPr>
        <p:spPr>
          <a:xfrm>
            <a:off x="103286" y="1315133"/>
            <a:ext cx="168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1" dirty="0">
                <a:solidFill>
                  <a:srgbClr val="0F4C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 완료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2EE8CA1B-726B-46EB-8BE5-A4D3D471F3D5}"/>
              </a:ext>
            </a:extLst>
          </p:cNvPr>
          <p:cNvCxnSpPr>
            <a:cxnSpLocks/>
          </p:cNvCxnSpPr>
          <p:nvPr/>
        </p:nvCxnSpPr>
        <p:spPr>
          <a:xfrm>
            <a:off x="165000" y="218959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1F9A893-5DBF-43B9-BE81-DFA1788FE192}"/>
              </a:ext>
            </a:extLst>
          </p:cNvPr>
          <p:cNvSpPr/>
          <p:nvPr/>
        </p:nvSpPr>
        <p:spPr>
          <a:xfrm>
            <a:off x="183194" y="8310291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작성하기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1BC582C-062D-4116-8BCA-50B56BACAB08}"/>
              </a:ext>
            </a:extLst>
          </p:cNvPr>
          <p:cNvGrpSpPr/>
          <p:nvPr/>
        </p:nvGrpSpPr>
        <p:grpSpPr>
          <a:xfrm>
            <a:off x="5031237" y="8305142"/>
            <a:ext cx="1944216" cy="276999"/>
            <a:chOff x="4160912" y="5008027"/>
            <a:chExt cx="1944216" cy="276999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ED1EC8B-E163-41B3-BE71-49348731E638}"/>
                </a:ext>
              </a:extLst>
            </p:cNvPr>
            <p:cNvSpPr txBox="1"/>
            <p:nvPr/>
          </p:nvSpPr>
          <p:spPr>
            <a:xfrm>
              <a:off x="4160912" y="5008027"/>
              <a:ext cx="1578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내가 작성한 글 보기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A418686-CBEC-474F-B2FB-352FA089DEF8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FFAE4DB-49E0-4F89-98A3-72314ED2224A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CF49116-1A7E-4DF5-95A6-1296466E6FE1}"/>
              </a:ext>
            </a:extLst>
          </p:cNvPr>
          <p:cNvCxnSpPr>
            <a:cxnSpLocks/>
          </p:cNvCxnSpPr>
          <p:nvPr/>
        </p:nvCxnSpPr>
        <p:spPr>
          <a:xfrm>
            <a:off x="165000" y="9049975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5610E15-0FF3-4D41-BDA7-C9F1869284B4}"/>
              </a:ext>
            </a:extLst>
          </p:cNvPr>
          <p:cNvSpPr txBox="1"/>
          <p:nvPr/>
        </p:nvSpPr>
        <p:spPr>
          <a:xfrm>
            <a:off x="131953" y="8703296"/>
            <a:ext cx="6810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구매하시려는 상품에 대해 궁금하신 점이 있으신 경우 문의해주세요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947EB3D-D379-47BB-8F44-F8B1E11831F9}"/>
              </a:ext>
            </a:extLst>
          </p:cNvPr>
          <p:cNvSpPr/>
          <p:nvPr/>
        </p:nvSpPr>
        <p:spPr>
          <a:xfrm>
            <a:off x="164937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답변상태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B10635F-5B69-46D8-B148-FBD48F7735BD}"/>
              </a:ext>
            </a:extLst>
          </p:cNvPr>
          <p:cNvSpPr/>
          <p:nvPr/>
        </p:nvSpPr>
        <p:spPr>
          <a:xfrm>
            <a:off x="2704362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78DC67D-5D29-405A-87C1-D91581601143}"/>
              </a:ext>
            </a:extLst>
          </p:cNvPr>
          <p:cNvSpPr/>
          <p:nvPr/>
        </p:nvSpPr>
        <p:spPr>
          <a:xfrm>
            <a:off x="5042432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1D88B08-361F-4EB4-8183-4E8F7D348336}"/>
              </a:ext>
            </a:extLst>
          </p:cNvPr>
          <p:cNvSpPr/>
          <p:nvPr/>
        </p:nvSpPr>
        <p:spPr>
          <a:xfrm>
            <a:off x="6233673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F74B34A6-215C-4C3D-8BF7-21FF428A2BD4}"/>
              </a:ext>
            </a:extLst>
          </p:cNvPr>
          <p:cNvCxnSpPr>
            <a:cxnSpLocks/>
          </p:cNvCxnSpPr>
          <p:nvPr/>
        </p:nvCxnSpPr>
        <p:spPr>
          <a:xfrm>
            <a:off x="165000" y="946241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270D770-1A58-44E9-9F57-851D989939DE}"/>
              </a:ext>
            </a:extLst>
          </p:cNvPr>
          <p:cNvSpPr/>
          <p:nvPr/>
        </p:nvSpPr>
        <p:spPr>
          <a:xfrm>
            <a:off x="164937" y="962222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답변대기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3FB717A-4F73-46C8-98D0-2532DEE2DCD8}"/>
              </a:ext>
            </a:extLst>
          </p:cNvPr>
          <p:cNvSpPr/>
          <p:nvPr/>
        </p:nvSpPr>
        <p:spPr>
          <a:xfrm>
            <a:off x="164937" y="10139805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답변완료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F3E6F3-4647-446F-A122-C5C38584556A}"/>
              </a:ext>
            </a:extLst>
          </p:cNvPr>
          <p:cNvSpPr/>
          <p:nvPr/>
        </p:nvSpPr>
        <p:spPr>
          <a:xfrm>
            <a:off x="1351493" y="9622222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제목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ECF36BD-DCEA-41F7-930B-A327538B2244}"/>
              </a:ext>
            </a:extLst>
          </p:cNvPr>
          <p:cNvSpPr/>
          <p:nvPr/>
        </p:nvSpPr>
        <p:spPr>
          <a:xfrm>
            <a:off x="5049700" y="962222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3A18007-83AD-465F-9B7C-11C212E7E28D}"/>
              </a:ext>
            </a:extLst>
          </p:cNvPr>
          <p:cNvSpPr/>
          <p:nvPr/>
        </p:nvSpPr>
        <p:spPr>
          <a:xfrm>
            <a:off x="6169227" y="962222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4DF8B036-0491-4F1A-8444-0B0BD4D103C9}"/>
              </a:ext>
            </a:extLst>
          </p:cNvPr>
          <p:cNvCxnSpPr>
            <a:cxnSpLocks/>
          </p:cNvCxnSpPr>
          <p:nvPr/>
        </p:nvCxnSpPr>
        <p:spPr>
          <a:xfrm>
            <a:off x="165000" y="10005344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597760D-44B3-4438-9FD9-6FDD70C8C358}"/>
              </a:ext>
            </a:extLst>
          </p:cNvPr>
          <p:cNvCxnSpPr>
            <a:cxnSpLocks/>
          </p:cNvCxnSpPr>
          <p:nvPr/>
        </p:nvCxnSpPr>
        <p:spPr>
          <a:xfrm>
            <a:off x="165000" y="10526731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0887128-B343-4C6C-B675-1306EEEF86F7}"/>
              </a:ext>
            </a:extLst>
          </p:cNvPr>
          <p:cNvSpPr/>
          <p:nvPr/>
        </p:nvSpPr>
        <p:spPr>
          <a:xfrm>
            <a:off x="1351493" y="10129482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제목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FB14B39-1550-4322-91E7-4F265B1E7CF0}"/>
              </a:ext>
            </a:extLst>
          </p:cNvPr>
          <p:cNvSpPr/>
          <p:nvPr/>
        </p:nvSpPr>
        <p:spPr>
          <a:xfrm>
            <a:off x="5049700" y="1013534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995F156-C304-438F-B958-0097D7A4789F}"/>
              </a:ext>
            </a:extLst>
          </p:cNvPr>
          <p:cNvSpPr/>
          <p:nvPr/>
        </p:nvSpPr>
        <p:spPr>
          <a:xfrm>
            <a:off x="6169227" y="1013534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28002DC-6E2C-43FF-B617-A5BC871E3B1C}"/>
              </a:ext>
            </a:extLst>
          </p:cNvPr>
          <p:cNvSpPr/>
          <p:nvPr/>
        </p:nvSpPr>
        <p:spPr>
          <a:xfrm>
            <a:off x="1351493" y="10627254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내용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B170E5A-65A6-44C1-ACBE-2880087FF0B4}"/>
              </a:ext>
            </a:extLst>
          </p:cNvPr>
          <p:cNvCxnSpPr>
            <a:cxnSpLocks/>
          </p:cNvCxnSpPr>
          <p:nvPr/>
        </p:nvCxnSpPr>
        <p:spPr>
          <a:xfrm>
            <a:off x="1928664" y="11051892"/>
            <a:ext cx="50682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C3DD60D-31E7-45E3-BD01-45E29EEADDEC}"/>
              </a:ext>
            </a:extLst>
          </p:cNvPr>
          <p:cNvSpPr/>
          <p:nvPr/>
        </p:nvSpPr>
        <p:spPr>
          <a:xfrm>
            <a:off x="1351493" y="11346484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 내용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67C0D92-F6A8-42C3-821C-7DB4BE26B0CA}"/>
              </a:ext>
            </a:extLst>
          </p:cNvPr>
          <p:cNvSpPr/>
          <p:nvPr/>
        </p:nvSpPr>
        <p:spPr>
          <a:xfrm>
            <a:off x="5049700" y="1136167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6FB5F9A-F24E-4A7A-BEA2-DC18C11DABBC}"/>
              </a:ext>
            </a:extLst>
          </p:cNvPr>
          <p:cNvSpPr/>
          <p:nvPr/>
        </p:nvSpPr>
        <p:spPr>
          <a:xfrm>
            <a:off x="6169227" y="11350757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BD419484-F879-4B3C-BD02-057D399DFD42}"/>
              </a:ext>
            </a:extLst>
          </p:cNvPr>
          <p:cNvCxnSpPr>
            <a:cxnSpLocks/>
          </p:cNvCxnSpPr>
          <p:nvPr/>
        </p:nvCxnSpPr>
        <p:spPr>
          <a:xfrm>
            <a:off x="165000" y="11803256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97E67D4-EDCC-4EAA-8259-97A8EAF9C11F}"/>
              </a:ext>
            </a:extLst>
          </p:cNvPr>
          <p:cNvSpPr/>
          <p:nvPr/>
        </p:nvSpPr>
        <p:spPr>
          <a:xfrm>
            <a:off x="164937" y="1199795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답변대기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0B73784-AA2C-4FB7-88F6-4421075887FA}"/>
              </a:ext>
            </a:extLst>
          </p:cNvPr>
          <p:cNvSpPr/>
          <p:nvPr/>
        </p:nvSpPr>
        <p:spPr>
          <a:xfrm>
            <a:off x="1351493" y="11997952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비밀글입니다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DF6B440-C973-4622-A769-359ED9EF5126}"/>
              </a:ext>
            </a:extLst>
          </p:cNvPr>
          <p:cNvSpPr/>
          <p:nvPr/>
        </p:nvSpPr>
        <p:spPr>
          <a:xfrm>
            <a:off x="5049700" y="1199795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6F4DF6C-13AA-40D5-BAC6-9E9EA4F79196}"/>
              </a:ext>
            </a:extLst>
          </p:cNvPr>
          <p:cNvSpPr/>
          <p:nvPr/>
        </p:nvSpPr>
        <p:spPr>
          <a:xfrm>
            <a:off x="6169227" y="1199795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E8B9B105-C4E0-43F0-949D-339B8DDD22D3}"/>
              </a:ext>
            </a:extLst>
          </p:cNvPr>
          <p:cNvCxnSpPr>
            <a:cxnSpLocks/>
          </p:cNvCxnSpPr>
          <p:nvPr/>
        </p:nvCxnSpPr>
        <p:spPr>
          <a:xfrm>
            <a:off x="165000" y="12417093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9AF19D7-843C-47B8-9717-BABE16A2F961}"/>
              </a:ext>
            </a:extLst>
          </p:cNvPr>
          <p:cNvSpPr/>
          <p:nvPr/>
        </p:nvSpPr>
        <p:spPr>
          <a:xfrm>
            <a:off x="10891978" y="3943761"/>
            <a:ext cx="19441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E94FBEB-3304-459E-842B-1D0E2BD50CB1}"/>
              </a:ext>
            </a:extLst>
          </p:cNvPr>
          <p:cNvSpPr/>
          <p:nvPr/>
        </p:nvSpPr>
        <p:spPr>
          <a:xfrm>
            <a:off x="13055689" y="3943761"/>
            <a:ext cx="1944109" cy="647335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7082E93-1972-4400-8AA1-0A17AC33DF5A}"/>
              </a:ext>
            </a:extLst>
          </p:cNvPr>
          <p:cNvSpPr/>
          <p:nvPr/>
        </p:nvSpPr>
        <p:spPr>
          <a:xfrm>
            <a:off x="16639611" y="1000637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5F23842C-1826-4859-9803-7DCFFD7FB7D4}"/>
              </a:ext>
            </a:extLst>
          </p:cNvPr>
          <p:cNvSpPr/>
          <p:nvPr/>
        </p:nvSpPr>
        <p:spPr>
          <a:xfrm>
            <a:off x="17754597" y="1000637"/>
            <a:ext cx="4540305" cy="52034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21E1EE7-2C1E-4FEA-9D9D-F264F3AAB3CB}"/>
              </a:ext>
            </a:extLst>
          </p:cNvPr>
          <p:cNvSpPr/>
          <p:nvPr/>
        </p:nvSpPr>
        <p:spPr>
          <a:xfrm>
            <a:off x="17754598" y="1000637"/>
            <a:ext cx="4540304" cy="2568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FBFFE7C8-97B2-4645-857D-AA10DA37F114}"/>
              </a:ext>
            </a:extLst>
          </p:cNvPr>
          <p:cNvSpPr/>
          <p:nvPr/>
        </p:nvSpPr>
        <p:spPr>
          <a:xfrm>
            <a:off x="21998307" y="1000637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7C5F14C-6BFA-4B3C-AEC4-BE25F414BFA3}"/>
              </a:ext>
            </a:extLst>
          </p:cNvPr>
          <p:cNvSpPr/>
          <p:nvPr/>
        </p:nvSpPr>
        <p:spPr>
          <a:xfrm>
            <a:off x="21702536" y="1000637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14D65C8-DF9A-42F6-AA54-70C159471972}"/>
              </a:ext>
            </a:extLst>
          </p:cNvPr>
          <p:cNvSpPr/>
          <p:nvPr/>
        </p:nvSpPr>
        <p:spPr>
          <a:xfrm>
            <a:off x="21404029" y="1000637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ㅡ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CE3CEF2B-94E7-4E65-BB04-8968E7B683DA}"/>
              </a:ext>
            </a:extLst>
          </p:cNvPr>
          <p:cNvSpPr/>
          <p:nvPr/>
        </p:nvSpPr>
        <p:spPr>
          <a:xfrm>
            <a:off x="17764989" y="1267694"/>
            <a:ext cx="4535949" cy="35511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666E55E-D934-48A8-ADE9-3D3DF389391B}"/>
              </a:ext>
            </a:extLst>
          </p:cNvPr>
          <p:cNvSpPr/>
          <p:nvPr/>
        </p:nvSpPr>
        <p:spPr>
          <a:xfrm>
            <a:off x="17970621" y="1754610"/>
            <a:ext cx="3998272" cy="16172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문의하실 내용을 입력하세요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/1000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AD0A77D4-56BD-4218-A829-3F36343CF1A1}"/>
              </a:ext>
            </a:extLst>
          </p:cNvPr>
          <p:cNvGrpSpPr/>
          <p:nvPr/>
        </p:nvGrpSpPr>
        <p:grpSpPr>
          <a:xfrm>
            <a:off x="20935189" y="3494637"/>
            <a:ext cx="1041990" cy="276999"/>
            <a:chOff x="5063138" y="5008027"/>
            <a:chExt cx="1041990" cy="276999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FB9EBD6-54F8-442A-BE1B-BF5054100EEF}"/>
                </a:ext>
              </a:extLst>
            </p:cNvPr>
            <p:cNvSpPr txBox="1"/>
            <p:nvPr/>
          </p:nvSpPr>
          <p:spPr>
            <a:xfrm>
              <a:off x="5063138" y="5008027"/>
              <a:ext cx="676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비밀글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52C112C9-932B-414C-906B-0DC22B49B0B3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DB391304-0B1A-4283-8CE3-D50C8995F1AF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E9680AD4-841B-4CA5-98E0-BE0DE790B293}"/>
              </a:ext>
            </a:extLst>
          </p:cNvPr>
          <p:cNvSpPr/>
          <p:nvPr/>
        </p:nvSpPr>
        <p:spPr>
          <a:xfrm>
            <a:off x="18189321" y="4359785"/>
            <a:ext cx="1606702" cy="486352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423D32E2-0492-4753-9166-CD00110439A8}"/>
              </a:ext>
            </a:extLst>
          </p:cNvPr>
          <p:cNvSpPr/>
          <p:nvPr/>
        </p:nvSpPr>
        <p:spPr>
          <a:xfrm>
            <a:off x="20131838" y="4359785"/>
            <a:ext cx="1606702" cy="4863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583FA68-7E2C-44A3-B82E-D1D5AD844510}"/>
              </a:ext>
            </a:extLst>
          </p:cNvPr>
          <p:cNvSpPr txBox="1"/>
          <p:nvPr/>
        </p:nvSpPr>
        <p:spPr>
          <a:xfrm>
            <a:off x="17964591" y="5053468"/>
            <a:ext cx="4004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◎ 상품 문의 작성 유의사항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등 개인 정보가 포함된 글 작성이 필요한 경우 관리자만 볼 수 있도록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비밀글로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문의해 주시기 바랍니다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0BBE459B-4E0B-4C98-852A-2B890451EA02}"/>
              </a:ext>
            </a:extLst>
          </p:cNvPr>
          <p:cNvSpPr/>
          <p:nvPr/>
        </p:nvSpPr>
        <p:spPr>
          <a:xfrm>
            <a:off x="164936" y="188660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정보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77F9791-F3B8-4303-B6E0-B862890BC243}"/>
              </a:ext>
            </a:extLst>
          </p:cNvPr>
          <p:cNvSpPr/>
          <p:nvPr/>
        </p:nvSpPr>
        <p:spPr>
          <a:xfrm>
            <a:off x="4787213" y="188660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0093C3A-9B5A-4D4E-A18D-6A75316044C7}"/>
              </a:ext>
            </a:extLst>
          </p:cNvPr>
          <p:cNvSpPr/>
          <p:nvPr/>
        </p:nvSpPr>
        <p:spPr>
          <a:xfrm>
            <a:off x="6138125" y="188660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BC0C010-466F-4931-B72B-BCF9279A3620}"/>
              </a:ext>
            </a:extLst>
          </p:cNvPr>
          <p:cNvSpPr/>
          <p:nvPr/>
        </p:nvSpPr>
        <p:spPr>
          <a:xfrm>
            <a:off x="197451" y="2319310"/>
            <a:ext cx="992867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 x 90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A0DBDD5-3C76-4F9F-89F9-641A1DE8A4C3}"/>
              </a:ext>
            </a:extLst>
          </p:cNvPr>
          <p:cNvSpPr txBox="1"/>
          <p:nvPr/>
        </p:nvSpPr>
        <p:spPr>
          <a:xfrm>
            <a:off x="1351493" y="2597536"/>
            <a:ext cx="3601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이름</a:t>
            </a:r>
            <a:endParaRPr lang="en-US" altLang="ko-KR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OOO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8AA411B-BA0A-4E04-B092-FE2CB9E0E8E3}"/>
              </a:ext>
            </a:extLst>
          </p:cNvPr>
          <p:cNvSpPr txBox="1"/>
          <p:nvPr/>
        </p:nvSpPr>
        <p:spPr>
          <a:xfrm>
            <a:off x="4877802" y="2653122"/>
            <a:ext cx="6668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823A411-5A5B-4346-9AA9-409D4733FBF5}"/>
              </a:ext>
            </a:extLst>
          </p:cNvPr>
          <p:cNvSpPr txBox="1"/>
          <p:nvPr/>
        </p:nvSpPr>
        <p:spPr>
          <a:xfrm>
            <a:off x="6125160" y="2653122"/>
            <a:ext cx="930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\1,000,000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8B31168A-2155-4912-937E-6AA305237869}"/>
              </a:ext>
            </a:extLst>
          </p:cNvPr>
          <p:cNvCxnSpPr>
            <a:cxnSpLocks/>
          </p:cNvCxnSpPr>
          <p:nvPr/>
        </p:nvCxnSpPr>
        <p:spPr>
          <a:xfrm>
            <a:off x="165000" y="3429000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80E6D21-F276-43E1-A077-083C1416F484}"/>
              </a:ext>
            </a:extLst>
          </p:cNvPr>
          <p:cNvGrpSpPr/>
          <p:nvPr/>
        </p:nvGrpSpPr>
        <p:grpSpPr>
          <a:xfrm>
            <a:off x="4787213" y="3577378"/>
            <a:ext cx="2268730" cy="246221"/>
            <a:chOff x="4787213" y="3577378"/>
            <a:chExt cx="2268730" cy="246221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63D5DFB3-070B-4830-A26B-DD02AEC6089D}"/>
                </a:ext>
              </a:extLst>
            </p:cNvPr>
            <p:cNvSpPr/>
            <p:nvPr/>
          </p:nvSpPr>
          <p:spPr>
            <a:xfrm>
              <a:off x="4787213" y="3577378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 합계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1AAD910-BF24-4927-A8B2-021A6B276073}"/>
                </a:ext>
              </a:extLst>
            </p:cNvPr>
            <p:cNvSpPr txBox="1"/>
            <p:nvPr/>
          </p:nvSpPr>
          <p:spPr>
            <a:xfrm>
              <a:off x="6125160" y="3577378"/>
              <a:ext cx="9307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083A8C4B-9F60-48BB-A8DE-B26DC3917760}"/>
              </a:ext>
            </a:extLst>
          </p:cNvPr>
          <p:cNvGrpSpPr/>
          <p:nvPr/>
        </p:nvGrpSpPr>
        <p:grpSpPr>
          <a:xfrm>
            <a:off x="4787213" y="3901034"/>
            <a:ext cx="2268730" cy="246221"/>
            <a:chOff x="4787213" y="3577378"/>
            <a:chExt cx="2268730" cy="246221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744E484B-53FA-4DB6-A028-575EB8C176B1}"/>
                </a:ext>
              </a:extLst>
            </p:cNvPr>
            <p:cNvSpPr/>
            <p:nvPr/>
          </p:nvSpPr>
          <p:spPr>
            <a:xfrm>
              <a:off x="4787213" y="3577378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배송비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AFEDE39-CF70-4069-AD79-306E860AFE0D}"/>
                </a:ext>
              </a:extLst>
            </p:cNvPr>
            <p:cNvSpPr txBox="1"/>
            <p:nvPr/>
          </p:nvSpPr>
          <p:spPr>
            <a:xfrm>
              <a:off x="6125160" y="3577378"/>
              <a:ext cx="9307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무료</a:t>
              </a:r>
            </a:p>
          </p:txBody>
        </p:sp>
      </p:grp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6DC5ACDD-209C-4A78-9373-8FB2493CE540}"/>
              </a:ext>
            </a:extLst>
          </p:cNvPr>
          <p:cNvCxnSpPr>
            <a:cxnSpLocks/>
          </p:cNvCxnSpPr>
          <p:nvPr/>
        </p:nvCxnSpPr>
        <p:spPr>
          <a:xfrm>
            <a:off x="165000" y="4275695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FB9C8C8F-08C0-4A4F-BF5D-4B684C45E897}"/>
              </a:ext>
            </a:extLst>
          </p:cNvPr>
          <p:cNvGrpSpPr/>
          <p:nvPr/>
        </p:nvGrpSpPr>
        <p:grpSpPr>
          <a:xfrm>
            <a:off x="4787213" y="4438274"/>
            <a:ext cx="2268730" cy="246221"/>
            <a:chOff x="4787213" y="3577378"/>
            <a:chExt cx="2268730" cy="246221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D48EBBFE-3585-405C-9ACA-8B22C27318DD}"/>
                </a:ext>
              </a:extLst>
            </p:cNvPr>
            <p:cNvSpPr/>
            <p:nvPr/>
          </p:nvSpPr>
          <p:spPr>
            <a:xfrm>
              <a:off x="4787213" y="3577378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합계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87172439-600E-43AA-BCE2-DAEF2A6D424E}"/>
                </a:ext>
              </a:extLst>
            </p:cNvPr>
            <p:cNvSpPr txBox="1"/>
            <p:nvPr/>
          </p:nvSpPr>
          <p:spPr>
            <a:xfrm>
              <a:off x="6125160" y="3577378"/>
              <a:ext cx="9307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13D1D53E-AB84-4317-BB57-E0E7BF5BCF91}"/>
              </a:ext>
            </a:extLst>
          </p:cNvPr>
          <p:cNvCxnSpPr>
            <a:cxnSpLocks/>
          </p:cNvCxnSpPr>
          <p:nvPr/>
        </p:nvCxnSpPr>
        <p:spPr>
          <a:xfrm>
            <a:off x="165000" y="4866723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BD9B25A-596A-42EA-B168-6E11AC557B15}"/>
              </a:ext>
            </a:extLst>
          </p:cNvPr>
          <p:cNvSpPr/>
          <p:nvPr/>
        </p:nvSpPr>
        <p:spPr>
          <a:xfrm>
            <a:off x="477600" y="4976996"/>
            <a:ext cx="6275600" cy="1281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 완료 되었습니다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우리은행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(0000-000-000000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예금주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김길도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 후 배송이 시작됩니다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3FBC9FE2-E512-4010-89B8-37142356212E}"/>
              </a:ext>
            </a:extLst>
          </p:cNvPr>
          <p:cNvCxnSpPr>
            <a:cxnSpLocks/>
          </p:cNvCxnSpPr>
          <p:nvPr/>
        </p:nvCxnSpPr>
        <p:spPr>
          <a:xfrm>
            <a:off x="165000" y="637988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7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762214"/>
              </p:ext>
            </p:extLst>
          </p:nvPr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상품상세보기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7F6143D-E03F-4594-8C30-0626B3C78D64}"/>
              </a:ext>
            </a:extLst>
          </p:cNvPr>
          <p:cNvSpPr/>
          <p:nvPr/>
        </p:nvSpPr>
        <p:spPr>
          <a:xfrm>
            <a:off x="-462410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7B1B752-2D40-48D7-A76D-59F2102D0506}"/>
              </a:ext>
            </a:extLst>
          </p:cNvPr>
          <p:cNvSpPr/>
          <p:nvPr/>
        </p:nvSpPr>
        <p:spPr>
          <a:xfrm>
            <a:off x="165000" y="1477336"/>
            <a:ext cx="3059808" cy="390397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900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AE258E5-DBE2-4AA5-B7DC-6453475D8474}"/>
              </a:ext>
            </a:extLst>
          </p:cNvPr>
          <p:cNvSpPr/>
          <p:nvPr/>
        </p:nvSpPr>
        <p:spPr>
          <a:xfrm>
            <a:off x="3549204" y="1461788"/>
            <a:ext cx="2341291" cy="48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3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 Name</a:t>
            </a:r>
            <a:endParaRPr lang="ko-KR" altLang="en-US" sz="3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17D24E9-715F-4E2E-99C6-5103C947E3EF}"/>
              </a:ext>
            </a:extLst>
          </p:cNvPr>
          <p:cNvSpPr/>
          <p:nvPr/>
        </p:nvSpPr>
        <p:spPr>
          <a:xfrm>
            <a:off x="3549204" y="1884413"/>
            <a:ext cx="2341291" cy="48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\1,000,000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D62BACC-4FA1-4E17-8433-37CA0E0C7E4A}"/>
              </a:ext>
            </a:extLst>
          </p:cNvPr>
          <p:cNvSpPr/>
          <p:nvPr/>
        </p:nvSpPr>
        <p:spPr>
          <a:xfrm>
            <a:off x="3549204" y="2386503"/>
            <a:ext cx="3203996" cy="75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BB4E109-E098-4766-AB66-D07491CB79EA}"/>
              </a:ext>
            </a:extLst>
          </p:cNvPr>
          <p:cNvSpPr/>
          <p:nvPr/>
        </p:nvSpPr>
        <p:spPr>
          <a:xfrm>
            <a:off x="3549205" y="3255799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배송비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4F87FB7-73C7-42DE-944E-53DD4DB94AE3}"/>
              </a:ext>
            </a:extLst>
          </p:cNvPr>
          <p:cNvSpPr/>
          <p:nvPr/>
        </p:nvSpPr>
        <p:spPr>
          <a:xfrm>
            <a:off x="4286269" y="3250654"/>
            <a:ext cx="2710608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2,500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(50,000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이상 구매 시 무료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077E05-3444-4A94-9B15-C0CD107ADF5E}"/>
              </a:ext>
            </a:extLst>
          </p:cNvPr>
          <p:cNvCxnSpPr>
            <a:cxnSpLocks/>
          </p:cNvCxnSpPr>
          <p:nvPr/>
        </p:nvCxnSpPr>
        <p:spPr>
          <a:xfrm>
            <a:off x="3549204" y="3677412"/>
            <a:ext cx="3447673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3F9EC28-CE7C-40D4-9304-2ED7A2F206C9}"/>
              </a:ext>
            </a:extLst>
          </p:cNvPr>
          <p:cNvSpPr/>
          <p:nvPr/>
        </p:nvSpPr>
        <p:spPr>
          <a:xfrm>
            <a:off x="3549205" y="3837050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D1E41F-5072-47A6-85B0-CD9EAF3F2F2A}"/>
              </a:ext>
            </a:extLst>
          </p:cNvPr>
          <p:cNvSpPr/>
          <p:nvPr/>
        </p:nvSpPr>
        <p:spPr>
          <a:xfrm>
            <a:off x="5536587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1B216ED-9243-45F7-AFA9-DD1BCFE15271}"/>
              </a:ext>
            </a:extLst>
          </p:cNvPr>
          <p:cNvSpPr/>
          <p:nvPr/>
        </p:nvSpPr>
        <p:spPr>
          <a:xfrm>
            <a:off x="5890495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1FCC5F1-75C9-470A-BF5D-7BD96CA02A99}"/>
              </a:ext>
            </a:extLst>
          </p:cNvPr>
          <p:cNvSpPr/>
          <p:nvPr/>
        </p:nvSpPr>
        <p:spPr>
          <a:xfrm>
            <a:off x="6244403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CCA5F90-36A8-410E-8CA2-5C77265723FA}"/>
              </a:ext>
            </a:extLst>
          </p:cNvPr>
          <p:cNvSpPr/>
          <p:nvPr/>
        </p:nvSpPr>
        <p:spPr>
          <a:xfrm>
            <a:off x="3549205" y="4410587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9BDF671-A9A8-4052-80FE-ABD647D28976}"/>
              </a:ext>
            </a:extLst>
          </p:cNvPr>
          <p:cNvSpPr/>
          <p:nvPr/>
        </p:nvSpPr>
        <p:spPr>
          <a:xfrm>
            <a:off x="4286269" y="4410586"/>
            <a:ext cx="236885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\1,000,000</a:t>
            </a:r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F09642-39F4-42FE-9DB2-F903A7218D5E}"/>
              </a:ext>
            </a:extLst>
          </p:cNvPr>
          <p:cNvGrpSpPr/>
          <p:nvPr/>
        </p:nvGrpSpPr>
        <p:grpSpPr>
          <a:xfrm>
            <a:off x="3548846" y="4849907"/>
            <a:ext cx="3369921" cy="442138"/>
            <a:chOff x="3587464" y="4725144"/>
            <a:chExt cx="3369921" cy="44213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3587464" y="4725144"/>
              <a:ext cx="1327852" cy="442138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구매하기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5034395" y="4725144"/>
              <a:ext cx="1327852" cy="442138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장바구니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B4B6BC8F-BE43-4806-800B-A62A785542CF}"/>
                </a:ext>
              </a:extLst>
            </p:cNvPr>
            <p:cNvSpPr/>
            <p:nvPr/>
          </p:nvSpPr>
          <p:spPr>
            <a:xfrm>
              <a:off x="6481327" y="4725144"/>
              <a:ext cx="476058" cy="44213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♥</a:t>
              </a:r>
            </a:p>
          </p:txBody>
        </p:sp>
      </p:grp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09803FB-A971-4ACA-9AF7-7957D6C3F44A}"/>
              </a:ext>
            </a:extLst>
          </p:cNvPr>
          <p:cNvCxnSpPr>
            <a:cxnSpLocks/>
          </p:cNvCxnSpPr>
          <p:nvPr/>
        </p:nvCxnSpPr>
        <p:spPr>
          <a:xfrm>
            <a:off x="3549204" y="4221088"/>
            <a:ext cx="3447673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26E4707A-AD83-446A-AFE3-321D14348C14}"/>
              </a:ext>
            </a:extLst>
          </p:cNvPr>
          <p:cNvCxnSpPr>
            <a:cxnSpLocks/>
          </p:cNvCxnSpPr>
          <p:nvPr/>
        </p:nvCxnSpPr>
        <p:spPr>
          <a:xfrm>
            <a:off x="165000" y="551248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37DC64B-E952-439D-9ECD-112BE10B7B69}"/>
              </a:ext>
            </a:extLst>
          </p:cNvPr>
          <p:cNvCxnSpPr>
            <a:cxnSpLocks/>
          </p:cNvCxnSpPr>
          <p:nvPr/>
        </p:nvCxnSpPr>
        <p:spPr>
          <a:xfrm>
            <a:off x="165000" y="602128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A902E2C-8ECB-4218-BBE9-00E2A2C20A09}"/>
              </a:ext>
            </a:extLst>
          </p:cNvPr>
          <p:cNvGrpSpPr/>
          <p:nvPr/>
        </p:nvGrpSpPr>
        <p:grpSpPr>
          <a:xfrm>
            <a:off x="1876919" y="5651603"/>
            <a:ext cx="3408038" cy="230569"/>
            <a:chOff x="1296663" y="5651603"/>
            <a:chExt cx="3408038" cy="230569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3430199-20DA-4E06-8384-1B88A8A1E416}"/>
                </a:ext>
              </a:extLst>
            </p:cNvPr>
            <p:cNvSpPr/>
            <p:nvPr/>
          </p:nvSpPr>
          <p:spPr>
            <a:xfrm>
              <a:off x="1296663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EE16006-7309-4CAF-B874-563E8102123E}"/>
                </a:ext>
              </a:extLst>
            </p:cNvPr>
            <p:cNvSpPr/>
            <p:nvPr/>
          </p:nvSpPr>
          <p:spPr>
            <a:xfrm>
              <a:off x="2576669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이용후기</a:t>
              </a: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460A060-34E6-48E6-BBC0-A312F449A375}"/>
                </a:ext>
              </a:extLst>
            </p:cNvPr>
            <p:cNvSpPr/>
            <p:nvPr/>
          </p:nvSpPr>
          <p:spPr>
            <a:xfrm>
              <a:off x="3856676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문의하기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251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상품상세보기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7F6143D-E03F-4594-8C30-0626B3C78D64}"/>
              </a:ext>
            </a:extLst>
          </p:cNvPr>
          <p:cNvSpPr/>
          <p:nvPr/>
        </p:nvSpPr>
        <p:spPr>
          <a:xfrm>
            <a:off x="-462410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7B1B752-2D40-48D7-A76D-59F2102D0506}"/>
              </a:ext>
            </a:extLst>
          </p:cNvPr>
          <p:cNvSpPr/>
          <p:nvPr/>
        </p:nvSpPr>
        <p:spPr>
          <a:xfrm>
            <a:off x="165000" y="1477336"/>
            <a:ext cx="3059808" cy="390397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900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AE258E5-DBE2-4AA5-B7DC-6453475D8474}"/>
              </a:ext>
            </a:extLst>
          </p:cNvPr>
          <p:cNvSpPr/>
          <p:nvPr/>
        </p:nvSpPr>
        <p:spPr>
          <a:xfrm>
            <a:off x="3549204" y="1461788"/>
            <a:ext cx="2341291" cy="48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3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 Name</a:t>
            </a:r>
            <a:endParaRPr lang="ko-KR" altLang="en-US" sz="3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17D24E9-715F-4E2E-99C6-5103C947E3EF}"/>
              </a:ext>
            </a:extLst>
          </p:cNvPr>
          <p:cNvSpPr/>
          <p:nvPr/>
        </p:nvSpPr>
        <p:spPr>
          <a:xfrm>
            <a:off x="3549204" y="1884413"/>
            <a:ext cx="2341291" cy="48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\1,000,000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D62BACC-4FA1-4E17-8433-37CA0E0C7E4A}"/>
              </a:ext>
            </a:extLst>
          </p:cNvPr>
          <p:cNvSpPr/>
          <p:nvPr/>
        </p:nvSpPr>
        <p:spPr>
          <a:xfrm>
            <a:off x="3549204" y="2386503"/>
            <a:ext cx="3203996" cy="75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BB4E109-E098-4766-AB66-D07491CB79EA}"/>
              </a:ext>
            </a:extLst>
          </p:cNvPr>
          <p:cNvSpPr/>
          <p:nvPr/>
        </p:nvSpPr>
        <p:spPr>
          <a:xfrm>
            <a:off x="3549205" y="3255799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배송비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4F87FB7-73C7-42DE-944E-53DD4DB94AE3}"/>
              </a:ext>
            </a:extLst>
          </p:cNvPr>
          <p:cNvSpPr/>
          <p:nvPr/>
        </p:nvSpPr>
        <p:spPr>
          <a:xfrm>
            <a:off x="4286269" y="3250654"/>
            <a:ext cx="2710608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2,500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(50,000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이상 구매 시 무료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077E05-3444-4A94-9B15-C0CD107ADF5E}"/>
              </a:ext>
            </a:extLst>
          </p:cNvPr>
          <p:cNvCxnSpPr>
            <a:cxnSpLocks/>
          </p:cNvCxnSpPr>
          <p:nvPr/>
        </p:nvCxnSpPr>
        <p:spPr>
          <a:xfrm>
            <a:off x="3549204" y="3677412"/>
            <a:ext cx="3447673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3F9EC28-CE7C-40D4-9304-2ED7A2F206C9}"/>
              </a:ext>
            </a:extLst>
          </p:cNvPr>
          <p:cNvSpPr/>
          <p:nvPr/>
        </p:nvSpPr>
        <p:spPr>
          <a:xfrm>
            <a:off x="3549205" y="3837050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D1E41F-5072-47A6-85B0-CD9EAF3F2F2A}"/>
              </a:ext>
            </a:extLst>
          </p:cNvPr>
          <p:cNvSpPr/>
          <p:nvPr/>
        </p:nvSpPr>
        <p:spPr>
          <a:xfrm>
            <a:off x="5536587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1B216ED-9243-45F7-AFA9-DD1BCFE15271}"/>
              </a:ext>
            </a:extLst>
          </p:cNvPr>
          <p:cNvSpPr/>
          <p:nvPr/>
        </p:nvSpPr>
        <p:spPr>
          <a:xfrm>
            <a:off x="5890495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1FCC5F1-75C9-470A-BF5D-7BD96CA02A99}"/>
              </a:ext>
            </a:extLst>
          </p:cNvPr>
          <p:cNvSpPr/>
          <p:nvPr/>
        </p:nvSpPr>
        <p:spPr>
          <a:xfrm>
            <a:off x="6244403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CCA5F90-36A8-410E-8CA2-5C77265723FA}"/>
              </a:ext>
            </a:extLst>
          </p:cNvPr>
          <p:cNvSpPr/>
          <p:nvPr/>
        </p:nvSpPr>
        <p:spPr>
          <a:xfrm>
            <a:off x="3549205" y="4410587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금액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9BDF671-A9A8-4052-80FE-ABD647D28976}"/>
              </a:ext>
            </a:extLst>
          </p:cNvPr>
          <p:cNvSpPr/>
          <p:nvPr/>
        </p:nvSpPr>
        <p:spPr>
          <a:xfrm>
            <a:off x="4286269" y="4410586"/>
            <a:ext cx="236885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\1,000,000</a:t>
            </a:r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F09642-39F4-42FE-9DB2-F903A7218D5E}"/>
              </a:ext>
            </a:extLst>
          </p:cNvPr>
          <p:cNvGrpSpPr/>
          <p:nvPr/>
        </p:nvGrpSpPr>
        <p:grpSpPr>
          <a:xfrm>
            <a:off x="3548846" y="4849907"/>
            <a:ext cx="3369921" cy="442138"/>
            <a:chOff x="3587464" y="4725144"/>
            <a:chExt cx="3369921" cy="44213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3587464" y="4725144"/>
              <a:ext cx="1327852" cy="442138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구매하기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5034395" y="4725144"/>
              <a:ext cx="1327852" cy="442138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장바구니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B4B6BC8F-BE43-4806-800B-A62A785542CF}"/>
                </a:ext>
              </a:extLst>
            </p:cNvPr>
            <p:cNvSpPr/>
            <p:nvPr/>
          </p:nvSpPr>
          <p:spPr>
            <a:xfrm>
              <a:off x="6481327" y="4725144"/>
              <a:ext cx="476058" cy="44213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♥</a:t>
              </a:r>
            </a:p>
          </p:txBody>
        </p:sp>
      </p:grp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09803FB-A971-4ACA-9AF7-7957D6C3F44A}"/>
              </a:ext>
            </a:extLst>
          </p:cNvPr>
          <p:cNvCxnSpPr>
            <a:cxnSpLocks/>
          </p:cNvCxnSpPr>
          <p:nvPr/>
        </p:nvCxnSpPr>
        <p:spPr>
          <a:xfrm>
            <a:off x="3549204" y="4221088"/>
            <a:ext cx="3447673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26E4707A-AD83-446A-AFE3-321D14348C14}"/>
              </a:ext>
            </a:extLst>
          </p:cNvPr>
          <p:cNvCxnSpPr>
            <a:cxnSpLocks/>
          </p:cNvCxnSpPr>
          <p:nvPr/>
        </p:nvCxnSpPr>
        <p:spPr>
          <a:xfrm>
            <a:off x="165000" y="551248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37DC64B-E952-439D-9ECD-112BE10B7B69}"/>
              </a:ext>
            </a:extLst>
          </p:cNvPr>
          <p:cNvCxnSpPr>
            <a:cxnSpLocks/>
          </p:cNvCxnSpPr>
          <p:nvPr/>
        </p:nvCxnSpPr>
        <p:spPr>
          <a:xfrm>
            <a:off x="165000" y="602128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A902E2C-8ECB-4218-BBE9-00E2A2C20A09}"/>
              </a:ext>
            </a:extLst>
          </p:cNvPr>
          <p:cNvGrpSpPr/>
          <p:nvPr/>
        </p:nvGrpSpPr>
        <p:grpSpPr>
          <a:xfrm>
            <a:off x="1876919" y="5651603"/>
            <a:ext cx="3408038" cy="230569"/>
            <a:chOff x="1296663" y="5651603"/>
            <a:chExt cx="3408038" cy="230569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3430199-20DA-4E06-8384-1B88A8A1E416}"/>
                </a:ext>
              </a:extLst>
            </p:cNvPr>
            <p:cNvSpPr/>
            <p:nvPr/>
          </p:nvSpPr>
          <p:spPr>
            <a:xfrm>
              <a:off x="1296663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EE16006-7309-4CAF-B874-563E8102123E}"/>
                </a:ext>
              </a:extLst>
            </p:cNvPr>
            <p:cNvSpPr/>
            <p:nvPr/>
          </p:nvSpPr>
          <p:spPr>
            <a:xfrm>
              <a:off x="2576669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이용후기</a:t>
              </a: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460A060-34E6-48E6-BBC0-A312F449A375}"/>
                </a:ext>
              </a:extLst>
            </p:cNvPr>
            <p:cNvSpPr/>
            <p:nvPr/>
          </p:nvSpPr>
          <p:spPr>
            <a:xfrm>
              <a:off x="3856676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문의하기</a:t>
              </a: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8374CCE-DC3C-416F-908F-449EED83A607}"/>
              </a:ext>
            </a:extLst>
          </p:cNvPr>
          <p:cNvSpPr/>
          <p:nvPr/>
        </p:nvSpPr>
        <p:spPr>
          <a:xfrm>
            <a:off x="165606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E532D80-094E-4D86-BBEE-029EA236EA7D}"/>
              </a:ext>
            </a:extLst>
          </p:cNvPr>
          <p:cNvGrpSpPr/>
          <p:nvPr/>
        </p:nvGrpSpPr>
        <p:grpSpPr>
          <a:xfrm>
            <a:off x="1133570" y="1340768"/>
            <a:ext cx="4899550" cy="1558514"/>
            <a:chOff x="1133570" y="1340768"/>
            <a:chExt cx="4899550" cy="1558514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E1332CFD-166B-4E8B-B98C-F1A316F10EB4}"/>
                </a:ext>
              </a:extLst>
            </p:cNvPr>
            <p:cNvSpPr/>
            <p:nvPr/>
          </p:nvSpPr>
          <p:spPr>
            <a:xfrm>
              <a:off x="1133570" y="1340768"/>
              <a:ext cx="4899550" cy="1558514"/>
            </a:xfrm>
            <a:prstGeom prst="rect">
              <a:avLst/>
            </a:prstGeom>
            <a:solidFill>
              <a:srgbClr val="292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B828EC3-5E1F-4840-A026-C83345B979E0}"/>
                </a:ext>
              </a:extLst>
            </p:cNvPr>
            <p:cNvSpPr txBox="1"/>
            <p:nvPr/>
          </p:nvSpPr>
          <p:spPr>
            <a:xfrm>
              <a:off x="1208584" y="1465039"/>
              <a:ext cx="2009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Companion.com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내용</a:t>
              </a:r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endPara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5E78441-3949-47B9-AA2E-85424DF634B0}"/>
                </a:ext>
              </a:extLst>
            </p:cNvPr>
            <p:cNvSpPr txBox="1"/>
            <p:nvPr/>
          </p:nvSpPr>
          <p:spPr>
            <a:xfrm>
              <a:off x="1208584" y="1828381"/>
              <a:ext cx="37696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장바구니에 담겼습니다</a:t>
              </a:r>
              <a:r>
                <a:rPr lang="en-US" altLang="ko-KR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장바구니로 이동하시겠습니까</a:t>
              </a:r>
              <a:r>
                <a:rPr lang="en-US" altLang="ko-KR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BE25E245-952B-4772-A84F-468F943B7CE7}"/>
                </a:ext>
              </a:extLst>
            </p:cNvPr>
            <p:cNvSpPr/>
            <p:nvPr/>
          </p:nvSpPr>
          <p:spPr>
            <a:xfrm>
              <a:off x="5135482" y="2420888"/>
              <a:ext cx="753622" cy="371354"/>
            </a:xfrm>
            <a:prstGeom prst="roundRect">
              <a:avLst/>
            </a:prstGeom>
            <a:solidFill>
              <a:srgbClr val="799D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아니오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28FCFBBC-0711-46C3-A2E2-EC01677A4C7C}"/>
                </a:ext>
              </a:extLst>
            </p:cNvPr>
            <p:cNvSpPr/>
            <p:nvPr/>
          </p:nvSpPr>
          <p:spPr>
            <a:xfrm>
              <a:off x="5129751" y="2402253"/>
              <a:ext cx="762359" cy="41296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DBDA242D-1720-48F1-A59A-84CF8C529312}"/>
                </a:ext>
              </a:extLst>
            </p:cNvPr>
            <p:cNvSpPr/>
            <p:nvPr/>
          </p:nvSpPr>
          <p:spPr>
            <a:xfrm flipV="1">
              <a:off x="5129751" y="2423706"/>
              <a:ext cx="759353" cy="387170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Oval 39">
              <a:extLst>
                <a:ext uri="{FF2B5EF4-FFF2-40B4-BE49-F238E27FC236}">
                  <a16:creationId xmlns:a16="http://schemas.microsoft.com/office/drawing/2014/main" id="{161253D4-8D6E-4719-9587-59E8AF3EC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7470" y="2327543"/>
              <a:ext cx="161925" cy="16192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txBody>
            <a:bodyPr wrap="none" lIns="0" tIns="0" rIns="0" bIns="0" anchor="ctr"/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8" name="Oval 39">
              <a:extLst>
                <a:ext uri="{FF2B5EF4-FFF2-40B4-BE49-F238E27FC236}">
                  <a16:creationId xmlns:a16="http://schemas.microsoft.com/office/drawing/2014/main" id="{A8B9B49E-9CB4-4837-B054-9B49A11CD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026" y="2333859"/>
              <a:ext cx="161925" cy="161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4A0BB070-8695-4124-A215-22CA5541CED4}"/>
                </a:ext>
              </a:extLst>
            </p:cNvPr>
            <p:cNvSpPr/>
            <p:nvPr/>
          </p:nvSpPr>
          <p:spPr>
            <a:xfrm>
              <a:off x="4298186" y="2420888"/>
              <a:ext cx="753622" cy="371354"/>
            </a:xfrm>
            <a:prstGeom prst="round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607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상품상세보기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7F6143D-E03F-4594-8C30-0626B3C78D64}"/>
              </a:ext>
            </a:extLst>
          </p:cNvPr>
          <p:cNvSpPr/>
          <p:nvPr/>
        </p:nvSpPr>
        <p:spPr>
          <a:xfrm>
            <a:off x="-462410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7B1B752-2D40-48D7-A76D-59F2102D0506}"/>
              </a:ext>
            </a:extLst>
          </p:cNvPr>
          <p:cNvSpPr/>
          <p:nvPr/>
        </p:nvSpPr>
        <p:spPr>
          <a:xfrm>
            <a:off x="165000" y="1477336"/>
            <a:ext cx="3059808" cy="390397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900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AE258E5-DBE2-4AA5-B7DC-6453475D8474}"/>
              </a:ext>
            </a:extLst>
          </p:cNvPr>
          <p:cNvSpPr/>
          <p:nvPr/>
        </p:nvSpPr>
        <p:spPr>
          <a:xfrm>
            <a:off x="3549204" y="1461788"/>
            <a:ext cx="2341291" cy="48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3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 Name</a:t>
            </a:r>
            <a:endParaRPr lang="ko-KR" altLang="en-US" sz="3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17D24E9-715F-4E2E-99C6-5103C947E3EF}"/>
              </a:ext>
            </a:extLst>
          </p:cNvPr>
          <p:cNvSpPr/>
          <p:nvPr/>
        </p:nvSpPr>
        <p:spPr>
          <a:xfrm>
            <a:off x="3549204" y="1884413"/>
            <a:ext cx="2341291" cy="48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\1,000,000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D62BACC-4FA1-4E17-8433-37CA0E0C7E4A}"/>
              </a:ext>
            </a:extLst>
          </p:cNvPr>
          <p:cNvSpPr/>
          <p:nvPr/>
        </p:nvSpPr>
        <p:spPr>
          <a:xfrm>
            <a:off x="3549204" y="2386503"/>
            <a:ext cx="3203996" cy="75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BB4E109-E098-4766-AB66-D07491CB79EA}"/>
              </a:ext>
            </a:extLst>
          </p:cNvPr>
          <p:cNvSpPr/>
          <p:nvPr/>
        </p:nvSpPr>
        <p:spPr>
          <a:xfrm>
            <a:off x="3549205" y="3255799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배송비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4F87FB7-73C7-42DE-944E-53DD4DB94AE3}"/>
              </a:ext>
            </a:extLst>
          </p:cNvPr>
          <p:cNvSpPr/>
          <p:nvPr/>
        </p:nvSpPr>
        <p:spPr>
          <a:xfrm>
            <a:off x="4286269" y="3250654"/>
            <a:ext cx="2710608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2,500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(50,000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이상 구매 시 무료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077E05-3444-4A94-9B15-C0CD107ADF5E}"/>
              </a:ext>
            </a:extLst>
          </p:cNvPr>
          <p:cNvCxnSpPr>
            <a:cxnSpLocks/>
          </p:cNvCxnSpPr>
          <p:nvPr/>
        </p:nvCxnSpPr>
        <p:spPr>
          <a:xfrm>
            <a:off x="3549204" y="3677412"/>
            <a:ext cx="3447673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3F9EC28-CE7C-40D4-9304-2ED7A2F206C9}"/>
              </a:ext>
            </a:extLst>
          </p:cNvPr>
          <p:cNvSpPr/>
          <p:nvPr/>
        </p:nvSpPr>
        <p:spPr>
          <a:xfrm>
            <a:off x="3549205" y="3837050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D1E41F-5072-47A6-85B0-CD9EAF3F2F2A}"/>
              </a:ext>
            </a:extLst>
          </p:cNvPr>
          <p:cNvSpPr/>
          <p:nvPr/>
        </p:nvSpPr>
        <p:spPr>
          <a:xfrm>
            <a:off x="5536587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1B216ED-9243-45F7-AFA9-DD1BCFE15271}"/>
              </a:ext>
            </a:extLst>
          </p:cNvPr>
          <p:cNvSpPr/>
          <p:nvPr/>
        </p:nvSpPr>
        <p:spPr>
          <a:xfrm>
            <a:off x="5890495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1FCC5F1-75C9-470A-BF5D-7BD96CA02A99}"/>
              </a:ext>
            </a:extLst>
          </p:cNvPr>
          <p:cNvSpPr/>
          <p:nvPr/>
        </p:nvSpPr>
        <p:spPr>
          <a:xfrm>
            <a:off x="6244403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CCA5F90-36A8-410E-8CA2-5C77265723FA}"/>
              </a:ext>
            </a:extLst>
          </p:cNvPr>
          <p:cNvSpPr/>
          <p:nvPr/>
        </p:nvSpPr>
        <p:spPr>
          <a:xfrm>
            <a:off x="3549205" y="4410587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금액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9BDF671-A9A8-4052-80FE-ABD647D28976}"/>
              </a:ext>
            </a:extLst>
          </p:cNvPr>
          <p:cNvSpPr/>
          <p:nvPr/>
        </p:nvSpPr>
        <p:spPr>
          <a:xfrm>
            <a:off x="4286269" y="4410586"/>
            <a:ext cx="236885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\1,000,000</a:t>
            </a:r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F09642-39F4-42FE-9DB2-F903A7218D5E}"/>
              </a:ext>
            </a:extLst>
          </p:cNvPr>
          <p:cNvGrpSpPr/>
          <p:nvPr/>
        </p:nvGrpSpPr>
        <p:grpSpPr>
          <a:xfrm>
            <a:off x="3548846" y="4849907"/>
            <a:ext cx="3369921" cy="442138"/>
            <a:chOff x="3587464" y="4725144"/>
            <a:chExt cx="3369921" cy="44213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3587464" y="4725144"/>
              <a:ext cx="1327852" cy="442138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구매하기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5034395" y="4725144"/>
              <a:ext cx="1327852" cy="442138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장바구니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B4B6BC8F-BE43-4806-800B-A62A785542CF}"/>
                </a:ext>
              </a:extLst>
            </p:cNvPr>
            <p:cNvSpPr/>
            <p:nvPr/>
          </p:nvSpPr>
          <p:spPr>
            <a:xfrm>
              <a:off x="6481327" y="4725144"/>
              <a:ext cx="476058" cy="44213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♥</a:t>
              </a:r>
            </a:p>
          </p:txBody>
        </p:sp>
      </p:grp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09803FB-A971-4ACA-9AF7-7957D6C3F44A}"/>
              </a:ext>
            </a:extLst>
          </p:cNvPr>
          <p:cNvCxnSpPr>
            <a:cxnSpLocks/>
          </p:cNvCxnSpPr>
          <p:nvPr/>
        </p:nvCxnSpPr>
        <p:spPr>
          <a:xfrm>
            <a:off x="3549204" y="4221088"/>
            <a:ext cx="3447673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26E4707A-AD83-446A-AFE3-321D14348C14}"/>
              </a:ext>
            </a:extLst>
          </p:cNvPr>
          <p:cNvCxnSpPr>
            <a:cxnSpLocks/>
          </p:cNvCxnSpPr>
          <p:nvPr/>
        </p:nvCxnSpPr>
        <p:spPr>
          <a:xfrm>
            <a:off x="165000" y="551248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37DC64B-E952-439D-9ECD-112BE10B7B69}"/>
              </a:ext>
            </a:extLst>
          </p:cNvPr>
          <p:cNvCxnSpPr>
            <a:cxnSpLocks/>
          </p:cNvCxnSpPr>
          <p:nvPr/>
        </p:nvCxnSpPr>
        <p:spPr>
          <a:xfrm>
            <a:off x="165000" y="602128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A902E2C-8ECB-4218-BBE9-00E2A2C20A09}"/>
              </a:ext>
            </a:extLst>
          </p:cNvPr>
          <p:cNvGrpSpPr/>
          <p:nvPr/>
        </p:nvGrpSpPr>
        <p:grpSpPr>
          <a:xfrm>
            <a:off x="1876919" y="5651603"/>
            <a:ext cx="3408038" cy="230569"/>
            <a:chOff x="1296663" y="5651603"/>
            <a:chExt cx="3408038" cy="230569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3430199-20DA-4E06-8384-1B88A8A1E416}"/>
                </a:ext>
              </a:extLst>
            </p:cNvPr>
            <p:cNvSpPr/>
            <p:nvPr/>
          </p:nvSpPr>
          <p:spPr>
            <a:xfrm>
              <a:off x="1296663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EE16006-7309-4CAF-B874-563E8102123E}"/>
                </a:ext>
              </a:extLst>
            </p:cNvPr>
            <p:cNvSpPr/>
            <p:nvPr/>
          </p:nvSpPr>
          <p:spPr>
            <a:xfrm>
              <a:off x="2576669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이용후기</a:t>
              </a: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460A060-34E6-48E6-BBC0-A312F449A375}"/>
                </a:ext>
              </a:extLst>
            </p:cNvPr>
            <p:cNvSpPr/>
            <p:nvPr/>
          </p:nvSpPr>
          <p:spPr>
            <a:xfrm>
              <a:off x="3856676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문의하기</a:t>
              </a: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8374CCE-DC3C-416F-908F-449EED83A607}"/>
              </a:ext>
            </a:extLst>
          </p:cNvPr>
          <p:cNvSpPr/>
          <p:nvPr/>
        </p:nvSpPr>
        <p:spPr>
          <a:xfrm>
            <a:off x="165606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E532D80-094E-4D86-BBEE-029EA236EA7D}"/>
              </a:ext>
            </a:extLst>
          </p:cNvPr>
          <p:cNvGrpSpPr/>
          <p:nvPr/>
        </p:nvGrpSpPr>
        <p:grpSpPr>
          <a:xfrm>
            <a:off x="1133570" y="1340768"/>
            <a:ext cx="4899550" cy="1558514"/>
            <a:chOff x="1133570" y="1340768"/>
            <a:chExt cx="4899550" cy="1558514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E1332CFD-166B-4E8B-B98C-F1A316F10EB4}"/>
                </a:ext>
              </a:extLst>
            </p:cNvPr>
            <p:cNvSpPr/>
            <p:nvPr/>
          </p:nvSpPr>
          <p:spPr>
            <a:xfrm>
              <a:off x="1133570" y="1340768"/>
              <a:ext cx="4899550" cy="1558514"/>
            </a:xfrm>
            <a:prstGeom prst="rect">
              <a:avLst/>
            </a:prstGeom>
            <a:solidFill>
              <a:srgbClr val="292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B828EC3-5E1F-4840-A026-C83345B979E0}"/>
                </a:ext>
              </a:extLst>
            </p:cNvPr>
            <p:cNvSpPr txBox="1"/>
            <p:nvPr/>
          </p:nvSpPr>
          <p:spPr>
            <a:xfrm>
              <a:off x="1208584" y="1465039"/>
              <a:ext cx="2009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Companion.com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내용</a:t>
              </a:r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endPara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5E78441-3949-47B9-AA2E-85424DF634B0}"/>
                </a:ext>
              </a:extLst>
            </p:cNvPr>
            <p:cNvSpPr txBox="1"/>
            <p:nvPr/>
          </p:nvSpPr>
          <p:spPr>
            <a:xfrm>
              <a:off x="1208584" y="1828381"/>
              <a:ext cx="37696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위시리스트에 등록되었습니다</a:t>
              </a:r>
              <a:r>
                <a:rPr lang="en-US" altLang="ko-KR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장바구니 또는 마이페이지 상품 보관함에서 확인하실 수 있습니다</a:t>
              </a:r>
              <a:r>
                <a:rPr lang="en-US" altLang="ko-KR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BE25E245-952B-4772-A84F-468F943B7CE7}"/>
                </a:ext>
              </a:extLst>
            </p:cNvPr>
            <p:cNvSpPr/>
            <p:nvPr/>
          </p:nvSpPr>
          <p:spPr>
            <a:xfrm>
              <a:off x="5135482" y="2420888"/>
              <a:ext cx="753622" cy="371354"/>
            </a:xfrm>
            <a:prstGeom prst="roundRect">
              <a:avLst/>
            </a:prstGeom>
            <a:solidFill>
              <a:srgbClr val="799D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28FCFBBC-0711-46C3-A2E2-EC01677A4C7C}"/>
                </a:ext>
              </a:extLst>
            </p:cNvPr>
            <p:cNvSpPr/>
            <p:nvPr/>
          </p:nvSpPr>
          <p:spPr>
            <a:xfrm>
              <a:off x="5129751" y="2402253"/>
              <a:ext cx="762359" cy="41296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DBDA242D-1720-48F1-A59A-84CF8C529312}"/>
                </a:ext>
              </a:extLst>
            </p:cNvPr>
            <p:cNvSpPr/>
            <p:nvPr/>
          </p:nvSpPr>
          <p:spPr>
            <a:xfrm flipV="1">
              <a:off x="5129751" y="2423706"/>
              <a:ext cx="759353" cy="387170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Oval 39">
              <a:extLst>
                <a:ext uri="{FF2B5EF4-FFF2-40B4-BE49-F238E27FC236}">
                  <a16:creationId xmlns:a16="http://schemas.microsoft.com/office/drawing/2014/main" id="{161253D4-8D6E-4719-9587-59E8AF3EC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7470" y="2327543"/>
              <a:ext cx="161925" cy="16192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txBody>
            <a:bodyPr wrap="none" lIns="0" tIns="0" rIns="0" bIns="0" anchor="ctr"/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8" name="Oval 39">
              <a:extLst>
                <a:ext uri="{FF2B5EF4-FFF2-40B4-BE49-F238E27FC236}">
                  <a16:creationId xmlns:a16="http://schemas.microsoft.com/office/drawing/2014/main" id="{A8B9B49E-9CB4-4837-B054-9B49A11CD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026" y="2333859"/>
              <a:ext cx="161925" cy="161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193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250620"/>
              </p:ext>
            </p:extLst>
          </p:nvPr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상품상세보기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계속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7F6143D-E03F-4594-8C30-0626B3C78D64}"/>
              </a:ext>
            </a:extLst>
          </p:cNvPr>
          <p:cNvSpPr/>
          <p:nvPr/>
        </p:nvSpPr>
        <p:spPr>
          <a:xfrm>
            <a:off x="6003345" y="3602362"/>
            <a:ext cx="992867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 x 90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26E4707A-AD83-446A-AFE3-321D14348C14}"/>
              </a:ext>
            </a:extLst>
          </p:cNvPr>
          <p:cNvCxnSpPr>
            <a:cxnSpLocks/>
          </p:cNvCxnSpPr>
          <p:nvPr/>
        </p:nvCxnSpPr>
        <p:spPr>
          <a:xfrm>
            <a:off x="165000" y="1241391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37DC64B-E952-439D-9ECD-112BE10B7B69}"/>
              </a:ext>
            </a:extLst>
          </p:cNvPr>
          <p:cNvCxnSpPr>
            <a:cxnSpLocks/>
          </p:cNvCxnSpPr>
          <p:nvPr/>
        </p:nvCxnSpPr>
        <p:spPr>
          <a:xfrm>
            <a:off x="165000" y="1750191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A902E2C-8ECB-4218-BBE9-00E2A2C20A09}"/>
              </a:ext>
            </a:extLst>
          </p:cNvPr>
          <p:cNvGrpSpPr/>
          <p:nvPr/>
        </p:nvGrpSpPr>
        <p:grpSpPr>
          <a:xfrm>
            <a:off x="1876919" y="1380506"/>
            <a:ext cx="3408038" cy="230569"/>
            <a:chOff x="1296663" y="5651603"/>
            <a:chExt cx="3408038" cy="230569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3430199-20DA-4E06-8384-1B88A8A1E416}"/>
                </a:ext>
              </a:extLst>
            </p:cNvPr>
            <p:cNvSpPr/>
            <p:nvPr/>
          </p:nvSpPr>
          <p:spPr>
            <a:xfrm>
              <a:off x="1296663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EE16006-7309-4CAF-B874-563E8102123E}"/>
                </a:ext>
              </a:extLst>
            </p:cNvPr>
            <p:cNvSpPr/>
            <p:nvPr/>
          </p:nvSpPr>
          <p:spPr>
            <a:xfrm>
              <a:off x="2576669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이용후기</a:t>
              </a: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460A060-34E6-48E6-BBC0-A312F449A375}"/>
                </a:ext>
              </a:extLst>
            </p:cNvPr>
            <p:cNvSpPr/>
            <p:nvPr/>
          </p:nvSpPr>
          <p:spPr>
            <a:xfrm>
              <a:off x="3856676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문의하기</a:t>
              </a: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F122971-B594-4D18-83AC-52B47923F5CC}"/>
              </a:ext>
            </a:extLst>
          </p:cNvPr>
          <p:cNvSpPr/>
          <p:nvPr/>
        </p:nvSpPr>
        <p:spPr>
          <a:xfrm>
            <a:off x="103286" y="1838352"/>
            <a:ext cx="7039021" cy="1199915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4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CD2579F-1EB1-4031-8F7E-CFE690C12CF4}"/>
              </a:ext>
            </a:extLst>
          </p:cNvPr>
          <p:cNvSpPr txBox="1"/>
          <p:nvPr/>
        </p:nvSpPr>
        <p:spPr>
          <a:xfrm>
            <a:off x="103286" y="3126427"/>
            <a:ext cx="1681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1">
                <a:solidFill>
                  <a:srgbClr val="0F4C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이용후기 </a:t>
            </a:r>
            <a:r>
              <a:rPr lang="en-US" altLang="ko-KR" sz="1400" b="1" dirty="0">
                <a:solidFill>
                  <a:srgbClr val="0F4C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0,000</a:t>
            </a:r>
            <a:r>
              <a:rPr lang="ko-KR" altLang="en-US" sz="1400" b="1" dirty="0">
                <a:solidFill>
                  <a:srgbClr val="0F4C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2AE02ED-62AA-4E7F-BB12-15467FC72774}"/>
              </a:ext>
            </a:extLst>
          </p:cNvPr>
          <p:cNvSpPr txBox="1"/>
          <p:nvPr/>
        </p:nvSpPr>
        <p:spPr>
          <a:xfrm>
            <a:off x="4034208" y="3113767"/>
            <a:ext cx="307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</a:rPr>
              <a:t>✔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최신순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평점 높은순 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평점 낮은순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D2B3F4C-4D00-435D-AF2A-E9E14940691B}"/>
              </a:ext>
            </a:extLst>
          </p:cNvPr>
          <p:cNvSpPr/>
          <p:nvPr/>
        </p:nvSpPr>
        <p:spPr>
          <a:xfrm>
            <a:off x="848544" y="3625457"/>
            <a:ext cx="897533" cy="221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★★★★☆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A42FBC8-BE79-409C-A736-99484A1A14ED}"/>
              </a:ext>
            </a:extLst>
          </p:cNvPr>
          <p:cNvSpPr txBox="1"/>
          <p:nvPr/>
        </p:nvSpPr>
        <p:spPr>
          <a:xfrm>
            <a:off x="123328" y="3629126"/>
            <a:ext cx="896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****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E26DA039-97A8-4838-A749-19F15E433000}"/>
              </a:ext>
            </a:extLst>
          </p:cNvPr>
          <p:cNvCxnSpPr>
            <a:cxnSpLocks/>
          </p:cNvCxnSpPr>
          <p:nvPr/>
        </p:nvCxnSpPr>
        <p:spPr>
          <a:xfrm>
            <a:off x="165000" y="3474803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9AC75848-2DEE-471C-B1A5-10C6BA33938B}"/>
              </a:ext>
            </a:extLst>
          </p:cNvPr>
          <p:cNvSpPr txBox="1"/>
          <p:nvPr/>
        </p:nvSpPr>
        <p:spPr>
          <a:xfrm>
            <a:off x="1744928" y="3629126"/>
            <a:ext cx="2741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2020-03-02 | 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구매상품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OOO | 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OOO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4BC444A-B460-415C-B69B-0639E1B8C7B4}"/>
              </a:ext>
            </a:extLst>
          </p:cNvPr>
          <p:cNvSpPr/>
          <p:nvPr/>
        </p:nvSpPr>
        <p:spPr>
          <a:xfrm>
            <a:off x="223807" y="3892804"/>
            <a:ext cx="5632696" cy="618717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후기내용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11E13BE-B14E-4C6A-83D2-1544745C11E4}"/>
              </a:ext>
            </a:extLst>
          </p:cNvPr>
          <p:cNvSpPr txBox="1"/>
          <p:nvPr/>
        </p:nvSpPr>
        <p:spPr>
          <a:xfrm>
            <a:off x="103286" y="4621744"/>
            <a:ext cx="1681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rgbClr val="0F4C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문의하기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2EE8CA1B-726B-46EB-8BE5-A4D3D471F3D5}"/>
              </a:ext>
            </a:extLst>
          </p:cNvPr>
          <p:cNvCxnSpPr>
            <a:cxnSpLocks/>
          </p:cNvCxnSpPr>
          <p:nvPr/>
        </p:nvCxnSpPr>
        <p:spPr>
          <a:xfrm>
            <a:off x="165000" y="496507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1F9A893-5DBF-43B9-BE81-DFA1788FE192}"/>
              </a:ext>
            </a:extLst>
          </p:cNvPr>
          <p:cNvSpPr/>
          <p:nvPr/>
        </p:nvSpPr>
        <p:spPr>
          <a:xfrm>
            <a:off x="183194" y="5013176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작성하기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1BC582C-062D-4116-8BCA-50B56BACAB08}"/>
              </a:ext>
            </a:extLst>
          </p:cNvPr>
          <p:cNvGrpSpPr/>
          <p:nvPr/>
        </p:nvGrpSpPr>
        <p:grpSpPr>
          <a:xfrm>
            <a:off x="5031237" y="5008027"/>
            <a:ext cx="1944216" cy="276999"/>
            <a:chOff x="4160912" y="5008027"/>
            <a:chExt cx="1944216" cy="276999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ED1EC8B-E163-41B3-BE71-49348731E638}"/>
                </a:ext>
              </a:extLst>
            </p:cNvPr>
            <p:cNvSpPr txBox="1"/>
            <p:nvPr/>
          </p:nvSpPr>
          <p:spPr>
            <a:xfrm>
              <a:off x="4160912" y="5008027"/>
              <a:ext cx="1578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내가 작성한 글 보기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A418686-CBEC-474F-B2FB-352FA089DEF8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FFAE4DB-49E0-4F89-98A3-72314ED2224A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CF49116-1A7E-4DF5-95A6-1296466E6FE1}"/>
              </a:ext>
            </a:extLst>
          </p:cNvPr>
          <p:cNvCxnSpPr>
            <a:cxnSpLocks/>
          </p:cNvCxnSpPr>
          <p:nvPr/>
        </p:nvCxnSpPr>
        <p:spPr>
          <a:xfrm>
            <a:off x="165000" y="5752860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5610E15-0FF3-4D41-BDA7-C9F1869284B4}"/>
              </a:ext>
            </a:extLst>
          </p:cNvPr>
          <p:cNvSpPr txBox="1"/>
          <p:nvPr/>
        </p:nvSpPr>
        <p:spPr>
          <a:xfrm>
            <a:off x="131953" y="5406181"/>
            <a:ext cx="6810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구매하시려는 상품에 대해 궁금하신 점이 있으신 경우 문의해주세요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9B5D7A-E608-41CA-9A49-738FB70A6987}"/>
              </a:ext>
            </a:extLst>
          </p:cNvPr>
          <p:cNvGrpSpPr/>
          <p:nvPr/>
        </p:nvGrpSpPr>
        <p:grpSpPr>
          <a:xfrm>
            <a:off x="164937" y="5843798"/>
            <a:ext cx="6916761" cy="230569"/>
            <a:chOff x="164937" y="5819810"/>
            <a:chExt cx="6916761" cy="230569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0947EB3D-D379-47BB-8F44-F8B1E11831F9}"/>
                </a:ext>
              </a:extLst>
            </p:cNvPr>
            <p:cNvSpPr/>
            <p:nvPr/>
          </p:nvSpPr>
          <p:spPr>
            <a:xfrm>
              <a:off x="164937" y="5819810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답변상태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FB10635F-5B69-46D8-B148-FBD48F7735BD}"/>
                </a:ext>
              </a:extLst>
            </p:cNvPr>
            <p:cNvSpPr/>
            <p:nvPr/>
          </p:nvSpPr>
          <p:spPr>
            <a:xfrm>
              <a:off x="2704362" y="5819810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제목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678DC67D-5D29-405A-87C1-D91581601143}"/>
                </a:ext>
              </a:extLst>
            </p:cNvPr>
            <p:cNvSpPr/>
            <p:nvPr/>
          </p:nvSpPr>
          <p:spPr>
            <a:xfrm>
              <a:off x="5042432" y="5819810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작성자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51D88B08-361F-4EB4-8183-4E8F7D348336}"/>
                </a:ext>
              </a:extLst>
            </p:cNvPr>
            <p:cNvSpPr/>
            <p:nvPr/>
          </p:nvSpPr>
          <p:spPr>
            <a:xfrm>
              <a:off x="6233673" y="5819810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작성일</a:t>
              </a:r>
            </a:p>
          </p:txBody>
        </p:sp>
      </p:grp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F74B34A6-215C-4C3D-8BF7-21FF428A2BD4}"/>
              </a:ext>
            </a:extLst>
          </p:cNvPr>
          <p:cNvCxnSpPr>
            <a:cxnSpLocks/>
          </p:cNvCxnSpPr>
          <p:nvPr/>
        </p:nvCxnSpPr>
        <p:spPr>
          <a:xfrm>
            <a:off x="165000" y="6165304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22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CEA64E4-BAC5-4E96-BE4B-1760C7B044EF}"/>
              </a:ext>
            </a:extLst>
          </p:cNvPr>
          <p:cNvSpPr/>
          <p:nvPr/>
        </p:nvSpPr>
        <p:spPr>
          <a:xfrm>
            <a:off x="183194" y="3401618"/>
            <a:ext cx="6887392" cy="1797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상품상세보기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계속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111E13BE-B14E-4C6A-83D2-1544745C11E4}"/>
              </a:ext>
            </a:extLst>
          </p:cNvPr>
          <p:cNvSpPr txBox="1"/>
          <p:nvPr/>
        </p:nvSpPr>
        <p:spPr>
          <a:xfrm>
            <a:off x="103286" y="1315133"/>
            <a:ext cx="1681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rgbClr val="0F4C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문의하기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2EE8CA1B-726B-46EB-8BE5-A4D3D471F3D5}"/>
              </a:ext>
            </a:extLst>
          </p:cNvPr>
          <p:cNvCxnSpPr>
            <a:cxnSpLocks/>
          </p:cNvCxnSpPr>
          <p:nvPr/>
        </p:nvCxnSpPr>
        <p:spPr>
          <a:xfrm>
            <a:off x="165000" y="1658467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1F9A893-5DBF-43B9-BE81-DFA1788FE192}"/>
              </a:ext>
            </a:extLst>
          </p:cNvPr>
          <p:cNvSpPr/>
          <p:nvPr/>
        </p:nvSpPr>
        <p:spPr>
          <a:xfrm>
            <a:off x="183194" y="1706565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작성하기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1BC582C-062D-4116-8BCA-50B56BACAB08}"/>
              </a:ext>
            </a:extLst>
          </p:cNvPr>
          <p:cNvGrpSpPr/>
          <p:nvPr/>
        </p:nvGrpSpPr>
        <p:grpSpPr>
          <a:xfrm>
            <a:off x="5031237" y="1701416"/>
            <a:ext cx="1944216" cy="276999"/>
            <a:chOff x="4160912" y="5008027"/>
            <a:chExt cx="1944216" cy="276999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ED1EC8B-E163-41B3-BE71-49348731E638}"/>
                </a:ext>
              </a:extLst>
            </p:cNvPr>
            <p:cNvSpPr txBox="1"/>
            <p:nvPr/>
          </p:nvSpPr>
          <p:spPr>
            <a:xfrm>
              <a:off x="4160912" y="5008027"/>
              <a:ext cx="1578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내가 작성한 글 보기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A418686-CBEC-474F-B2FB-352FA089DEF8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FFAE4DB-49E0-4F89-98A3-72314ED2224A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CF49116-1A7E-4DF5-95A6-1296466E6FE1}"/>
              </a:ext>
            </a:extLst>
          </p:cNvPr>
          <p:cNvCxnSpPr>
            <a:cxnSpLocks/>
          </p:cNvCxnSpPr>
          <p:nvPr/>
        </p:nvCxnSpPr>
        <p:spPr>
          <a:xfrm>
            <a:off x="165000" y="244624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5610E15-0FF3-4D41-BDA7-C9F1869284B4}"/>
              </a:ext>
            </a:extLst>
          </p:cNvPr>
          <p:cNvSpPr txBox="1"/>
          <p:nvPr/>
        </p:nvSpPr>
        <p:spPr>
          <a:xfrm>
            <a:off x="131953" y="2099570"/>
            <a:ext cx="6810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구매하시려는 상품에 대해 궁금하신 점이 있으신 경우 문의해주세요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947EB3D-D379-47BB-8F44-F8B1E11831F9}"/>
              </a:ext>
            </a:extLst>
          </p:cNvPr>
          <p:cNvSpPr/>
          <p:nvPr/>
        </p:nvSpPr>
        <p:spPr>
          <a:xfrm>
            <a:off x="164937" y="253718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답변상태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B10635F-5B69-46D8-B148-FBD48F7735BD}"/>
              </a:ext>
            </a:extLst>
          </p:cNvPr>
          <p:cNvSpPr/>
          <p:nvPr/>
        </p:nvSpPr>
        <p:spPr>
          <a:xfrm>
            <a:off x="2704362" y="253718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78DC67D-5D29-405A-87C1-D91581601143}"/>
              </a:ext>
            </a:extLst>
          </p:cNvPr>
          <p:cNvSpPr/>
          <p:nvPr/>
        </p:nvSpPr>
        <p:spPr>
          <a:xfrm>
            <a:off x="5042432" y="253718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1D88B08-361F-4EB4-8183-4E8F7D348336}"/>
              </a:ext>
            </a:extLst>
          </p:cNvPr>
          <p:cNvSpPr/>
          <p:nvPr/>
        </p:nvSpPr>
        <p:spPr>
          <a:xfrm>
            <a:off x="6233673" y="253718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F74B34A6-215C-4C3D-8BF7-21FF428A2BD4}"/>
              </a:ext>
            </a:extLst>
          </p:cNvPr>
          <p:cNvCxnSpPr>
            <a:cxnSpLocks/>
          </p:cNvCxnSpPr>
          <p:nvPr/>
        </p:nvCxnSpPr>
        <p:spPr>
          <a:xfrm>
            <a:off x="165000" y="2858693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270D770-1A58-44E9-9F57-851D989939DE}"/>
              </a:ext>
            </a:extLst>
          </p:cNvPr>
          <p:cNvSpPr/>
          <p:nvPr/>
        </p:nvSpPr>
        <p:spPr>
          <a:xfrm>
            <a:off x="164937" y="3018496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답변대기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3FB717A-4F73-46C8-98D0-2532DEE2DCD8}"/>
              </a:ext>
            </a:extLst>
          </p:cNvPr>
          <p:cNvSpPr/>
          <p:nvPr/>
        </p:nvSpPr>
        <p:spPr>
          <a:xfrm>
            <a:off x="164937" y="3536079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답변완료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F3E6F3-4647-446F-A122-C5C38584556A}"/>
              </a:ext>
            </a:extLst>
          </p:cNvPr>
          <p:cNvSpPr/>
          <p:nvPr/>
        </p:nvSpPr>
        <p:spPr>
          <a:xfrm>
            <a:off x="1351493" y="3018496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제목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ECF36BD-DCEA-41F7-930B-A327538B2244}"/>
              </a:ext>
            </a:extLst>
          </p:cNvPr>
          <p:cNvSpPr/>
          <p:nvPr/>
        </p:nvSpPr>
        <p:spPr>
          <a:xfrm>
            <a:off x="5049700" y="3018496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3A18007-83AD-465F-9B7C-11C212E7E28D}"/>
              </a:ext>
            </a:extLst>
          </p:cNvPr>
          <p:cNvSpPr/>
          <p:nvPr/>
        </p:nvSpPr>
        <p:spPr>
          <a:xfrm>
            <a:off x="6169227" y="3018496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4DF8B036-0491-4F1A-8444-0B0BD4D103C9}"/>
              </a:ext>
            </a:extLst>
          </p:cNvPr>
          <p:cNvCxnSpPr>
            <a:cxnSpLocks/>
          </p:cNvCxnSpPr>
          <p:nvPr/>
        </p:nvCxnSpPr>
        <p:spPr>
          <a:xfrm>
            <a:off x="165000" y="3401618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597760D-44B3-4438-9FD9-6FDD70C8C358}"/>
              </a:ext>
            </a:extLst>
          </p:cNvPr>
          <p:cNvCxnSpPr>
            <a:cxnSpLocks/>
          </p:cNvCxnSpPr>
          <p:nvPr/>
        </p:nvCxnSpPr>
        <p:spPr>
          <a:xfrm>
            <a:off x="165000" y="3923005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0887128-B343-4C6C-B675-1306EEEF86F7}"/>
              </a:ext>
            </a:extLst>
          </p:cNvPr>
          <p:cNvSpPr/>
          <p:nvPr/>
        </p:nvSpPr>
        <p:spPr>
          <a:xfrm>
            <a:off x="1351493" y="3525756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제목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FB14B39-1550-4322-91E7-4F265B1E7CF0}"/>
              </a:ext>
            </a:extLst>
          </p:cNvPr>
          <p:cNvSpPr/>
          <p:nvPr/>
        </p:nvSpPr>
        <p:spPr>
          <a:xfrm>
            <a:off x="5049700" y="3531614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995F156-C304-438F-B958-0097D7A4789F}"/>
              </a:ext>
            </a:extLst>
          </p:cNvPr>
          <p:cNvSpPr/>
          <p:nvPr/>
        </p:nvSpPr>
        <p:spPr>
          <a:xfrm>
            <a:off x="6169227" y="3531614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28002DC-6E2C-43FF-B617-A5BC871E3B1C}"/>
              </a:ext>
            </a:extLst>
          </p:cNvPr>
          <p:cNvSpPr/>
          <p:nvPr/>
        </p:nvSpPr>
        <p:spPr>
          <a:xfrm>
            <a:off x="1351493" y="4023528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내용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B170E5A-65A6-44C1-ACBE-2880087FF0B4}"/>
              </a:ext>
            </a:extLst>
          </p:cNvPr>
          <p:cNvCxnSpPr>
            <a:cxnSpLocks/>
          </p:cNvCxnSpPr>
          <p:nvPr/>
        </p:nvCxnSpPr>
        <p:spPr>
          <a:xfrm>
            <a:off x="1928664" y="4448166"/>
            <a:ext cx="50682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C3DD60D-31E7-45E3-BD01-45E29EEADDEC}"/>
              </a:ext>
            </a:extLst>
          </p:cNvPr>
          <p:cNvSpPr/>
          <p:nvPr/>
        </p:nvSpPr>
        <p:spPr>
          <a:xfrm>
            <a:off x="1351493" y="4742758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 내용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67C0D92-F6A8-42C3-821C-7DB4BE26B0CA}"/>
              </a:ext>
            </a:extLst>
          </p:cNvPr>
          <p:cNvSpPr/>
          <p:nvPr/>
        </p:nvSpPr>
        <p:spPr>
          <a:xfrm>
            <a:off x="5049700" y="4757944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6FB5F9A-F24E-4A7A-BEA2-DC18C11DABBC}"/>
              </a:ext>
            </a:extLst>
          </p:cNvPr>
          <p:cNvSpPr/>
          <p:nvPr/>
        </p:nvSpPr>
        <p:spPr>
          <a:xfrm>
            <a:off x="6169227" y="4747031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BD419484-F879-4B3C-BD02-057D399DFD42}"/>
              </a:ext>
            </a:extLst>
          </p:cNvPr>
          <p:cNvCxnSpPr>
            <a:cxnSpLocks/>
          </p:cNvCxnSpPr>
          <p:nvPr/>
        </p:nvCxnSpPr>
        <p:spPr>
          <a:xfrm>
            <a:off x="165000" y="5199530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97E67D4-EDCC-4EAA-8259-97A8EAF9C11F}"/>
              </a:ext>
            </a:extLst>
          </p:cNvPr>
          <p:cNvSpPr/>
          <p:nvPr/>
        </p:nvSpPr>
        <p:spPr>
          <a:xfrm>
            <a:off x="164937" y="5394226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답변대기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0B73784-AA2C-4FB7-88F6-4421075887FA}"/>
              </a:ext>
            </a:extLst>
          </p:cNvPr>
          <p:cNvSpPr/>
          <p:nvPr/>
        </p:nvSpPr>
        <p:spPr>
          <a:xfrm>
            <a:off x="1351493" y="5394226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비밀글입니다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DF6B440-C973-4622-A769-359ED9EF5126}"/>
              </a:ext>
            </a:extLst>
          </p:cNvPr>
          <p:cNvSpPr/>
          <p:nvPr/>
        </p:nvSpPr>
        <p:spPr>
          <a:xfrm>
            <a:off x="5049700" y="5394226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6F4DF6C-13AA-40D5-BAC6-9E9EA4F79196}"/>
              </a:ext>
            </a:extLst>
          </p:cNvPr>
          <p:cNvSpPr/>
          <p:nvPr/>
        </p:nvSpPr>
        <p:spPr>
          <a:xfrm>
            <a:off x="6169227" y="5394226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E8B9B105-C4E0-43F0-949D-339B8DDD22D3}"/>
              </a:ext>
            </a:extLst>
          </p:cNvPr>
          <p:cNvCxnSpPr>
            <a:cxnSpLocks/>
          </p:cNvCxnSpPr>
          <p:nvPr/>
        </p:nvCxnSpPr>
        <p:spPr>
          <a:xfrm>
            <a:off x="165000" y="5813367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210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상품상세보기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계속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66781E7-FFE5-4DED-8FA7-D0ADD1CEE2EA}"/>
              </a:ext>
            </a:extLst>
          </p:cNvPr>
          <p:cNvGrpSpPr/>
          <p:nvPr/>
        </p:nvGrpSpPr>
        <p:grpSpPr>
          <a:xfrm>
            <a:off x="103286" y="1315133"/>
            <a:ext cx="7055798" cy="4498234"/>
            <a:chOff x="103286" y="1315133"/>
            <a:chExt cx="7055798" cy="449823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CEA64E4-BAC5-4E96-BE4B-1760C7B044EF}"/>
                </a:ext>
              </a:extLst>
            </p:cNvPr>
            <p:cNvSpPr/>
            <p:nvPr/>
          </p:nvSpPr>
          <p:spPr>
            <a:xfrm>
              <a:off x="183194" y="3401618"/>
              <a:ext cx="6887392" cy="17979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11E13BE-B14E-4C6A-83D2-1544745C11E4}"/>
                </a:ext>
              </a:extLst>
            </p:cNvPr>
            <p:cNvSpPr txBox="1"/>
            <p:nvPr/>
          </p:nvSpPr>
          <p:spPr>
            <a:xfrm>
              <a:off x="103286" y="1315133"/>
              <a:ext cx="1681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4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문의하기</a:t>
              </a:r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2EE8CA1B-726B-46EB-8BE5-A4D3D471F3D5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1658467"/>
              <a:ext cx="6831877" cy="0"/>
            </a:xfrm>
            <a:prstGeom prst="line">
              <a:avLst/>
            </a:prstGeom>
            <a:ln>
              <a:solidFill>
                <a:srgbClr val="0F4C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51F9A893-5DBF-43B9-BE81-DFA1788FE192}"/>
                </a:ext>
              </a:extLst>
            </p:cNvPr>
            <p:cNvSpPr/>
            <p:nvPr/>
          </p:nvSpPr>
          <p:spPr>
            <a:xfrm>
              <a:off x="183194" y="1706565"/>
              <a:ext cx="1097398" cy="33218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 작성하기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1BC582C-062D-4116-8BCA-50B56BACAB08}"/>
                </a:ext>
              </a:extLst>
            </p:cNvPr>
            <p:cNvGrpSpPr/>
            <p:nvPr/>
          </p:nvGrpSpPr>
          <p:grpSpPr>
            <a:xfrm>
              <a:off x="5031237" y="1701416"/>
              <a:ext cx="1944216" cy="276999"/>
              <a:chOff x="4160912" y="5008027"/>
              <a:chExt cx="1944216" cy="276999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ED1EC8B-E163-41B3-BE71-49348731E638}"/>
                  </a:ext>
                </a:extLst>
              </p:cNvPr>
              <p:cNvSpPr txBox="1"/>
              <p:nvPr/>
            </p:nvSpPr>
            <p:spPr>
              <a:xfrm>
                <a:off x="4160912" y="5008027"/>
                <a:ext cx="15789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내가 작성한 글 보기</a:t>
                </a: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4A418686-CBEC-474F-B2FB-352FA089DEF8}"/>
                  </a:ext>
                </a:extLst>
              </p:cNvPr>
              <p:cNvSpPr/>
              <p:nvPr/>
            </p:nvSpPr>
            <p:spPr>
              <a:xfrm>
                <a:off x="5783961" y="5062567"/>
                <a:ext cx="321167" cy="1537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600" dirty="0"/>
                  <a:t>off</a:t>
                </a:r>
                <a:endParaRPr lang="ko-KR" altLang="en-US" sz="600" dirty="0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FFAE4DB-49E0-4F89-98A3-72314ED2224A}"/>
                  </a:ext>
                </a:extLst>
              </p:cNvPr>
              <p:cNvSpPr/>
              <p:nvPr/>
            </p:nvSpPr>
            <p:spPr>
              <a:xfrm>
                <a:off x="5672732" y="5035297"/>
                <a:ext cx="222459" cy="22245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5CF49116-1A7E-4DF5-95A6-1296466E6FE1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2446249"/>
              <a:ext cx="6831877" cy="0"/>
            </a:xfrm>
            <a:prstGeom prst="line">
              <a:avLst/>
            </a:prstGeom>
            <a:ln>
              <a:solidFill>
                <a:srgbClr val="0F4C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5610E15-0FF3-4D41-BDA7-C9F1869284B4}"/>
                </a:ext>
              </a:extLst>
            </p:cNvPr>
            <p:cNvSpPr txBox="1"/>
            <p:nvPr/>
          </p:nvSpPr>
          <p:spPr>
            <a:xfrm>
              <a:off x="131953" y="2099570"/>
              <a:ext cx="68104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구매하시려는 상품에 대해 궁금하신 점이 있으신 경우 문의해주세요</a:t>
              </a:r>
              <a:r>
                <a:rPr lang="en-US" altLang="ko-K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0947EB3D-D379-47BB-8F44-F8B1E11831F9}"/>
                </a:ext>
              </a:extLst>
            </p:cNvPr>
            <p:cNvSpPr/>
            <p:nvPr/>
          </p:nvSpPr>
          <p:spPr>
            <a:xfrm>
              <a:off x="164937" y="2537187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답변상태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FB10635F-5B69-46D8-B148-FBD48F7735BD}"/>
                </a:ext>
              </a:extLst>
            </p:cNvPr>
            <p:cNvSpPr/>
            <p:nvPr/>
          </p:nvSpPr>
          <p:spPr>
            <a:xfrm>
              <a:off x="2704362" y="2537187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제목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678DC67D-5D29-405A-87C1-D91581601143}"/>
                </a:ext>
              </a:extLst>
            </p:cNvPr>
            <p:cNvSpPr/>
            <p:nvPr/>
          </p:nvSpPr>
          <p:spPr>
            <a:xfrm>
              <a:off x="5042432" y="2537187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작성자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51D88B08-361F-4EB4-8183-4E8F7D348336}"/>
                </a:ext>
              </a:extLst>
            </p:cNvPr>
            <p:cNvSpPr/>
            <p:nvPr/>
          </p:nvSpPr>
          <p:spPr>
            <a:xfrm>
              <a:off x="6233673" y="2537187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작성일</a:t>
              </a: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F74B34A6-215C-4C3D-8BF7-21FF428A2BD4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2858693"/>
              <a:ext cx="6831877" cy="0"/>
            </a:xfrm>
            <a:prstGeom prst="line">
              <a:avLst/>
            </a:prstGeom>
            <a:ln>
              <a:solidFill>
                <a:srgbClr val="0F4C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270D770-1A58-44E9-9F57-851D989939DE}"/>
                </a:ext>
              </a:extLst>
            </p:cNvPr>
            <p:cNvSpPr/>
            <p:nvPr/>
          </p:nvSpPr>
          <p:spPr>
            <a:xfrm>
              <a:off x="164937" y="3018496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답변대기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03FB717A-4F73-46C8-98D0-2532DEE2DCD8}"/>
                </a:ext>
              </a:extLst>
            </p:cNvPr>
            <p:cNvSpPr/>
            <p:nvPr/>
          </p:nvSpPr>
          <p:spPr>
            <a:xfrm>
              <a:off x="164937" y="3536079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답변완료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7F3E6F3-4647-446F-A122-C5C38584556A}"/>
                </a:ext>
              </a:extLst>
            </p:cNvPr>
            <p:cNvSpPr/>
            <p:nvPr/>
          </p:nvSpPr>
          <p:spPr>
            <a:xfrm>
              <a:off x="1351493" y="3018496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 제목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ECF36BD-DCEA-41F7-930B-A327538B2244}"/>
                </a:ext>
              </a:extLst>
            </p:cNvPr>
            <p:cNvSpPr/>
            <p:nvPr/>
          </p:nvSpPr>
          <p:spPr>
            <a:xfrm>
              <a:off x="5049700" y="3018496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***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23A18007-83AD-465F-9B7C-11C212E7E28D}"/>
                </a:ext>
              </a:extLst>
            </p:cNvPr>
            <p:cNvSpPr/>
            <p:nvPr/>
          </p:nvSpPr>
          <p:spPr>
            <a:xfrm>
              <a:off x="6169227" y="3018496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2020.03.02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4DF8B036-0491-4F1A-8444-0B0BD4D103C9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3401618"/>
              <a:ext cx="683187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8597760D-44B3-4438-9FD9-6FDD70C8C358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3923005"/>
              <a:ext cx="683187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30887128-B343-4C6C-B675-1306EEEF86F7}"/>
                </a:ext>
              </a:extLst>
            </p:cNvPr>
            <p:cNvSpPr/>
            <p:nvPr/>
          </p:nvSpPr>
          <p:spPr>
            <a:xfrm>
              <a:off x="1351493" y="3525756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 제목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6FB14B39-1550-4322-91E7-4F265B1E7CF0}"/>
                </a:ext>
              </a:extLst>
            </p:cNvPr>
            <p:cNvSpPr/>
            <p:nvPr/>
          </p:nvSpPr>
          <p:spPr>
            <a:xfrm>
              <a:off x="5049700" y="3531614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***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995F156-C304-438F-B958-0097D7A4789F}"/>
                </a:ext>
              </a:extLst>
            </p:cNvPr>
            <p:cNvSpPr/>
            <p:nvPr/>
          </p:nvSpPr>
          <p:spPr>
            <a:xfrm>
              <a:off x="6169227" y="3531614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2020.03.02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828002DC-6E2C-43FF-B617-A5BC871E3B1C}"/>
                </a:ext>
              </a:extLst>
            </p:cNvPr>
            <p:cNvSpPr/>
            <p:nvPr/>
          </p:nvSpPr>
          <p:spPr>
            <a:xfrm>
              <a:off x="1351493" y="4023528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 내용</a:t>
              </a: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EB170E5A-65A6-44C1-ACBE-2880087FF0B4}"/>
                </a:ext>
              </a:extLst>
            </p:cNvPr>
            <p:cNvCxnSpPr>
              <a:cxnSpLocks/>
            </p:cNvCxnSpPr>
            <p:nvPr/>
          </p:nvCxnSpPr>
          <p:spPr>
            <a:xfrm>
              <a:off x="1928664" y="4448166"/>
              <a:ext cx="506821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6C3DD60D-31E7-45E3-BD01-45E29EEADDEC}"/>
                </a:ext>
              </a:extLst>
            </p:cNvPr>
            <p:cNvSpPr/>
            <p:nvPr/>
          </p:nvSpPr>
          <p:spPr>
            <a:xfrm>
              <a:off x="1351493" y="4742758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 내용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B67C0D92-F6A8-42C3-821C-7DB4BE26B0CA}"/>
                </a:ext>
              </a:extLst>
            </p:cNvPr>
            <p:cNvSpPr/>
            <p:nvPr/>
          </p:nvSpPr>
          <p:spPr>
            <a:xfrm>
              <a:off x="5049700" y="4757944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</a:t>
              </a: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36FB5F9A-F24E-4A7A-BEA2-DC18C11DABBC}"/>
                </a:ext>
              </a:extLst>
            </p:cNvPr>
            <p:cNvSpPr/>
            <p:nvPr/>
          </p:nvSpPr>
          <p:spPr>
            <a:xfrm>
              <a:off x="6169227" y="4747031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2020.03.02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BD419484-F879-4B3C-BD02-057D399DFD42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5199530"/>
              <a:ext cx="683187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C97E67D4-EDCC-4EAA-8259-97A8EAF9C11F}"/>
                </a:ext>
              </a:extLst>
            </p:cNvPr>
            <p:cNvSpPr/>
            <p:nvPr/>
          </p:nvSpPr>
          <p:spPr>
            <a:xfrm>
              <a:off x="164937" y="5394226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답변대기</a:t>
              </a: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20B73784-AA2C-4FB7-88F6-4421075887FA}"/>
                </a:ext>
              </a:extLst>
            </p:cNvPr>
            <p:cNvSpPr/>
            <p:nvPr/>
          </p:nvSpPr>
          <p:spPr>
            <a:xfrm>
              <a:off x="1351493" y="5394226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2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비밀글입니다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0DF6B440-C973-4622-A769-359ED9EF5126}"/>
                </a:ext>
              </a:extLst>
            </p:cNvPr>
            <p:cNvSpPr/>
            <p:nvPr/>
          </p:nvSpPr>
          <p:spPr>
            <a:xfrm>
              <a:off x="5049700" y="5394226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***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F6F4DF6C-13AA-40D5-BAC6-9E9EA4F79196}"/>
                </a:ext>
              </a:extLst>
            </p:cNvPr>
            <p:cNvSpPr/>
            <p:nvPr/>
          </p:nvSpPr>
          <p:spPr>
            <a:xfrm>
              <a:off x="6169227" y="5394226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2020.03.02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E8B9B105-C4E0-43F0-949D-339B8DDD22D3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5813367"/>
              <a:ext cx="683187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3392DE3-F4F2-4B8B-B626-7C74EFA18279}"/>
              </a:ext>
            </a:extLst>
          </p:cNvPr>
          <p:cNvSpPr/>
          <p:nvPr/>
        </p:nvSpPr>
        <p:spPr>
          <a:xfrm>
            <a:off x="165606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30629B-B341-4BB2-A0B3-D605ECB76A1B}"/>
              </a:ext>
            </a:extLst>
          </p:cNvPr>
          <p:cNvSpPr/>
          <p:nvPr/>
        </p:nvSpPr>
        <p:spPr>
          <a:xfrm>
            <a:off x="1280592" y="1340768"/>
            <a:ext cx="4540305" cy="52034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D3CCFE-A767-4E3A-AB8E-5846011ABFCD}"/>
              </a:ext>
            </a:extLst>
          </p:cNvPr>
          <p:cNvSpPr/>
          <p:nvPr/>
        </p:nvSpPr>
        <p:spPr>
          <a:xfrm>
            <a:off x="1280593" y="1340768"/>
            <a:ext cx="4540304" cy="2568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F947CA-509A-4BC0-9118-FCEB31A34D67}"/>
              </a:ext>
            </a:extLst>
          </p:cNvPr>
          <p:cNvSpPr/>
          <p:nvPr/>
        </p:nvSpPr>
        <p:spPr>
          <a:xfrm>
            <a:off x="5524302" y="1340768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78365FC-9589-4622-AB1A-71D4F474ECC9}"/>
              </a:ext>
            </a:extLst>
          </p:cNvPr>
          <p:cNvSpPr/>
          <p:nvPr/>
        </p:nvSpPr>
        <p:spPr>
          <a:xfrm>
            <a:off x="5228531" y="1340768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F56E0C7-814A-4923-B90B-BD48DA2AA1D0}"/>
              </a:ext>
            </a:extLst>
          </p:cNvPr>
          <p:cNvSpPr/>
          <p:nvPr/>
        </p:nvSpPr>
        <p:spPr>
          <a:xfrm>
            <a:off x="4930024" y="1340768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ㅡ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099DF5-81C0-4605-9973-F9875897315C}"/>
              </a:ext>
            </a:extLst>
          </p:cNvPr>
          <p:cNvSpPr/>
          <p:nvPr/>
        </p:nvSpPr>
        <p:spPr>
          <a:xfrm>
            <a:off x="1290984" y="1607825"/>
            <a:ext cx="4535949" cy="35511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F814B8-25D9-4E46-A258-1C2A47CE2944}"/>
              </a:ext>
            </a:extLst>
          </p:cNvPr>
          <p:cNvSpPr/>
          <p:nvPr/>
        </p:nvSpPr>
        <p:spPr>
          <a:xfrm>
            <a:off x="1496616" y="2094741"/>
            <a:ext cx="3998272" cy="16172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문의하실 내용을 입력하세요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/1000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A29EDFCA-8023-485B-8ACD-0DC36C9AB541}"/>
              </a:ext>
            </a:extLst>
          </p:cNvPr>
          <p:cNvGrpSpPr/>
          <p:nvPr/>
        </p:nvGrpSpPr>
        <p:grpSpPr>
          <a:xfrm>
            <a:off x="4461184" y="3834768"/>
            <a:ext cx="1041990" cy="276999"/>
            <a:chOff x="5063138" y="5008027"/>
            <a:chExt cx="1041990" cy="276999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C84B303-4BEA-4EAA-920D-FA8B37B2B591}"/>
                </a:ext>
              </a:extLst>
            </p:cNvPr>
            <p:cNvSpPr txBox="1"/>
            <p:nvPr/>
          </p:nvSpPr>
          <p:spPr>
            <a:xfrm>
              <a:off x="5063138" y="5008027"/>
              <a:ext cx="676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비밀글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A7433FDA-FB96-4974-97DA-2F1AF44CB8B7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BABF774A-1510-495D-ADAA-17A7FB367EFB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9AF19D7-843C-47B8-9717-BABE16A2F961}"/>
              </a:ext>
            </a:extLst>
          </p:cNvPr>
          <p:cNvSpPr/>
          <p:nvPr/>
        </p:nvSpPr>
        <p:spPr>
          <a:xfrm>
            <a:off x="10891978" y="3943761"/>
            <a:ext cx="19441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E94FBEB-3304-459E-842B-1D0E2BD50CB1}"/>
              </a:ext>
            </a:extLst>
          </p:cNvPr>
          <p:cNvSpPr/>
          <p:nvPr/>
        </p:nvSpPr>
        <p:spPr>
          <a:xfrm>
            <a:off x="13055689" y="3943761"/>
            <a:ext cx="1944109" cy="647335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F247410-9CB1-4DAD-BD41-04C38FF0C7A3}"/>
              </a:ext>
            </a:extLst>
          </p:cNvPr>
          <p:cNvSpPr/>
          <p:nvPr/>
        </p:nvSpPr>
        <p:spPr>
          <a:xfrm>
            <a:off x="1715316" y="4699916"/>
            <a:ext cx="1606702" cy="486352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2ACB04E-C145-478A-9214-EC48CCA9A214}"/>
              </a:ext>
            </a:extLst>
          </p:cNvPr>
          <p:cNvSpPr/>
          <p:nvPr/>
        </p:nvSpPr>
        <p:spPr>
          <a:xfrm>
            <a:off x="3657833" y="4699916"/>
            <a:ext cx="1606702" cy="4863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823F0C7-D8D2-4328-961B-99AB86258931}"/>
              </a:ext>
            </a:extLst>
          </p:cNvPr>
          <p:cNvSpPr txBox="1"/>
          <p:nvPr/>
        </p:nvSpPr>
        <p:spPr>
          <a:xfrm>
            <a:off x="1490586" y="5393599"/>
            <a:ext cx="4004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◎ 상품 문의 작성 유의사항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등 개인 정보가 포함된 글 작성이 필요한 경우 관리자만 볼 수 있도록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비밀글로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문의해 주시기 바랍니다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086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861873"/>
              </p:ext>
            </p:extLst>
          </p:nvPr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구매하기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EA64E4-BAC5-4E96-BE4B-1760C7B044EF}"/>
              </a:ext>
            </a:extLst>
          </p:cNvPr>
          <p:cNvSpPr/>
          <p:nvPr/>
        </p:nvSpPr>
        <p:spPr>
          <a:xfrm>
            <a:off x="183194" y="10005344"/>
            <a:ext cx="6887392" cy="1797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11E13BE-B14E-4C6A-83D2-1544745C11E4}"/>
              </a:ext>
            </a:extLst>
          </p:cNvPr>
          <p:cNvSpPr txBox="1"/>
          <p:nvPr/>
        </p:nvSpPr>
        <p:spPr>
          <a:xfrm>
            <a:off x="103286" y="1315133"/>
            <a:ext cx="168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1" dirty="0">
                <a:solidFill>
                  <a:srgbClr val="0F4C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 </a:t>
            </a:r>
            <a:r>
              <a:rPr lang="en-US" altLang="ko-KR" sz="1800" b="1" dirty="0">
                <a:solidFill>
                  <a:srgbClr val="0F4C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800" b="1" dirty="0">
                <a:solidFill>
                  <a:srgbClr val="0F4C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2EE8CA1B-726B-46EB-8BE5-A4D3D471F3D5}"/>
              </a:ext>
            </a:extLst>
          </p:cNvPr>
          <p:cNvCxnSpPr>
            <a:cxnSpLocks/>
          </p:cNvCxnSpPr>
          <p:nvPr/>
        </p:nvCxnSpPr>
        <p:spPr>
          <a:xfrm>
            <a:off x="165000" y="218959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1F9A893-5DBF-43B9-BE81-DFA1788FE192}"/>
              </a:ext>
            </a:extLst>
          </p:cNvPr>
          <p:cNvSpPr/>
          <p:nvPr/>
        </p:nvSpPr>
        <p:spPr>
          <a:xfrm>
            <a:off x="183194" y="8310291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작성하기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1BC582C-062D-4116-8BCA-50B56BACAB08}"/>
              </a:ext>
            </a:extLst>
          </p:cNvPr>
          <p:cNvGrpSpPr/>
          <p:nvPr/>
        </p:nvGrpSpPr>
        <p:grpSpPr>
          <a:xfrm>
            <a:off x="5031237" y="8305142"/>
            <a:ext cx="1944216" cy="276999"/>
            <a:chOff x="4160912" y="5008027"/>
            <a:chExt cx="1944216" cy="276999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ED1EC8B-E163-41B3-BE71-49348731E638}"/>
                </a:ext>
              </a:extLst>
            </p:cNvPr>
            <p:cNvSpPr txBox="1"/>
            <p:nvPr/>
          </p:nvSpPr>
          <p:spPr>
            <a:xfrm>
              <a:off x="4160912" y="5008027"/>
              <a:ext cx="1578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내가 작성한 글 보기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A418686-CBEC-474F-B2FB-352FA089DEF8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FFAE4DB-49E0-4F89-98A3-72314ED2224A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CF49116-1A7E-4DF5-95A6-1296466E6FE1}"/>
              </a:ext>
            </a:extLst>
          </p:cNvPr>
          <p:cNvCxnSpPr>
            <a:cxnSpLocks/>
          </p:cNvCxnSpPr>
          <p:nvPr/>
        </p:nvCxnSpPr>
        <p:spPr>
          <a:xfrm>
            <a:off x="165000" y="9049975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5610E15-0FF3-4D41-BDA7-C9F1869284B4}"/>
              </a:ext>
            </a:extLst>
          </p:cNvPr>
          <p:cNvSpPr txBox="1"/>
          <p:nvPr/>
        </p:nvSpPr>
        <p:spPr>
          <a:xfrm>
            <a:off x="131953" y="8703296"/>
            <a:ext cx="6810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구매하시려는 상품에 대해 궁금하신 점이 있으신 경우 문의해주세요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947EB3D-D379-47BB-8F44-F8B1E11831F9}"/>
              </a:ext>
            </a:extLst>
          </p:cNvPr>
          <p:cNvSpPr/>
          <p:nvPr/>
        </p:nvSpPr>
        <p:spPr>
          <a:xfrm>
            <a:off x="164937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답변상태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B10635F-5B69-46D8-B148-FBD48F7735BD}"/>
              </a:ext>
            </a:extLst>
          </p:cNvPr>
          <p:cNvSpPr/>
          <p:nvPr/>
        </p:nvSpPr>
        <p:spPr>
          <a:xfrm>
            <a:off x="2704362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78DC67D-5D29-405A-87C1-D91581601143}"/>
              </a:ext>
            </a:extLst>
          </p:cNvPr>
          <p:cNvSpPr/>
          <p:nvPr/>
        </p:nvSpPr>
        <p:spPr>
          <a:xfrm>
            <a:off x="5042432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1D88B08-361F-4EB4-8183-4E8F7D348336}"/>
              </a:ext>
            </a:extLst>
          </p:cNvPr>
          <p:cNvSpPr/>
          <p:nvPr/>
        </p:nvSpPr>
        <p:spPr>
          <a:xfrm>
            <a:off x="6233673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F74B34A6-215C-4C3D-8BF7-21FF428A2BD4}"/>
              </a:ext>
            </a:extLst>
          </p:cNvPr>
          <p:cNvCxnSpPr>
            <a:cxnSpLocks/>
          </p:cNvCxnSpPr>
          <p:nvPr/>
        </p:nvCxnSpPr>
        <p:spPr>
          <a:xfrm>
            <a:off x="165000" y="946241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270D770-1A58-44E9-9F57-851D989939DE}"/>
              </a:ext>
            </a:extLst>
          </p:cNvPr>
          <p:cNvSpPr/>
          <p:nvPr/>
        </p:nvSpPr>
        <p:spPr>
          <a:xfrm>
            <a:off x="164937" y="962222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답변대기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3FB717A-4F73-46C8-98D0-2532DEE2DCD8}"/>
              </a:ext>
            </a:extLst>
          </p:cNvPr>
          <p:cNvSpPr/>
          <p:nvPr/>
        </p:nvSpPr>
        <p:spPr>
          <a:xfrm>
            <a:off x="164937" y="10139805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답변완료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F3E6F3-4647-446F-A122-C5C38584556A}"/>
              </a:ext>
            </a:extLst>
          </p:cNvPr>
          <p:cNvSpPr/>
          <p:nvPr/>
        </p:nvSpPr>
        <p:spPr>
          <a:xfrm>
            <a:off x="1351493" y="9622222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제목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ECF36BD-DCEA-41F7-930B-A327538B2244}"/>
              </a:ext>
            </a:extLst>
          </p:cNvPr>
          <p:cNvSpPr/>
          <p:nvPr/>
        </p:nvSpPr>
        <p:spPr>
          <a:xfrm>
            <a:off x="5049700" y="962222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3A18007-83AD-465F-9B7C-11C212E7E28D}"/>
              </a:ext>
            </a:extLst>
          </p:cNvPr>
          <p:cNvSpPr/>
          <p:nvPr/>
        </p:nvSpPr>
        <p:spPr>
          <a:xfrm>
            <a:off x="6169227" y="962222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4DF8B036-0491-4F1A-8444-0B0BD4D103C9}"/>
              </a:ext>
            </a:extLst>
          </p:cNvPr>
          <p:cNvCxnSpPr>
            <a:cxnSpLocks/>
          </p:cNvCxnSpPr>
          <p:nvPr/>
        </p:nvCxnSpPr>
        <p:spPr>
          <a:xfrm>
            <a:off x="165000" y="10005344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597760D-44B3-4438-9FD9-6FDD70C8C358}"/>
              </a:ext>
            </a:extLst>
          </p:cNvPr>
          <p:cNvCxnSpPr>
            <a:cxnSpLocks/>
          </p:cNvCxnSpPr>
          <p:nvPr/>
        </p:nvCxnSpPr>
        <p:spPr>
          <a:xfrm>
            <a:off x="165000" y="10526731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0887128-B343-4C6C-B675-1306EEEF86F7}"/>
              </a:ext>
            </a:extLst>
          </p:cNvPr>
          <p:cNvSpPr/>
          <p:nvPr/>
        </p:nvSpPr>
        <p:spPr>
          <a:xfrm>
            <a:off x="1351493" y="10129482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제목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FB14B39-1550-4322-91E7-4F265B1E7CF0}"/>
              </a:ext>
            </a:extLst>
          </p:cNvPr>
          <p:cNvSpPr/>
          <p:nvPr/>
        </p:nvSpPr>
        <p:spPr>
          <a:xfrm>
            <a:off x="5049700" y="1013534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995F156-C304-438F-B958-0097D7A4789F}"/>
              </a:ext>
            </a:extLst>
          </p:cNvPr>
          <p:cNvSpPr/>
          <p:nvPr/>
        </p:nvSpPr>
        <p:spPr>
          <a:xfrm>
            <a:off x="6169227" y="1013534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28002DC-6E2C-43FF-B617-A5BC871E3B1C}"/>
              </a:ext>
            </a:extLst>
          </p:cNvPr>
          <p:cNvSpPr/>
          <p:nvPr/>
        </p:nvSpPr>
        <p:spPr>
          <a:xfrm>
            <a:off x="1351493" y="10627254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내용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B170E5A-65A6-44C1-ACBE-2880087FF0B4}"/>
              </a:ext>
            </a:extLst>
          </p:cNvPr>
          <p:cNvCxnSpPr>
            <a:cxnSpLocks/>
          </p:cNvCxnSpPr>
          <p:nvPr/>
        </p:nvCxnSpPr>
        <p:spPr>
          <a:xfrm>
            <a:off x="1928664" y="11051892"/>
            <a:ext cx="50682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C3DD60D-31E7-45E3-BD01-45E29EEADDEC}"/>
              </a:ext>
            </a:extLst>
          </p:cNvPr>
          <p:cNvSpPr/>
          <p:nvPr/>
        </p:nvSpPr>
        <p:spPr>
          <a:xfrm>
            <a:off x="1351493" y="11346484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 내용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67C0D92-F6A8-42C3-821C-7DB4BE26B0CA}"/>
              </a:ext>
            </a:extLst>
          </p:cNvPr>
          <p:cNvSpPr/>
          <p:nvPr/>
        </p:nvSpPr>
        <p:spPr>
          <a:xfrm>
            <a:off x="5049700" y="1136167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6FB5F9A-F24E-4A7A-BEA2-DC18C11DABBC}"/>
              </a:ext>
            </a:extLst>
          </p:cNvPr>
          <p:cNvSpPr/>
          <p:nvPr/>
        </p:nvSpPr>
        <p:spPr>
          <a:xfrm>
            <a:off x="6169227" y="11350757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BD419484-F879-4B3C-BD02-057D399DFD42}"/>
              </a:ext>
            </a:extLst>
          </p:cNvPr>
          <p:cNvCxnSpPr>
            <a:cxnSpLocks/>
          </p:cNvCxnSpPr>
          <p:nvPr/>
        </p:nvCxnSpPr>
        <p:spPr>
          <a:xfrm>
            <a:off x="165000" y="11803256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97E67D4-EDCC-4EAA-8259-97A8EAF9C11F}"/>
              </a:ext>
            </a:extLst>
          </p:cNvPr>
          <p:cNvSpPr/>
          <p:nvPr/>
        </p:nvSpPr>
        <p:spPr>
          <a:xfrm>
            <a:off x="164937" y="1199795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답변대기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0B73784-AA2C-4FB7-88F6-4421075887FA}"/>
              </a:ext>
            </a:extLst>
          </p:cNvPr>
          <p:cNvSpPr/>
          <p:nvPr/>
        </p:nvSpPr>
        <p:spPr>
          <a:xfrm>
            <a:off x="1351493" y="11997952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비밀글입니다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DF6B440-C973-4622-A769-359ED9EF5126}"/>
              </a:ext>
            </a:extLst>
          </p:cNvPr>
          <p:cNvSpPr/>
          <p:nvPr/>
        </p:nvSpPr>
        <p:spPr>
          <a:xfrm>
            <a:off x="5049700" y="1199795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6F4DF6C-13AA-40D5-BAC6-9E9EA4F79196}"/>
              </a:ext>
            </a:extLst>
          </p:cNvPr>
          <p:cNvSpPr/>
          <p:nvPr/>
        </p:nvSpPr>
        <p:spPr>
          <a:xfrm>
            <a:off x="6169227" y="1199795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E8B9B105-C4E0-43F0-949D-339B8DDD22D3}"/>
              </a:ext>
            </a:extLst>
          </p:cNvPr>
          <p:cNvCxnSpPr>
            <a:cxnSpLocks/>
          </p:cNvCxnSpPr>
          <p:nvPr/>
        </p:nvCxnSpPr>
        <p:spPr>
          <a:xfrm>
            <a:off x="165000" y="12417093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9AF19D7-843C-47B8-9717-BABE16A2F961}"/>
              </a:ext>
            </a:extLst>
          </p:cNvPr>
          <p:cNvSpPr/>
          <p:nvPr/>
        </p:nvSpPr>
        <p:spPr>
          <a:xfrm>
            <a:off x="10891978" y="3943761"/>
            <a:ext cx="19441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E94FBEB-3304-459E-842B-1D0E2BD50CB1}"/>
              </a:ext>
            </a:extLst>
          </p:cNvPr>
          <p:cNvSpPr/>
          <p:nvPr/>
        </p:nvSpPr>
        <p:spPr>
          <a:xfrm>
            <a:off x="13055689" y="3943761"/>
            <a:ext cx="1944109" cy="647335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7082E93-1972-4400-8AA1-0A17AC33DF5A}"/>
              </a:ext>
            </a:extLst>
          </p:cNvPr>
          <p:cNvSpPr/>
          <p:nvPr/>
        </p:nvSpPr>
        <p:spPr>
          <a:xfrm>
            <a:off x="16639611" y="1000637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5F23842C-1826-4859-9803-7DCFFD7FB7D4}"/>
              </a:ext>
            </a:extLst>
          </p:cNvPr>
          <p:cNvSpPr/>
          <p:nvPr/>
        </p:nvSpPr>
        <p:spPr>
          <a:xfrm>
            <a:off x="17754597" y="1000637"/>
            <a:ext cx="4540305" cy="52034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21E1EE7-2C1E-4FEA-9D9D-F264F3AAB3CB}"/>
              </a:ext>
            </a:extLst>
          </p:cNvPr>
          <p:cNvSpPr/>
          <p:nvPr/>
        </p:nvSpPr>
        <p:spPr>
          <a:xfrm>
            <a:off x="17754598" y="1000637"/>
            <a:ext cx="4540304" cy="2568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FBFFE7C8-97B2-4645-857D-AA10DA37F114}"/>
              </a:ext>
            </a:extLst>
          </p:cNvPr>
          <p:cNvSpPr/>
          <p:nvPr/>
        </p:nvSpPr>
        <p:spPr>
          <a:xfrm>
            <a:off x="21998307" y="1000637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7C5F14C-6BFA-4B3C-AEC4-BE25F414BFA3}"/>
              </a:ext>
            </a:extLst>
          </p:cNvPr>
          <p:cNvSpPr/>
          <p:nvPr/>
        </p:nvSpPr>
        <p:spPr>
          <a:xfrm>
            <a:off x="21702536" y="1000637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14D65C8-DF9A-42F6-AA54-70C159471972}"/>
              </a:ext>
            </a:extLst>
          </p:cNvPr>
          <p:cNvSpPr/>
          <p:nvPr/>
        </p:nvSpPr>
        <p:spPr>
          <a:xfrm>
            <a:off x="21404029" y="1000637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ㅡ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CE3CEF2B-94E7-4E65-BB04-8968E7B683DA}"/>
              </a:ext>
            </a:extLst>
          </p:cNvPr>
          <p:cNvSpPr/>
          <p:nvPr/>
        </p:nvSpPr>
        <p:spPr>
          <a:xfrm>
            <a:off x="17764989" y="1267694"/>
            <a:ext cx="4535949" cy="35511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666E55E-D934-48A8-ADE9-3D3DF389391B}"/>
              </a:ext>
            </a:extLst>
          </p:cNvPr>
          <p:cNvSpPr/>
          <p:nvPr/>
        </p:nvSpPr>
        <p:spPr>
          <a:xfrm>
            <a:off x="17970621" y="1754610"/>
            <a:ext cx="3998272" cy="16172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문의하실 내용을 입력하세요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/1000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AD0A77D4-56BD-4218-A829-3F36343CF1A1}"/>
              </a:ext>
            </a:extLst>
          </p:cNvPr>
          <p:cNvGrpSpPr/>
          <p:nvPr/>
        </p:nvGrpSpPr>
        <p:grpSpPr>
          <a:xfrm>
            <a:off x="20935189" y="3494637"/>
            <a:ext cx="1041990" cy="276999"/>
            <a:chOff x="5063138" y="5008027"/>
            <a:chExt cx="1041990" cy="276999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FB9EBD6-54F8-442A-BE1B-BF5054100EEF}"/>
                </a:ext>
              </a:extLst>
            </p:cNvPr>
            <p:cNvSpPr txBox="1"/>
            <p:nvPr/>
          </p:nvSpPr>
          <p:spPr>
            <a:xfrm>
              <a:off x="5063138" y="5008027"/>
              <a:ext cx="676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비밀글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52C112C9-932B-414C-906B-0DC22B49B0B3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DB391304-0B1A-4283-8CE3-D50C8995F1AF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E9680AD4-841B-4CA5-98E0-BE0DE790B293}"/>
              </a:ext>
            </a:extLst>
          </p:cNvPr>
          <p:cNvSpPr/>
          <p:nvPr/>
        </p:nvSpPr>
        <p:spPr>
          <a:xfrm>
            <a:off x="18189321" y="4359785"/>
            <a:ext cx="1606702" cy="486352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423D32E2-0492-4753-9166-CD00110439A8}"/>
              </a:ext>
            </a:extLst>
          </p:cNvPr>
          <p:cNvSpPr/>
          <p:nvPr/>
        </p:nvSpPr>
        <p:spPr>
          <a:xfrm>
            <a:off x="20131838" y="4359785"/>
            <a:ext cx="1606702" cy="4863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583FA68-7E2C-44A3-B82E-D1D5AD844510}"/>
              </a:ext>
            </a:extLst>
          </p:cNvPr>
          <p:cNvSpPr txBox="1"/>
          <p:nvPr/>
        </p:nvSpPr>
        <p:spPr>
          <a:xfrm>
            <a:off x="17964591" y="5053468"/>
            <a:ext cx="4004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◎ 상품 문의 작성 유의사항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등 개인 정보가 포함된 글 작성이 필요한 경우 관리자만 볼 수 있도록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비밀글로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문의해 주시기 바랍니다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0BBE459B-4E0B-4C98-852A-2B890451EA02}"/>
              </a:ext>
            </a:extLst>
          </p:cNvPr>
          <p:cNvSpPr/>
          <p:nvPr/>
        </p:nvSpPr>
        <p:spPr>
          <a:xfrm>
            <a:off x="164936" y="188660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정보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77F9791-F3B8-4303-B6E0-B862890BC243}"/>
              </a:ext>
            </a:extLst>
          </p:cNvPr>
          <p:cNvSpPr/>
          <p:nvPr/>
        </p:nvSpPr>
        <p:spPr>
          <a:xfrm>
            <a:off x="4787213" y="188660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0093C3A-9B5A-4D4E-A18D-6A75316044C7}"/>
              </a:ext>
            </a:extLst>
          </p:cNvPr>
          <p:cNvSpPr/>
          <p:nvPr/>
        </p:nvSpPr>
        <p:spPr>
          <a:xfrm>
            <a:off x="6138125" y="188660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BC0C010-466F-4931-B72B-BCF9279A3620}"/>
              </a:ext>
            </a:extLst>
          </p:cNvPr>
          <p:cNvSpPr/>
          <p:nvPr/>
        </p:nvSpPr>
        <p:spPr>
          <a:xfrm>
            <a:off x="197451" y="2319310"/>
            <a:ext cx="992867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 x 90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A0DBDD5-3C76-4F9F-89F9-641A1DE8A4C3}"/>
              </a:ext>
            </a:extLst>
          </p:cNvPr>
          <p:cNvSpPr txBox="1"/>
          <p:nvPr/>
        </p:nvSpPr>
        <p:spPr>
          <a:xfrm>
            <a:off x="1351493" y="2597536"/>
            <a:ext cx="3601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이름</a:t>
            </a:r>
            <a:endParaRPr lang="en-US" altLang="ko-KR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OOO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8AA411B-BA0A-4E04-B092-FE2CB9E0E8E3}"/>
              </a:ext>
            </a:extLst>
          </p:cNvPr>
          <p:cNvSpPr txBox="1"/>
          <p:nvPr/>
        </p:nvSpPr>
        <p:spPr>
          <a:xfrm>
            <a:off x="4877802" y="2653122"/>
            <a:ext cx="6668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823A411-5A5B-4346-9AA9-409D4733FBF5}"/>
              </a:ext>
            </a:extLst>
          </p:cNvPr>
          <p:cNvSpPr txBox="1"/>
          <p:nvPr/>
        </p:nvSpPr>
        <p:spPr>
          <a:xfrm>
            <a:off x="6125160" y="2653122"/>
            <a:ext cx="930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\1,000,000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8B31168A-2155-4912-937E-6AA305237869}"/>
              </a:ext>
            </a:extLst>
          </p:cNvPr>
          <p:cNvCxnSpPr>
            <a:cxnSpLocks/>
          </p:cNvCxnSpPr>
          <p:nvPr/>
        </p:nvCxnSpPr>
        <p:spPr>
          <a:xfrm>
            <a:off x="165000" y="3429000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80E6D21-F276-43E1-A077-083C1416F484}"/>
              </a:ext>
            </a:extLst>
          </p:cNvPr>
          <p:cNvGrpSpPr/>
          <p:nvPr/>
        </p:nvGrpSpPr>
        <p:grpSpPr>
          <a:xfrm>
            <a:off x="4787213" y="3577378"/>
            <a:ext cx="2268730" cy="246221"/>
            <a:chOff x="4787213" y="3577378"/>
            <a:chExt cx="2268730" cy="246221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63D5DFB3-070B-4830-A26B-DD02AEC6089D}"/>
                </a:ext>
              </a:extLst>
            </p:cNvPr>
            <p:cNvSpPr/>
            <p:nvPr/>
          </p:nvSpPr>
          <p:spPr>
            <a:xfrm>
              <a:off x="4787213" y="3577378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 합계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1AAD910-BF24-4927-A8B2-021A6B276073}"/>
                </a:ext>
              </a:extLst>
            </p:cNvPr>
            <p:cNvSpPr txBox="1"/>
            <p:nvPr/>
          </p:nvSpPr>
          <p:spPr>
            <a:xfrm>
              <a:off x="6125160" y="3577378"/>
              <a:ext cx="9307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083A8C4B-9F60-48BB-A8DE-B26DC3917760}"/>
              </a:ext>
            </a:extLst>
          </p:cNvPr>
          <p:cNvGrpSpPr/>
          <p:nvPr/>
        </p:nvGrpSpPr>
        <p:grpSpPr>
          <a:xfrm>
            <a:off x="4787213" y="3901034"/>
            <a:ext cx="2268730" cy="246221"/>
            <a:chOff x="4787213" y="3577378"/>
            <a:chExt cx="2268730" cy="246221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744E484B-53FA-4DB6-A028-575EB8C176B1}"/>
                </a:ext>
              </a:extLst>
            </p:cNvPr>
            <p:cNvSpPr/>
            <p:nvPr/>
          </p:nvSpPr>
          <p:spPr>
            <a:xfrm>
              <a:off x="4787213" y="3577378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배송비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AFEDE39-CF70-4069-AD79-306E860AFE0D}"/>
                </a:ext>
              </a:extLst>
            </p:cNvPr>
            <p:cNvSpPr txBox="1"/>
            <p:nvPr/>
          </p:nvSpPr>
          <p:spPr>
            <a:xfrm>
              <a:off x="6125160" y="3577378"/>
              <a:ext cx="9307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무료</a:t>
              </a:r>
            </a:p>
          </p:txBody>
        </p:sp>
      </p:grp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6DC5ACDD-209C-4A78-9373-8FB2493CE540}"/>
              </a:ext>
            </a:extLst>
          </p:cNvPr>
          <p:cNvCxnSpPr>
            <a:cxnSpLocks/>
          </p:cNvCxnSpPr>
          <p:nvPr/>
        </p:nvCxnSpPr>
        <p:spPr>
          <a:xfrm>
            <a:off x="165000" y="4275695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FB9C8C8F-08C0-4A4F-BF5D-4B684C45E897}"/>
              </a:ext>
            </a:extLst>
          </p:cNvPr>
          <p:cNvGrpSpPr/>
          <p:nvPr/>
        </p:nvGrpSpPr>
        <p:grpSpPr>
          <a:xfrm>
            <a:off x="4787213" y="4438274"/>
            <a:ext cx="2268730" cy="246221"/>
            <a:chOff x="4787213" y="3577378"/>
            <a:chExt cx="2268730" cy="246221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D48EBBFE-3585-405C-9ACA-8B22C27318DD}"/>
                </a:ext>
              </a:extLst>
            </p:cNvPr>
            <p:cNvSpPr/>
            <p:nvPr/>
          </p:nvSpPr>
          <p:spPr>
            <a:xfrm>
              <a:off x="4787213" y="3577378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합계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87172439-600E-43AA-BCE2-DAEF2A6D424E}"/>
                </a:ext>
              </a:extLst>
            </p:cNvPr>
            <p:cNvSpPr txBox="1"/>
            <p:nvPr/>
          </p:nvSpPr>
          <p:spPr>
            <a:xfrm>
              <a:off x="6125160" y="3577378"/>
              <a:ext cx="9307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4F402ED2-DDE6-4073-9B12-40863F61A810}"/>
              </a:ext>
            </a:extLst>
          </p:cNvPr>
          <p:cNvSpPr/>
          <p:nvPr/>
        </p:nvSpPr>
        <p:spPr>
          <a:xfrm>
            <a:off x="164936" y="5281750"/>
            <a:ext cx="102538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주문자 정보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95E1D0CE-B214-4529-9C19-1822AA20BDD2}"/>
              </a:ext>
            </a:extLst>
          </p:cNvPr>
          <p:cNvSpPr/>
          <p:nvPr/>
        </p:nvSpPr>
        <p:spPr>
          <a:xfrm>
            <a:off x="3315309" y="5260130"/>
            <a:ext cx="102538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배송지 정보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8A12EA1-87B4-47BB-80A6-10818AE6FB95}"/>
              </a:ext>
            </a:extLst>
          </p:cNvPr>
          <p:cNvGrpSpPr/>
          <p:nvPr/>
        </p:nvGrpSpPr>
        <p:grpSpPr>
          <a:xfrm>
            <a:off x="4474450" y="5259998"/>
            <a:ext cx="1495718" cy="230832"/>
            <a:chOff x="4474450" y="5009845"/>
            <a:chExt cx="1495718" cy="230832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49C0A9D-E20C-450E-8A81-D0336DAA78E1}"/>
                </a:ext>
              </a:extLst>
            </p:cNvPr>
            <p:cNvSpPr txBox="1"/>
            <p:nvPr/>
          </p:nvSpPr>
          <p:spPr>
            <a:xfrm>
              <a:off x="4702549" y="5009845"/>
              <a:ext cx="126761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주문자 정보와 동일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5799312-9B9B-4998-AD61-7243C8339726}"/>
                </a:ext>
              </a:extLst>
            </p:cNvPr>
            <p:cNvGrpSpPr/>
            <p:nvPr/>
          </p:nvGrpSpPr>
          <p:grpSpPr>
            <a:xfrm>
              <a:off x="4474450" y="5053086"/>
              <a:ext cx="168794" cy="165146"/>
              <a:chOff x="4474450" y="5053086"/>
              <a:chExt cx="168794" cy="165146"/>
            </a:xfrm>
          </p:grpSpPr>
          <p:sp>
            <p:nvSpPr>
              <p:cNvPr id="179" name="사각형: 둥근 모서리 178">
                <a:extLst>
                  <a:ext uri="{FF2B5EF4-FFF2-40B4-BE49-F238E27FC236}">
                    <a16:creationId xmlns:a16="http://schemas.microsoft.com/office/drawing/2014/main" id="{4ED19128-E2F0-45D0-92B4-C2F0C05519BA}"/>
                  </a:ext>
                </a:extLst>
              </p:cNvPr>
              <p:cNvSpPr/>
              <p:nvPr/>
            </p:nvSpPr>
            <p:spPr>
              <a:xfrm>
                <a:off x="4474450" y="5053086"/>
                <a:ext cx="168794" cy="16514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180" name="L 도형 179">
                <a:extLst>
                  <a:ext uri="{FF2B5EF4-FFF2-40B4-BE49-F238E27FC236}">
                    <a16:creationId xmlns:a16="http://schemas.microsoft.com/office/drawing/2014/main" id="{A262F225-84A0-483C-AD4A-4A8498859CBA}"/>
                  </a:ext>
                </a:extLst>
              </p:cNvPr>
              <p:cNvSpPr/>
              <p:nvPr/>
            </p:nvSpPr>
            <p:spPr>
              <a:xfrm rot="18039899">
                <a:off x="4507063" y="5078095"/>
                <a:ext cx="103569" cy="88956"/>
              </a:xfrm>
              <a:prstGeom prst="corner">
                <a:avLst>
                  <a:gd name="adj1" fmla="val 14218"/>
                  <a:gd name="adj2" fmla="val 1214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2790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556447"/>
              </p:ext>
            </p:extLst>
          </p:nvPr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구매하기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계속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EA64E4-BAC5-4E96-BE4B-1760C7B044EF}"/>
              </a:ext>
            </a:extLst>
          </p:cNvPr>
          <p:cNvSpPr/>
          <p:nvPr/>
        </p:nvSpPr>
        <p:spPr>
          <a:xfrm>
            <a:off x="183194" y="10005344"/>
            <a:ext cx="6887392" cy="1797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1F9A893-5DBF-43B9-BE81-DFA1788FE192}"/>
              </a:ext>
            </a:extLst>
          </p:cNvPr>
          <p:cNvSpPr/>
          <p:nvPr/>
        </p:nvSpPr>
        <p:spPr>
          <a:xfrm>
            <a:off x="183194" y="8310291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작성하기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1BC582C-062D-4116-8BCA-50B56BACAB08}"/>
              </a:ext>
            </a:extLst>
          </p:cNvPr>
          <p:cNvGrpSpPr/>
          <p:nvPr/>
        </p:nvGrpSpPr>
        <p:grpSpPr>
          <a:xfrm>
            <a:off x="5031237" y="8305142"/>
            <a:ext cx="1944216" cy="276999"/>
            <a:chOff x="4160912" y="5008027"/>
            <a:chExt cx="1944216" cy="276999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ED1EC8B-E163-41B3-BE71-49348731E638}"/>
                </a:ext>
              </a:extLst>
            </p:cNvPr>
            <p:cNvSpPr txBox="1"/>
            <p:nvPr/>
          </p:nvSpPr>
          <p:spPr>
            <a:xfrm>
              <a:off x="4160912" y="5008027"/>
              <a:ext cx="1578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내가 작성한 글 보기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A418686-CBEC-474F-B2FB-352FA089DEF8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FFAE4DB-49E0-4F89-98A3-72314ED2224A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CF49116-1A7E-4DF5-95A6-1296466E6FE1}"/>
              </a:ext>
            </a:extLst>
          </p:cNvPr>
          <p:cNvCxnSpPr>
            <a:cxnSpLocks/>
          </p:cNvCxnSpPr>
          <p:nvPr/>
        </p:nvCxnSpPr>
        <p:spPr>
          <a:xfrm>
            <a:off x="165000" y="9049975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5610E15-0FF3-4D41-BDA7-C9F1869284B4}"/>
              </a:ext>
            </a:extLst>
          </p:cNvPr>
          <p:cNvSpPr txBox="1"/>
          <p:nvPr/>
        </p:nvSpPr>
        <p:spPr>
          <a:xfrm>
            <a:off x="131953" y="8703296"/>
            <a:ext cx="6810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구매하시려는 상품에 대해 궁금하신 점이 있으신 경우 문의해주세요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947EB3D-D379-47BB-8F44-F8B1E11831F9}"/>
              </a:ext>
            </a:extLst>
          </p:cNvPr>
          <p:cNvSpPr/>
          <p:nvPr/>
        </p:nvSpPr>
        <p:spPr>
          <a:xfrm>
            <a:off x="164937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답변상태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B10635F-5B69-46D8-B148-FBD48F7735BD}"/>
              </a:ext>
            </a:extLst>
          </p:cNvPr>
          <p:cNvSpPr/>
          <p:nvPr/>
        </p:nvSpPr>
        <p:spPr>
          <a:xfrm>
            <a:off x="2704362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78DC67D-5D29-405A-87C1-D91581601143}"/>
              </a:ext>
            </a:extLst>
          </p:cNvPr>
          <p:cNvSpPr/>
          <p:nvPr/>
        </p:nvSpPr>
        <p:spPr>
          <a:xfrm>
            <a:off x="5042432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1D88B08-361F-4EB4-8183-4E8F7D348336}"/>
              </a:ext>
            </a:extLst>
          </p:cNvPr>
          <p:cNvSpPr/>
          <p:nvPr/>
        </p:nvSpPr>
        <p:spPr>
          <a:xfrm>
            <a:off x="6233673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F74B34A6-215C-4C3D-8BF7-21FF428A2BD4}"/>
              </a:ext>
            </a:extLst>
          </p:cNvPr>
          <p:cNvCxnSpPr>
            <a:cxnSpLocks/>
          </p:cNvCxnSpPr>
          <p:nvPr/>
        </p:nvCxnSpPr>
        <p:spPr>
          <a:xfrm>
            <a:off x="165000" y="946241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270D770-1A58-44E9-9F57-851D989939DE}"/>
              </a:ext>
            </a:extLst>
          </p:cNvPr>
          <p:cNvSpPr/>
          <p:nvPr/>
        </p:nvSpPr>
        <p:spPr>
          <a:xfrm>
            <a:off x="164937" y="962222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답변대기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3FB717A-4F73-46C8-98D0-2532DEE2DCD8}"/>
              </a:ext>
            </a:extLst>
          </p:cNvPr>
          <p:cNvSpPr/>
          <p:nvPr/>
        </p:nvSpPr>
        <p:spPr>
          <a:xfrm>
            <a:off x="164937" y="10139805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답변완료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F3E6F3-4647-446F-A122-C5C38584556A}"/>
              </a:ext>
            </a:extLst>
          </p:cNvPr>
          <p:cNvSpPr/>
          <p:nvPr/>
        </p:nvSpPr>
        <p:spPr>
          <a:xfrm>
            <a:off x="1351493" y="9622222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제목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ECF36BD-DCEA-41F7-930B-A327538B2244}"/>
              </a:ext>
            </a:extLst>
          </p:cNvPr>
          <p:cNvSpPr/>
          <p:nvPr/>
        </p:nvSpPr>
        <p:spPr>
          <a:xfrm>
            <a:off x="5049700" y="962222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3A18007-83AD-465F-9B7C-11C212E7E28D}"/>
              </a:ext>
            </a:extLst>
          </p:cNvPr>
          <p:cNvSpPr/>
          <p:nvPr/>
        </p:nvSpPr>
        <p:spPr>
          <a:xfrm>
            <a:off x="6169227" y="962222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4DF8B036-0491-4F1A-8444-0B0BD4D103C9}"/>
              </a:ext>
            </a:extLst>
          </p:cNvPr>
          <p:cNvCxnSpPr>
            <a:cxnSpLocks/>
          </p:cNvCxnSpPr>
          <p:nvPr/>
        </p:nvCxnSpPr>
        <p:spPr>
          <a:xfrm>
            <a:off x="165000" y="10005344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597760D-44B3-4438-9FD9-6FDD70C8C358}"/>
              </a:ext>
            </a:extLst>
          </p:cNvPr>
          <p:cNvCxnSpPr>
            <a:cxnSpLocks/>
          </p:cNvCxnSpPr>
          <p:nvPr/>
        </p:nvCxnSpPr>
        <p:spPr>
          <a:xfrm>
            <a:off x="165000" y="10526731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0887128-B343-4C6C-B675-1306EEEF86F7}"/>
              </a:ext>
            </a:extLst>
          </p:cNvPr>
          <p:cNvSpPr/>
          <p:nvPr/>
        </p:nvSpPr>
        <p:spPr>
          <a:xfrm>
            <a:off x="1351493" y="10129482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제목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FB14B39-1550-4322-91E7-4F265B1E7CF0}"/>
              </a:ext>
            </a:extLst>
          </p:cNvPr>
          <p:cNvSpPr/>
          <p:nvPr/>
        </p:nvSpPr>
        <p:spPr>
          <a:xfrm>
            <a:off x="5049700" y="1013534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995F156-C304-438F-B958-0097D7A4789F}"/>
              </a:ext>
            </a:extLst>
          </p:cNvPr>
          <p:cNvSpPr/>
          <p:nvPr/>
        </p:nvSpPr>
        <p:spPr>
          <a:xfrm>
            <a:off x="6169227" y="1013534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28002DC-6E2C-43FF-B617-A5BC871E3B1C}"/>
              </a:ext>
            </a:extLst>
          </p:cNvPr>
          <p:cNvSpPr/>
          <p:nvPr/>
        </p:nvSpPr>
        <p:spPr>
          <a:xfrm>
            <a:off x="1351493" y="10627254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내용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B170E5A-65A6-44C1-ACBE-2880087FF0B4}"/>
              </a:ext>
            </a:extLst>
          </p:cNvPr>
          <p:cNvCxnSpPr>
            <a:cxnSpLocks/>
          </p:cNvCxnSpPr>
          <p:nvPr/>
        </p:nvCxnSpPr>
        <p:spPr>
          <a:xfrm>
            <a:off x="1928664" y="11051892"/>
            <a:ext cx="50682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C3DD60D-31E7-45E3-BD01-45E29EEADDEC}"/>
              </a:ext>
            </a:extLst>
          </p:cNvPr>
          <p:cNvSpPr/>
          <p:nvPr/>
        </p:nvSpPr>
        <p:spPr>
          <a:xfrm>
            <a:off x="1351493" y="11346484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 내용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67C0D92-F6A8-42C3-821C-7DB4BE26B0CA}"/>
              </a:ext>
            </a:extLst>
          </p:cNvPr>
          <p:cNvSpPr/>
          <p:nvPr/>
        </p:nvSpPr>
        <p:spPr>
          <a:xfrm>
            <a:off x="5049700" y="1136167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6FB5F9A-F24E-4A7A-BEA2-DC18C11DABBC}"/>
              </a:ext>
            </a:extLst>
          </p:cNvPr>
          <p:cNvSpPr/>
          <p:nvPr/>
        </p:nvSpPr>
        <p:spPr>
          <a:xfrm>
            <a:off x="6169227" y="11350757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BD419484-F879-4B3C-BD02-057D399DFD42}"/>
              </a:ext>
            </a:extLst>
          </p:cNvPr>
          <p:cNvCxnSpPr>
            <a:cxnSpLocks/>
          </p:cNvCxnSpPr>
          <p:nvPr/>
        </p:nvCxnSpPr>
        <p:spPr>
          <a:xfrm>
            <a:off x="165000" y="11803256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97E67D4-EDCC-4EAA-8259-97A8EAF9C11F}"/>
              </a:ext>
            </a:extLst>
          </p:cNvPr>
          <p:cNvSpPr/>
          <p:nvPr/>
        </p:nvSpPr>
        <p:spPr>
          <a:xfrm>
            <a:off x="164937" y="1199795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답변대기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0B73784-AA2C-4FB7-88F6-4421075887FA}"/>
              </a:ext>
            </a:extLst>
          </p:cNvPr>
          <p:cNvSpPr/>
          <p:nvPr/>
        </p:nvSpPr>
        <p:spPr>
          <a:xfrm>
            <a:off x="1351493" y="11997952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비밀글입니다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DF6B440-C973-4622-A769-359ED9EF5126}"/>
              </a:ext>
            </a:extLst>
          </p:cNvPr>
          <p:cNvSpPr/>
          <p:nvPr/>
        </p:nvSpPr>
        <p:spPr>
          <a:xfrm>
            <a:off x="5049700" y="1199795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6F4DF6C-13AA-40D5-BAC6-9E9EA4F79196}"/>
              </a:ext>
            </a:extLst>
          </p:cNvPr>
          <p:cNvSpPr/>
          <p:nvPr/>
        </p:nvSpPr>
        <p:spPr>
          <a:xfrm>
            <a:off x="6169227" y="1199795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E8B9B105-C4E0-43F0-949D-339B8DDD22D3}"/>
              </a:ext>
            </a:extLst>
          </p:cNvPr>
          <p:cNvCxnSpPr>
            <a:cxnSpLocks/>
          </p:cNvCxnSpPr>
          <p:nvPr/>
        </p:nvCxnSpPr>
        <p:spPr>
          <a:xfrm>
            <a:off x="165000" y="12417093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9AF19D7-843C-47B8-9717-BABE16A2F961}"/>
              </a:ext>
            </a:extLst>
          </p:cNvPr>
          <p:cNvSpPr/>
          <p:nvPr/>
        </p:nvSpPr>
        <p:spPr>
          <a:xfrm>
            <a:off x="10891978" y="3943761"/>
            <a:ext cx="19441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E94FBEB-3304-459E-842B-1D0E2BD50CB1}"/>
              </a:ext>
            </a:extLst>
          </p:cNvPr>
          <p:cNvSpPr/>
          <p:nvPr/>
        </p:nvSpPr>
        <p:spPr>
          <a:xfrm>
            <a:off x="13055689" y="3943761"/>
            <a:ext cx="1944109" cy="647335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7082E93-1972-4400-8AA1-0A17AC33DF5A}"/>
              </a:ext>
            </a:extLst>
          </p:cNvPr>
          <p:cNvSpPr/>
          <p:nvPr/>
        </p:nvSpPr>
        <p:spPr>
          <a:xfrm>
            <a:off x="16639611" y="1000637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5F23842C-1826-4859-9803-7DCFFD7FB7D4}"/>
              </a:ext>
            </a:extLst>
          </p:cNvPr>
          <p:cNvSpPr/>
          <p:nvPr/>
        </p:nvSpPr>
        <p:spPr>
          <a:xfrm>
            <a:off x="17754597" y="1000637"/>
            <a:ext cx="4540305" cy="52034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21E1EE7-2C1E-4FEA-9D9D-F264F3AAB3CB}"/>
              </a:ext>
            </a:extLst>
          </p:cNvPr>
          <p:cNvSpPr/>
          <p:nvPr/>
        </p:nvSpPr>
        <p:spPr>
          <a:xfrm>
            <a:off x="17754598" y="1000637"/>
            <a:ext cx="4540304" cy="2568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FBFFE7C8-97B2-4645-857D-AA10DA37F114}"/>
              </a:ext>
            </a:extLst>
          </p:cNvPr>
          <p:cNvSpPr/>
          <p:nvPr/>
        </p:nvSpPr>
        <p:spPr>
          <a:xfrm>
            <a:off x="21998307" y="1000637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7C5F14C-6BFA-4B3C-AEC4-BE25F414BFA3}"/>
              </a:ext>
            </a:extLst>
          </p:cNvPr>
          <p:cNvSpPr/>
          <p:nvPr/>
        </p:nvSpPr>
        <p:spPr>
          <a:xfrm>
            <a:off x="21702536" y="1000637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14D65C8-DF9A-42F6-AA54-70C159471972}"/>
              </a:ext>
            </a:extLst>
          </p:cNvPr>
          <p:cNvSpPr/>
          <p:nvPr/>
        </p:nvSpPr>
        <p:spPr>
          <a:xfrm>
            <a:off x="21404029" y="1000637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ㅡ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CE3CEF2B-94E7-4E65-BB04-8968E7B683DA}"/>
              </a:ext>
            </a:extLst>
          </p:cNvPr>
          <p:cNvSpPr/>
          <p:nvPr/>
        </p:nvSpPr>
        <p:spPr>
          <a:xfrm>
            <a:off x="17764989" y="1267694"/>
            <a:ext cx="4535949" cy="35511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666E55E-D934-48A8-ADE9-3D3DF389391B}"/>
              </a:ext>
            </a:extLst>
          </p:cNvPr>
          <p:cNvSpPr/>
          <p:nvPr/>
        </p:nvSpPr>
        <p:spPr>
          <a:xfrm>
            <a:off x="17970621" y="1754610"/>
            <a:ext cx="3998272" cy="16172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문의하실 내용을 입력하세요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/1000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AD0A77D4-56BD-4218-A829-3F36343CF1A1}"/>
              </a:ext>
            </a:extLst>
          </p:cNvPr>
          <p:cNvGrpSpPr/>
          <p:nvPr/>
        </p:nvGrpSpPr>
        <p:grpSpPr>
          <a:xfrm>
            <a:off x="20935189" y="3494637"/>
            <a:ext cx="1041990" cy="276999"/>
            <a:chOff x="5063138" y="5008027"/>
            <a:chExt cx="1041990" cy="276999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FB9EBD6-54F8-442A-BE1B-BF5054100EEF}"/>
                </a:ext>
              </a:extLst>
            </p:cNvPr>
            <p:cNvSpPr txBox="1"/>
            <p:nvPr/>
          </p:nvSpPr>
          <p:spPr>
            <a:xfrm>
              <a:off x="5063138" y="5008027"/>
              <a:ext cx="676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비밀글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52C112C9-932B-414C-906B-0DC22B49B0B3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DB391304-0B1A-4283-8CE3-D50C8995F1AF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E9680AD4-841B-4CA5-98E0-BE0DE790B293}"/>
              </a:ext>
            </a:extLst>
          </p:cNvPr>
          <p:cNvSpPr/>
          <p:nvPr/>
        </p:nvSpPr>
        <p:spPr>
          <a:xfrm>
            <a:off x="18189321" y="4359785"/>
            <a:ext cx="1606702" cy="486352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423D32E2-0492-4753-9166-CD00110439A8}"/>
              </a:ext>
            </a:extLst>
          </p:cNvPr>
          <p:cNvSpPr/>
          <p:nvPr/>
        </p:nvSpPr>
        <p:spPr>
          <a:xfrm>
            <a:off x="20131838" y="4359785"/>
            <a:ext cx="1606702" cy="4863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583FA68-7E2C-44A3-B82E-D1D5AD844510}"/>
              </a:ext>
            </a:extLst>
          </p:cNvPr>
          <p:cNvSpPr txBox="1"/>
          <p:nvPr/>
        </p:nvSpPr>
        <p:spPr>
          <a:xfrm>
            <a:off x="17964591" y="5053468"/>
            <a:ext cx="4004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◎ 상품 문의 작성 유의사항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등 개인 정보가 포함된 글 작성이 필요한 경우 관리자만 볼 수 있도록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비밀글로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문의해 주시기 바랍니다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4F402ED2-DDE6-4073-9B12-40863F61A810}"/>
              </a:ext>
            </a:extLst>
          </p:cNvPr>
          <p:cNvSpPr/>
          <p:nvPr/>
        </p:nvSpPr>
        <p:spPr>
          <a:xfrm>
            <a:off x="164936" y="1446686"/>
            <a:ext cx="102538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주문자 정보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95E1D0CE-B214-4529-9C19-1822AA20BDD2}"/>
              </a:ext>
            </a:extLst>
          </p:cNvPr>
          <p:cNvSpPr/>
          <p:nvPr/>
        </p:nvSpPr>
        <p:spPr>
          <a:xfrm>
            <a:off x="3315309" y="1425066"/>
            <a:ext cx="102538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배송지 정보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8A12EA1-87B4-47BB-80A6-10818AE6FB95}"/>
              </a:ext>
            </a:extLst>
          </p:cNvPr>
          <p:cNvGrpSpPr/>
          <p:nvPr/>
        </p:nvGrpSpPr>
        <p:grpSpPr>
          <a:xfrm>
            <a:off x="4474450" y="1424934"/>
            <a:ext cx="1495718" cy="230832"/>
            <a:chOff x="4474450" y="5009845"/>
            <a:chExt cx="1495718" cy="230832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49C0A9D-E20C-450E-8A81-D0336DAA78E1}"/>
                </a:ext>
              </a:extLst>
            </p:cNvPr>
            <p:cNvSpPr txBox="1"/>
            <p:nvPr/>
          </p:nvSpPr>
          <p:spPr>
            <a:xfrm>
              <a:off x="4702549" y="5009845"/>
              <a:ext cx="126761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주문자 정보와 동일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5799312-9B9B-4998-AD61-7243C8339726}"/>
                </a:ext>
              </a:extLst>
            </p:cNvPr>
            <p:cNvGrpSpPr/>
            <p:nvPr/>
          </p:nvGrpSpPr>
          <p:grpSpPr>
            <a:xfrm>
              <a:off x="4474450" y="5053086"/>
              <a:ext cx="168794" cy="165146"/>
              <a:chOff x="4474450" y="5053086"/>
              <a:chExt cx="168794" cy="165146"/>
            </a:xfrm>
          </p:grpSpPr>
          <p:sp>
            <p:nvSpPr>
              <p:cNvPr id="179" name="사각형: 둥근 모서리 178">
                <a:extLst>
                  <a:ext uri="{FF2B5EF4-FFF2-40B4-BE49-F238E27FC236}">
                    <a16:creationId xmlns:a16="http://schemas.microsoft.com/office/drawing/2014/main" id="{4ED19128-E2F0-45D0-92B4-C2F0C05519BA}"/>
                  </a:ext>
                </a:extLst>
              </p:cNvPr>
              <p:cNvSpPr/>
              <p:nvPr/>
            </p:nvSpPr>
            <p:spPr>
              <a:xfrm>
                <a:off x="4474450" y="5053086"/>
                <a:ext cx="168794" cy="16514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180" name="L 도형 179">
                <a:extLst>
                  <a:ext uri="{FF2B5EF4-FFF2-40B4-BE49-F238E27FC236}">
                    <a16:creationId xmlns:a16="http://schemas.microsoft.com/office/drawing/2014/main" id="{A262F225-84A0-483C-AD4A-4A8498859CBA}"/>
                  </a:ext>
                </a:extLst>
              </p:cNvPr>
              <p:cNvSpPr/>
              <p:nvPr/>
            </p:nvSpPr>
            <p:spPr>
              <a:xfrm rot="18039899">
                <a:off x="4507063" y="5078095"/>
                <a:ext cx="103569" cy="88956"/>
              </a:xfrm>
              <a:prstGeom prst="corner">
                <a:avLst>
                  <a:gd name="adj1" fmla="val 14218"/>
                  <a:gd name="adj2" fmla="val 1214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465A087-1B9A-4E69-91E2-FCF7F697ECBC}"/>
              </a:ext>
            </a:extLst>
          </p:cNvPr>
          <p:cNvGrpSpPr/>
          <p:nvPr/>
        </p:nvGrpSpPr>
        <p:grpSpPr>
          <a:xfrm>
            <a:off x="163248" y="1756045"/>
            <a:ext cx="2337033" cy="746183"/>
            <a:chOff x="245924" y="1823679"/>
            <a:chExt cx="2337033" cy="746183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FB6ABDD5-631C-4714-AB68-175D8DD7F43C}"/>
                </a:ext>
              </a:extLst>
            </p:cNvPr>
            <p:cNvSpPr txBox="1"/>
            <p:nvPr/>
          </p:nvSpPr>
          <p:spPr>
            <a:xfrm>
              <a:off x="245924" y="1823679"/>
              <a:ext cx="23370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공백 없이 실명만 입력해주세요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736CB67E-F1EE-48A0-88D8-4271EB79ACF9}"/>
                </a:ext>
              </a:extLst>
            </p:cNvPr>
            <p:cNvSpPr/>
            <p:nvPr/>
          </p:nvSpPr>
          <p:spPr>
            <a:xfrm>
              <a:off x="245924" y="2100134"/>
              <a:ext cx="2337033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공백 없이 실명 입력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8B7C3C3-D98C-4757-83EF-20C310282FAA}"/>
              </a:ext>
            </a:extLst>
          </p:cNvPr>
          <p:cNvGrpSpPr/>
          <p:nvPr/>
        </p:nvGrpSpPr>
        <p:grpSpPr>
          <a:xfrm>
            <a:off x="163248" y="2645650"/>
            <a:ext cx="2337033" cy="746183"/>
            <a:chOff x="163248" y="2713284"/>
            <a:chExt cx="2337033" cy="746183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1AB2E32-218C-4681-89B8-F381F176074E}"/>
                </a:ext>
              </a:extLst>
            </p:cNvPr>
            <p:cNvSpPr txBox="1"/>
            <p:nvPr/>
          </p:nvSpPr>
          <p:spPr>
            <a:xfrm>
              <a:off x="163248" y="2713284"/>
              <a:ext cx="21254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핸드폰번호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숫자만 입력해주세요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CA95AEA6-F28A-4D98-AF92-BAB8C6034988}"/>
                </a:ext>
              </a:extLst>
            </p:cNvPr>
            <p:cNvSpPr/>
            <p:nvPr/>
          </p:nvSpPr>
          <p:spPr>
            <a:xfrm>
              <a:off x="163248" y="2989739"/>
              <a:ext cx="2337033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(‘-’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없이 입력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7CB90A9-568F-4622-8FCC-AA4C1D01CC5A}"/>
              </a:ext>
            </a:extLst>
          </p:cNvPr>
          <p:cNvGrpSpPr/>
          <p:nvPr/>
        </p:nvGrpSpPr>
        <p:grpSpPr>
          <a:xfrm>
            <a:off x="163249" y="3500136"/>
            <a:ext cx="2629512" cy="746183"/>
            <a:chOff x="163249" y="3567770"/>
            <a:chExt cx="2629512" cy="746183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D646BA9-2795-4292-B19C-DF8A3E11732D}"/>
                </a:ext>
              </a:extLst>
            </p:cNvPr>
            <p:cNvSpPr txBox="1"/>
            <p:nvPr/>
          </p:nvSpPr>
          <p:spPr>
            <a:xfrm>
              <a:off x="163249" y="3567770"/>
              <a:ext cx="2629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 형식이 올바르지 않습니다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97D1641D-65BF-4E54-8992-39D473E6F6DF}"/>
                </a:ext>
              </a:extLst>
            </p:cNvPr>
            <p:cNvSpPr/>
            <p:nvPr/>
          </p:nvSpPr>
          <p:spPr>
            <a:xfrm>
              <a:off x="163249" y="3844225"/>
              <a:ext cx="2337032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 형식에 맞춰 입력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51AF6356-ADA1-479E-A5A0-9ABE6639E0F2}"/>
              </a:ext>
            </a:extLst>
          </p:cNvPr>
          <p:cNvGrpSpPr/>
          <p:nvPr/>
        </p:nvGrpSpPr>
        <p:grpSpPr>
          <a:xfrm>
            <a:off x="3364917" y="2615476"/>
            <a:ext cx="3582075" cy="746183"/>
            <a:chOff x="1475166" y="3862549"/>
            <a:chExt cx="3582075" cy="746183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BBF6E970-929E-4043-B012-F683C778E587}"/>
                </a:ext>
              </a:extLst>
            </p:cNvPr>
            <p:cNvSpPr txBox="1"/>
            <p:nvPr/>
          </p:nvSpPr>
          <p:spPr>
            <a:xfrm>
              <a:off x="1475166" y="3862549"/>
              <a:ext cx="19891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우편번호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124B5E77-3241-4BEE-ACE3-1BD27E435A16}"/>
                </a:ext>
              </a:extLst>
            </p:cNvPr>
            <p:cNvSpPr/>
            <p:nvPr/>
          </p:nvSpPr>
          <p:spPr>
            <a:xfrm>
              <a:off x="1475166" y="4139004"/>
              <a:ext cx="2243846" cy="469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570E9B68-9118-443F-9C9B-B2494C9AFE59}"/>
                </a:ext>
              </a:extLst>
            </p:cNvPr>
            <p:cNvSpPr/>
            <p:nvPr/>
          </p:nvSpPr>
          <p:spPr>
            <a:xfrm>
              <a:off x="3865132" y="4139004"/>
              <a:ext cx="1192109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검색하기</a:t>
              </a: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83B936B9-C67C-4E0D-99A4-266CD74BE0D7}"/>
              </a:ext>
            </a:extLst>
          </p:cNvPr>
          <p:cNvGrpSpPr/>
          <p:nvPr/>
        </p:nvGrpSpPr>
        <p:grpSpPr>
          <a:xfrm>
            <a:off x="3364917" y="3501489"/>
            <a:ext cx="3582077" cy="1330918"/>
            <a:chOff x="1475165" y="3862549"/>
            <a:chExt cx="3582077" cy="1330918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72A7B1AC-C144-4D4D-93F1-4EE9464C5266}"/>
                </a:ext>
              </a:extLst>
            </p:cNvPr>
            <p:cNvSpPr txBox="1"/>
            <p:nvPr/>
          </p:nvSpPr>
          <p:spPr>
            <a:xfrm>
              <a:off x="1475165" y="3862549"/>
              <a:ext cx="23899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상세주소를 입력해주세요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5CE9C9E9-4AF5-4879-8CF6-7D6FAD8F4738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기본주소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6EF9F65B-BFF8-419B-B8DB-1A2299F7DA14}"/>
                </a:ext>
              </a:extLst>
            </p:cNvPr>
            <p:cNvSpPr/>
            <p:nvPr/>
          </p:nvSpPr>
          <p:spPr>
            <a:xfrm>
              <a:off x="1475166" y="4723739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상세주소 입력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3E8A5653-7664-4856-835F-FDB57E0C61C8}"/>
              </a:ext>
            </a:extLst>
          </p:cNvPr>
          <p:cNvGrpSpPr/>
          <p:nvPr/>
        </p:nvGrpSpPr>
        <p:grpSpPr>
          <a:xfrm>
            <a:off x="3364917" y="1729463"/>
            <a:ext cx="2337033" cy="746183"/>
            <a:chOff x="245924" y="1823679"/>
            <a:chExt cx="2337033" cy="746183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6DED344-AA64-4AA3-AB29-B1CC14A12C8A}"/>
                </a:ext>
              </a:extLst>
            </p:cNvPr>
            <p:cNvSpPr txBox="1"/>
            <p:nvPr/>
          </p:nvSpPr>
          <p:spPr>
            <a:xfrm>
              <a:off x="245924" y="1823679"/>
              <a:ext cx="23370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공백 없이 실명만 입력해주세요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837F3591-263F-46C9-925F-410E8F7E3F84}"/>
                </a:ext>
              </a:extLst>
            </p:cNvPr>
            <p:cNvSpPr/>
            <p:nvPr/>
          </p:nvSpPr>
          <p:spPr>
            <a:xfrm>
              <a:off x="245924" y="2100134"/>
              <a:ext cx="2337033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공백 없이 실명 입력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111EF8C7-C31A-463E-A7DB-15EA8BFD18C4}"/>
              </a:ext>
            </a:extLst>
          </p:cNvPr>
          <p:cNvGrpSpPr/>
          <p:nvPr/>
        </p:nvGrpSpPr>
        <p:grpSpPr>
          <a:xfrm>
            <a:off x="3364917" y="4972237"/>
            <a:ext cx="2337033" cy="746183"/>
            <a:chOff x="163248" y="2713284"/>
            <a:chExt cx="2337033" cy="746183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18452E4F-4E3E-4CC2-B3DA-39E9047504F9}"/>
                </a:ext>
              </a:extLst>
            </p:cNvPr>
            <p:cNvSpPr txBox="1"/>
            <p:nvPr/>
          </p:nvSpPr>
          <p:spPr>
            <a:xfrm>
              <a:off x="163248" y="2713284"/>
              <a:ext cx="21254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핸드폰번호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숫자만 입력해주세요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7D370517-79C9-4FE0-88AE-09AE59C04BEA}"/>
                </a:ext>
              </a:extLst>
            </p:cNvPr>
            <p:cNvSpPr/>
            <p:nvPr/>
          </p:nvSpPr>
          <p:spPr>
            <a:xfrm>
              <a:off x="163248" y="2989739"/>
              <a:ext cx="2337033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(‘-’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없이 입력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475A709A-C047-4E4A-BE0B-AA64FEF89DE2}"/>
              </a:ext>
            </a:extLst>
          </p:cNvPr>
          <p:cNvGrpSpPr/>
          <p:nvPr/>
        </p:nvGrpSpPr>
        <p:grpSpPr>
          <a:xfrm>
            <a:off x="3364917" y="5858250"/>
            <a:ext cx="2337033" cy="746183"/>
            <a:chOff x="163248" y="2713284"/>
            <a:chExt cx="2337033" cy="746183"/>
          </a:xfrm>
        </p:grpSpPr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1105F143-DC1D-4504-B358-6F82819B12F8}"/>
                </a:ext>
              </a:extLst>
            </p:cNvPr>
            <p:cNvSpPr txBox="1"/>
            <p:nvPr/>
          </p:nvSpPr>
          <p:spPr>
            <a:xfrm>
              <a:off x="163248" y="2713284"/>
              <a:ext cx="212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배송 시 요청 사항</a:t>
              </a:r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B0D108B7-BFB4-4C5A-8838-3577724BF9C1}"/>
                </a:ext>
              </a:extLst>
            </p:cNvPr>
            <p:cNvSpPr/>
            <p:nvPr/>
          </p:nvSpPr>
          <p:spPr>
            <a:xfrm>
              <a:off x="163248" y="2989739"/>
              <a:ext cx="2337033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(40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글자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4ED651A-CEBD-4868-9BFA-75E8ABA3FDA6}"/>
              </a:ext>
            </a:extLst>
          </p:cNvPr>
          <p:cNvCxnSpPr/>
          <p:nvPr/>
        </p:nvCxnSpPr>
        <p:spPr>
          <a:xfrm>
            <a:off x="2936776" y="1446686"/>
            <a:ext cx="0" cy="51577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DD7FC799-B6FA-4157-8494-8BAC18737B8A}"/>
              </a:ext>
            </a:extLst>
          </p:cNvPr>
          <p:cNvSpPr txBox="1"/>
          <p:nvPr/>
        </p:nvSpPr>
        <p:spPr>
          <a:xfrm>
            <a:off x="5977505" y="1563597"/>
            <a:ext cx="92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필수항목</a:t>
            </a:r>
          </a:p>
        </p:txBody>
      </p:sp>
    </p:spTree>
    <p:extLst>
      <p:ext uri="{BB962C8B-B14F-4D97-AF65-F5344CB8AC3E}">
        <p14:creationId xmlns:p14="http://schemas.microsoft.com/office/powerpoint/2010/main" val="3471509033"/>
      </p:ext>
    </p:extLst>
  </p:cSld>
  <p:clrMapOvr>
    <a:masterClrMapping/>
  </p:clrMapOvr>
</p:sld>
</file>

<file path=ppt/theme/theme1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39219</TotalTime>
  <Words>2890</Words>
  <Application>Microsoft Office PowerPoint</Application>
  <PresentationFormat>A4 용지(210x297mm)</PresentationFormat>
  <Paragraphs>1246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Arial Unicode MS</vt:lpstr>
      <vt:lpstr>굴림</vt:lpstr>
      <vt:lpstr>돋움</vt:lpstr>
      <vt:lpstr>맑은 고딕</vt:lpstr>
      <vt:lpstr>산돌고딕 M</vt:lpstr>
      <vt:lpstr>Arial</vt:lpstr>
      <vt:lpstr>2_기본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likesonagy</dc:creator>
  <cp:lastModifiedBy>user</cp:lastModifiedBy>
  <cp:revision>5354</cp:revision>
  <cp:lastPrinted>2018-08-22T04:45:35Z</cp:lastPrinted>
  <dcterms:created xsi:type="dcterms:W3CDTF">2008-09-10T03:44:25Z</dcterms:created>
  <dcterms:modified xsi:type="dcterms:W3CDTF">2020-03-09T02:14:24Z</dcterms:modified>
</cp:coreProperties>
</file>