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479" r:id="rId2"/>
    <p:sldId id="1859" r:id="rId3"/>
    <p:sldId id="1860" r:id="rId4"/>
    <p:sldId id="798" r:id="rId5"/>
    <p:sldId id="785" r:id="rId6"/>
    <p:sldId id="1858" r:id="rId7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&amp;공통" id="{09D4CF16-BA79-48DD-A279-DF07835F8862}">
          <p14:sldIdLst>
            <p14:sldId id="479"/>
            <p14:sldId id="1859"/>
            <p14:sldId id="1860"/>
          </p14:sldIdLst>
        </p14:section>
        <p14:section name="로그인" id="{60722A03-F6CF-44F2-8E25-A83D2C72132D}">
          <p14:sldIdLst>
            <p14:sldId id="798"/>
            <p14:sldId id="785"/>
            <p14:sldId id="1858"/>
          </p14:sldIdLst>
        </p14:section>
        <p14:section name="기본 구역" id="{360D3EA9-BA4F-442C-81B4-2F6B5B1F45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0C0"/>
    <a:srgbClr val="C1D7F1"/>
    <a:srgbClr val="EAEAEA"/>
    <a:srgbClr val="CCECFF"/>
    <a:srgbClr val="FF3300"/>
    <a:srgbClr val="FF9900"/>
    <a:srgbClr val="FFFF99"/>
    <a:srgbClr val="FF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BE64-FE5B-4049-9ED6-FFA0F3D94B44}" v="45" dt="2020-02-29T06:19:11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6370" autoAdjust="0"/>
  </p:normalViewPr>
  <p:slideViewPr>
    <p:cSldViewPr>
      <p:cViewPr varScale="1">
        <p:scale>
          <a:sx n="77" d="100"/>
          <a:sy n="77" d="100"/>
        </p:scale>
        <p:origin x="1332" y="90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NKYU" userId="f710313d992639fb" providerId="LiveId" clId="{69E3BE64-FE5B-4049-9ED6-FFA0F3D94B44}"/>
    <pc:docChg chg="custSel delSld modSld modMainMaster delSection modSection">
      <pc:chgData name="LEE JINKYU" userId="f710313d992639fb" providerId="LiveId" clId="{69E3BE64-FE5B-4049-9ED6-FFA0F3D94B44}" dt="2020-02-29T06:19:17.733" v="534" actId="17846"/>
      <pc:docMkLst>
        <pc:docMk/>
      </pc:docMkLst>
      <pc:sldChg chg="addSp delSp modSp">
        <pc:chgData name="LEE JINKYU" userId="f710313d992639fb" providerId="LiveId" clId="{69E3BE64-FE5B-4049-9ED6-FFA0F3D94B44}" dt="2020-02-29T06:13:04.918" v="294" actId="1076"/>
        <pc:sldMkLst>
          <pc:docMk/>
          <pc:sldMk cId="2721678883" sldId="479"/>
        </pc:sldMkLst>
        <pc:spChg chg="mod">
          <ac:chgData name="LEE JINKYU" userId="f710313d992639fb" providerId="LiveId" clId="{69E3BE64-FE5B-4049-9ED6-FFA0F3D94B44}" dt="2020-02-29T06:11:11.722" v="240" actId="20577"/>
          <ac:spMkLst>
            <pc:docMk/>
            <pc:sldMk cId="2721678883" sldId="479"/>
            <ac:spMk id="6" creationId="{00000000-0000-0000-0000-000000000000}"/>
          </ac:spMkLst>
        </pc:spChg>
        <pc:graphicFrameChg chg="mod modGraphic">
          <ac:chgData name="LEE JINKYU" userId="f710313d992639fb" providerId="LiveId" clId="{69E3BE64-FE5B-4049-9ED6-FFA0F3D94B44}" dt="2020-02-29T06:13:04.918" v="294" actId="1076"/>
          <ac:graphicFrameMkLst>
            <pc:docMk/>
            <pc:sldMk cId="2721678883" sldId="479"/>
            <ac:graphicFrameMk id="9" creationId="{00000000-0000-0000-0000-000000000000}"/>
          </ac:graphicFrameMkLst>
        </pc:graphicFrameChg>
        <pc:graphicFrameChg chg="mod modGraphic">
          <ac:chgData name="LEE JINKYU" userId="f710313d992639fb" providerId="LiveId" clId="{69E3BE64-FE5B-4049-9ED6-FFA0F3D94B44}" dt="2020-02-29T06:11:05.411" v="220"/>
          <ac:graphicFrameMkLst>
            <pc:docMk/>
            <pc:sldMk cId="2721678883" sldId="479"/>
            <ac:graphicFrameMk id="11" creationId="{00000000-0000-0000-0000-000000000000}"/>
          </ac:graphicFrameMkLst>
        </pc:graphicFrameChg>
        <pc:picChg chg="del">
          <ac:chgData name="LEE JINKYU" userId="f710313d992639fb" providerId="LiveId" clId="{69E3BE64-FE5B-4049-9ED6-FFA0F3D94B44}" dt="2020-02-29T06:12:33.047" v="289" actId="478"/>
          <ac:picMkLst>
            <pc:docMk/>
            <pc:sldMk cId="2721678883" sldId="479"/>
            <ac:picMk id="3" creationId="{9833675A-00FB-4400-80F7-B6C4772A9755}"/>
          </ac:picMkLst>
        </pc:picChg>
        <pc:picChg chg="del">
          <ac:chgData name="LEE JINKYU" userId="f710313d992639fb" providerId="LiveId" clId="{69E3BE64-FE5B-4049-9ED6-FFA0F3D94B44}" dt="2020-02-29T06:12:33.962" v="291" actId="478"/>
          <ac:picMkLst>
            <pc:docMk/>
            <pc:sldMk cId="2721678883" sldId="479"/>
            <ac:picMk id="5" creationId="{80E1F717-B0AB-42AF-9EF0-0B89B2B7C4DA}"/>
          </ac:picMkLst>
        </pc:picChg>
        <pc:picChg chg="del">
          <ac:chgData name="LEE JINKYU" userId="f710313d992639fb" providerId="LiveId" clId="{69E3BE64-FE5B-4049-9ED6-FFA0F3D94B44}" dt="2020-02-29T06:12:33.542" v="290" actId="478"/>
          <ac:picMkLst>
            <pc:docMk/>
            <pc:sldMk cId="2721678883" sldId="479"/>
            <ac:picMk id="10" creationId="{00000000-0000-0000-0000-000000000000}"/>
          </ac:picMkLst>
        </pc:picChg>
        <pc:picChg chg="add mod">
          <ac:chgData name="LEE JINKYU" userId="f710313d992639fb" providerId="LiveId" clId="{69E3BE64-FE5B-4049-9ED6-FFA0F3D94B44}" dt="2020-02-29T06:13:00.842" v="293" actId="1076"/>
          <ac:picMkLst>
            <pc:docMk/>
            <pc:sldMk cId="2721678883" sldId="479"/>
            <ac:picMk id="1026" creationId="{40FC3186-F443-4BD5-AB8C-76C78FBF5326}"/>
          </ac:picMkLst>
        </pc:picChg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65351260" sldId="5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37590186" sldId="55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24446801" sldId="56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70195846" sldId="5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27405518" sldId="59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38741648" sldId="61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68475196" sldId="6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85187167" sldId="63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27666896" sldId="6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79361560" sldId="64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02650457" sldId="65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38340635" sldId="65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53267880" sldId="65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14085498" sldId="66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87700977" sldId="66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15046252" sldId="73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21256389" sldId="74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9257276" sldId="74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08634235" sldId="75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54243468" sldId="7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88039529" sldId="75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28558238" sldId="75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71413041" sldId="7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63118153" sldId="75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78506242" sldId="784"/>
        </pc:sldMkLst>
      </pc:sldChg>
      <pc:sldChg chg="delSp modSp">
        <pc:chgData name="LEE JINKYU" userId="f710313d992639fb" providerId="LiveId" clId="{69E3BE64-FE5B-4049-9ED6-FFA0F3D94B44}" dt="2020-02-29T06:16:55.662" v="500"/>
        <pc:sldMkLst>
          <pc:docMk/>
          <pc:sldMk cId="2038632659" sldId="785"/>
        </pc:sldMkLst>
        <pc:graphicFrameChg chg="modGraphic">
          <ac:chgData name="LEE JINKYU" userId="f710313d992639fb" providerId="LiveId" clId="{69E3BE64-FE5B-4049-9ED6-FFA0F3D94B44}" dt="2020-02-29T06:15:47.988" v="482" actId="20577"/>
          <ac:graphicFrameMkLst>
            <pc:docMk/>
            <pc:sldMk cId="2038632659" sldId="785"/>
            <ac:graphicFrameMk id="27" creationId="{C4186309-4BAE-4B2C-9CCD-032D5DBE175E}"/>
          </ac:graphicFrameMkLst>
        </pc:graphicFrameChg>
        <pc:graphicFrameChg chg="mod modGraphic">
          <ac:chgData name="LEE JINKYU" userId="f710313d992639fb" providerId="LiveId" clId="{69E3BE64-FE5B-4049-9ED6-FFA0F3D94B44}" dt="2020-02-29T06:16:55.662" v="500"/>
          <ac:graphicFrameMkLst>
            <pc:docMk/>
            <pc:sldMk cId="2038632659" sldId="785"/>
            <ac:graphicFrameMk id="28" creationId="{9E83B13C-465F-4C1B-8927-387A13D1D00C}"/>
          </ac:graphicFrameMkLst>
        </pc:graphicFrameChg>
        <pc:picChg chg="del">
          <ac:chgData name="LEE JINKYU" userId="f710313d992639fb" providerId="LiveId" clId="{69E3BE64-FE5B-4049-9ED6-FFA0F3D94B44}" dt="2020-02-29T06:15:18.570" v="466" actId="478"/>
          <ac:picMkLst>
            <pc:docMk/>
            <pc:sldMk cId="2038632659" sldId="785"/>
            <ac:picMk id="8" creationId="{22F32F11-A58D-4310-9586-F38DB3D6D84E}"/>
          </ac:picMkLst>
        </pc:picChg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496042171" sldId="7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61758431" sldId="78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85227592" sldId="7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90271036" sldId="7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88197607" sldId="79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651596204" sldId="7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0741776" sldId="795"/>
        </pc:sldMkLst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3893337027" sldId="796"/>
        </pc:sldMkLst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735906909" sldId="797"/>
        </pc:sldMkLst>
      </pc:sldChg>
      <pc:sldChg chg="modSp">
        <pc:chgData name="LEE JINKYU" userId="f710313d992639fb" providerId="LiveId" clId="{69E3BE64-FE5B-4049-9ED6-FFA0F3D94B44}" dt="2020-02-29T06:19:11.600" v="533"/>
        <pc:sldMkLst>
          <pc:docMk/>
          <pc:sldMk cId="4268434311" sldId="798"/>
        </pc:sldMkLst>
        <pc:spChg chg="mod">
          <ac:chgData name="LEE JINKYU" userId="f710313d992639fb" providerId="LiveId" clId="{69E3BE64-FE5B-4049-9ED6-FFA0F3D94B44}" dt="2020-02-29T06:19:11.600" v="533"/>
          <ac:spMkLst>
            <pc:docMk/>
            <pc:sldMk cId="4268434311" sldId="798"/>
            <ac:spMk id="2" creationId="{1F8E5BB3-A604-40EC-974F-78159C737564}"/>
          </ac:spMkLst>
        </pc:spChg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83092866" sldId="81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30134799" sldId="81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87277860" sldId="82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27642627" sldId="87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98015726" sldId="8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05522045" sldId="8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75655419" sldId="8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89809618" sldId="8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5698665" sldId="8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50170762" sldId="91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02538773" sldId="91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68878361" sldId="9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87912021" sldId="91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12240507" sldId="91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05893513" sldId="91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63731613" sldId="92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57622040" sldId="92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04811307" sldId="92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88535958" sldId="9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84330617" sldId="122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34363321" sldId="122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81179354" sldId="122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01651731" sldId="123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29624860" sldId="123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12484175" sldId="123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72336088" sldId="124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03615830" sldId="124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97168889" sldId="124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14808799" sldId="124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24260289" sldId="125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13046564" sldId="133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48182879" sldId="133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99333344" sldId="133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3387870" sldId="133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37554235" sldId="133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40724172" sldId="13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45008666" sldId="134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39367484" sldId="134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89484063" sldId="134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85097966" sldId="135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48313397" sldId="13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89843470" sldId="135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65096660" sldId="135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73962502" sldId="135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44232338" sldId="136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48826510" sldId="136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96561851" sldId="136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7153239" sldId="137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39557480" sldId="13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44567485" sldId="13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4512996" sldId="13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06911975" sldId="138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86922886" sldId="138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79643597" sldId="138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71933442" sldId="13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95837337" sldId="13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37785424" sldId="13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28981192" sldId="139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13229806" sldId="140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65096819" sldId="140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34234167" sldId="140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80189473" sldId="141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27359191" sldId="14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43968672" sldId="141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87993064" sldId="141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03749250" sldId="142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61612202" sldId="142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57222878" sldId="142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75083261" sldId="142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54118523" sldId="143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44197273" sldId="143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00247054" sldId="143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45631906" sldId="143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90590581" sldId="144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00538283" sldId="144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62822028" sldId="144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46944528" sldId="14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48893299" sldId="14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09378369" sldId="145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91128765" sldId="146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63752119" sldId="146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46087105" sldId="146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3620880" sldId="146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09914929" sldId="147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74520475" sldId="14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09753875" sldId="14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14970005" sldId="14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93801196" sldId="149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38408819" sldId="14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95636584" sldId="14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688726191" sldId="149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70246612" sldId="149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1359175" sldId="150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11322142" sldId="150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88163782" sldId="150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53267225" sldId="151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65268835" sldId="151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62335522" sldId="151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44261863" sldId="151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939746888" sldId="151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68881008" sldId="152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1085296" sldId="152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67755374" sldId="152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06577228" sldId="152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57192285" sldId="152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54176482" sldId="153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34579432" sldId="153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01860098" sldId="15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94345939" sldId="154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54134965" sldId="154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46370532" sldId="154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0511959" sldId="154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2662911" sldId="15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71676198" sldId="15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98776973" sldId="155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36327211" sldId="156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60765871" sldId="156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00906981" sldId="156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42139917" sldId="156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52549990" sldId="157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83750830" sldId="15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47434697" sldId="15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76745199" sldId="157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08814232" sldId="15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49192547" sldId="15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90097665" sldId="15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76157252" sldId="15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39476578" sldId="158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85810279" sldId="15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27548673" sldId="15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5542263" sldId="15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25058112" sldId="160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5140944" sldId="160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47399129" sldId="160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12329799" sldId="160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58989818" sldId="161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27169002" sldId="16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08998090" sldId="161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14506867" sldId="16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88035087" sldId="16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62414926" sldId="16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42262627" sldId="16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82459150" sldId="167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30463408" sldId="16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05462342" sldId="16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43591400" sldId="16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87826589" sldId="16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47189734" sldId="168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83163710" sldId="16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4638409" sldId="168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27341921" sldId="168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08368119" sldId="1686"/>
        </pc:sldMkLst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365580882" sldId="16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43777837" sldId="169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66466213" sldId="170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964545932" sldId="17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80731372" sldId="17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20192529" sldId="17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73035800" sldId="17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46491891" sldId="17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54055393" sldId="17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01514389" sldId="17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76389216" sldId="17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6767677" sldId="17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92152124" sldId="178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92415348" sldId="17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30574419" sldId="17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1042446" sldId="17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68989745" sldId="179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973040394" sldId="179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13418447" sldId="17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61245687" sldId="179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19307359" sldId="180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20089431" sldId="180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63766090" sldId="18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86828954" sldId="181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85803244" sldId="181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27415690" sldId="181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32718857" sldId="182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41863505" sldId="183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34916997" sldId="183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01914648" sldId="18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28795547" sldId="184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84150711" sldId="184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61745637" sldId="184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00801169" sldId="185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19095065" sldId="1852"/>
        </pc:sldMkLst>
      </pc:sldChg>
      <pc:sldChg chg="addSp delSp">
        <pc:chgData name="LEE JINKYU" userId="f710313d992639fb" providerId="LiveId" clId="{69E3BE64-FE5B-4049-9ED6-FFA0F3D94B44}" dt="2020-02-29T06:16:15.452" v="486"/>
        <pc:sldMkLst>
          <pc:docMk/>
          <pc:sldMk cId="3905510282" sldId="1858"/>
        </pc:sldMkLst>
        <pc:graphicFrameChg chg="del">
          <ac:chgData name="LEE JINKYU" userId="f710313d992639fb" providerId="LiveId" clId="{69E3BE64-FE5B-4049-9ED6-FFA0F3D94B44}" dt="2020-02-29T06:16:15.295" v="485" actId="478"/>
          <ac:graphicFrameMkLst>
            <pc:docMk/>
            <pc:sldMk cId="3905510282" sldId="1858"/>
            <ac:graphicFrameMk id="7" creationId="{C4186309-4BAE-4B2C-9CCD-032D5DBE175E}"/>
          </ac:graphicFrameMkLst>
        </pc:graphicFrameChg>
        <pc:graphicFrameChg chg="add">
          <ac:chgData name="LEE JINKYU" userId="f710313d992639fb" providerId="LiveId" clId="{69E3BE64-FE5B-4049-9ED6-FFA0F3D94B44}" dt="2020-02-29T06:16:15.452" v="486"/>
          <ac:graphicFrameMkLst>
            <pc:docMk/>
            <pc:sldMk cId="3905510282" sldId="1858"/>
            <ac:graphicFrameMk id="8" creationId="{445EE184-049D-4DBA-ADEC-025D38399F0A}"/>
          </ac:graphicFrameMkLst>
        </pc:graphicFrameChg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875827900" sldId="185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33262516" sldId="186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75545602" sldId="186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08355455" sldId="1864"/>
        </pc:sldMkLst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898528310" sldId="186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55185368" sldId="186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3875934" sldId="186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05235346" sldId="186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14690190" sldId="186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0815958" sldId="187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6703524" sldId="187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32083191" sldId="187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78354159" sldId="18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66664550" sldId="18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81968265" sldId="18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06577067" sldId="18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3817148" sldId="18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72924007" sldId="18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17125849" sldId="18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74869844" sldId="18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19754484" sldId="188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39078331" sldId="188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61541937" sldId="18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93437151" sldId="18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2942047" sldId="188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50839399" sldId="188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8336932" sldId="189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01064243" sldId="18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91682381" sldId="18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96590435" sldId="189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14237137" sldId="189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23906590" sldId="189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45695516" sldId="18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29443687" sldId="189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82864047" sldId="189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86540311" sldId="190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54241159" sldId="190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94044331" sldId="190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10583576" sldId="190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65927138" sldId="190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47325258" sldId="190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46183648" sldId="190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80038506" sldId="190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07523321" sldId="190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57281185" sldId="190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88009675" sldId="191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62718869" sldId="191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67093862" sldId="191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59844560" sldId="19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92928574" sldId="191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0637876" sldId="191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13600848" sldId="191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99916662" sldId="191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36382514" sldId="191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54723405" sldId="191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5843147" sldId="192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98925752" sldId="192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60315806" sldId="192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47359389" sldId="192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92095386" sldId="192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42918195" sldId="192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96025479" sldId="192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46473509" sldId="192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72735637" sldId="192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01553296" sldId="192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925968806" sldId="193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5644760" sldId="193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57511073" sldId="193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28891344" sldId="193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75339236" sldId="193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78978561" sldId="193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24446530" sldId="193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30233142" sldId="193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27303810" sldId="19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74300753" sldId="193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46805120" sldId="194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06150746" sldId="194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87500536" sldId="194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50945915" sldId="194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83711671" sldId="194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48554337" sldId="194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26709586" sldId="194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56826892" sldId="194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62423881" sldId="195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64895044" sldId="19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22640661" sldId="195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54527549" sldId="195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21603804" sldId="19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22503548" sldId="195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94552128" sldId="195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95354703" sldId="195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87192288" sldId="195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96451833" sldId="195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14086933" sldId="196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77169103" sldId="196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78007684" sldId="196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20787164" sldId="196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30454287" sldId="196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73765768" sldId="196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18695779" sldId="196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54370820" sldId="196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20735319" sldId="196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33929755" sldId="197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38424549" sldId="197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78163014" sldId="19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9143013" sldId="19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64688626" sldId="19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27243147" sldId="19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56991971" sldId="197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51728582" sldId="19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69273995" sldId="19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43324496" sldId="19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45674952" sldId="198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85983994" sldId="19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32944886" sldId="198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96057078" sldId="198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8959233" sldId="19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07548174" sldId="19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52178867" sldId="198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99012176" sldId="198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314887" sldId="199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6863646" sldId="19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63870537" sldId="19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00930393" sldId="199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78743994" sldId="19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45443972" sldId="199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91532966" sldId="199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49571622" sldId="19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18577734" sldId="1998"/>
        </pc:sldMkLst>
      </pc:sldChg>
      <pc:sldMasterChg chg="modSldLayout">
        <pc:chgData name="LEE JINKYU" userId="f710313d992639fb" providerId="LiveId" clId="{69E3BE64-FE5B-4049-9ED6-FFA0F3D94B44}" dt="2020-02-29T06:14:39.669" v="464"/>
        <pc:sldMasterMkLst>
          <pc:docMk/>
          <pc:sldMasterMk cId="0" sldId="2147483685"/>
        </pc:sldMasterMkLst>
        <pc:sldLayoutChg chg="modSp">
          <pc:chgData name="LEE JINKYU" userId="f710313d992639fb" providerId="LiveId" clId="{69E3BE64-FE5B-4049-9ED6-FFA0F3D94B44}" dt="2020-02-29T06:14:35.222" v="449"/>
          <pc:sldLayoutMkLst>
            <pc:docMk/>
            <pc:sldMasterMk cId="0" sldId="2147483685"/>
            <pc:sldLayoutMk cId="2519789705" sldId="2147483730"/>
          </pc:sldLayoutMkLst>
          <pc:spChg chg="mod">
            <ac:chgData name="LEE JINKYU" userId="f710313d992639fb" providerId="LiveId" clId="{69E3BE64-FE5B-4049-9ED6-FFA0F3D94B44}" dt="2020-02-29T06:14:18.622" v="433"/>
            <ac:spMkLst>
              <pc:docMk/>
              <pc:sldMasterMk cId="0" sldId="2147483685"/>
              <pc:sldLayoutMk cId="2519789705" sldId="2147483730"/>
              <ac:spMk id="5" creationId="{00000000-0000-0000-0000-000000000000}"/>
            </ac:spMkLst>
          </pc:spChg>
          <pc:spChg chg="mod">
            <ac:chgData name="LEE JINKYU" userId="f710313d992639fb" providerId="LiveId" clId="{69E3BE64-FE5B-4049-9ED6-FFA0F3D94B44}" dt="2020-02-29T06:14:35.222" v="449"/>
            <ac:spMkLst>
              <pc:docMk/>
              <pc:sldMasterMk cId="0" sldId="2147483685"/>
              <pc:sldLayoutMk cId="2519789705" sldId="2147483730"/>
              <ac:spMk id="6" creationId="{00000000-0000-0000-0000-000000000000}"/>
            </ac:spMkLst>
          </pc:spChg>
        </pc:sldLayoutChg>
        <pc:sldLayoutChg chg="addSp delSp modSp">
          <pc:chgData name="LEE JINKYU" userId="f710313d992639fb" providerId="LiveId" clId="{69E3BE64-FE5B-4049-9ED6-FFA0F3D94B44}" dt="2020-02-29T06:14:09.199" v="410"/>
          <pc:sldLayoutMkLst>
            <pc:docMk/>
            <pc:sldMasterMk cId="0" sldId="2147483685"/>
            <pc:sldLayoutMk cId="2652353508" sldId="2147483731"/>
          </pc:sldLayoutMkLst>
          <pc:spChg chg="mod">
            <ac:chgData name="LEE JINKYU" userId="f710313d992639fb" providerId="LiveId" clId="{69E3BE64-FE5B-4049-9ED6-FFA0F3D94B44}" dt="2020-02-29T06:14:09.199" v="410"/>
            <ac:spMkLst>
              <pc:docMk/>
              <pc:sldMasterMk cId="0" sldId="2147483685"/>
              <pc:sldLayoutMk cId="2652353508" sldId="2147483731"/>
              <ac:spMk id="5" creationId="{00000000-0000-0000-0000-000000000000}"/>
            </ac:spMkLst>
          </pc:spChg>
          <pc:spChg chg="mod">
            <ac:chgData name="LEE JINKYU" userId="f710313d992639fb" providerId="LiveId" clId="{69E3BE64-FE5B-4049-9ED6-FFA0F3D94B44}" dt="2020-02-29T06:13:42.718" v="346"/>
            <ac:spMkLst>
              <pc:docMk/>
              <pc:sldMasterMk cId="0" sldId="2147483685"/>
              <pc:sldLayoutMk cId="2652353508" sldId="2147483731"/>
              <ac:spMk id="14" creationId="{ED807161-6EE1-47BF-A5F7-23D3CCFAB8CB}"/>
            </ac:spMkLst>
          </pc:spChg>
          <pc:picChg chg="add">
            <ac:chgData name="LEE JINKYU" userId="f710313d992639fb" providerId="LiveId" clId="{69E3BE64-FE5B-4049-9ED6-FFA0F3D94B44}" dt="2020-02-29T06:13:25.481" v="296"/>
            <ac:picMkLst>
              <pc:docMk/>
              <pc:sldMasterMk cId="0" sldId="2147483685"/>
              <pc:sldLayoutMk cId="2652353508" sldId="2147483731"/>
              <ac:picMk id="8" creationId="{9A037BA4-0B94-4017-8C9E-F464D1D61FC2}"/>
            </ac:picMkLst>
          </pc:picChg>
          <pc:picChg chg="del">
            <ac:chgData name="LEE JINKYU" userId="f710313d992639fb" providerId="LiveId" clId="{69E3BE64-FE5B-4049-9ED6-FFA0F3D94B44}" dt="2020-02-29T06:13:25.250" v="295" actId="478"/>
            <ac:picMkLst>
              <pc:docMk/>
              <pc:sldMasterMk cId="0" sldId="2147483685"/>
              <pc:sldLayoutMk cId="2652353508" sldId="2147483731"/>
              <ac:picMk id="10" creationId="{0E3FACF2-B966-424D-831A-D8699B825D17}"/>
            </ac:picMkLst>
          </pc:picChg>
          <pc:picChg chg="del">
            <ac:chgData name="LEE JINKYU" userId="f710313d992639fb" providerId="LiveId" clId="{69E3BE64-FE5B-4049-9ED6-FFA0F3D94B44}" dt="2020-02-29T06:13:25.250" v="295" actId="478"/>
            <ac:picMkLst>
              <pc:docMk/>
              <pc:sldMasterMk cId="0" sldId="2147483685"/>
              <pc:sldLayoutMk cId="2652353508" sldId="2147483731"/>
              <ac:picMk id="11" creationId="{ADEEEF41-B3DF-4924-9F11-D1F8ABC9C170}"/>
            </ac:picMkLst>
          </pc:picChg>
          <pc:picChg chg="del">
            <ac:chgData name="LEE JINKYU" userId="f710313d992639fb" providerId="LiveId" clId="{69E3BE64-FE5B-4049-9ED6-FFA0F3D94B44}" dt="2020-02-29T06:13:25.250" v="295" actId="478"/>
            <ac:picMkLst>
              <pc:docMk/>
              <pc:sldMasterMk cId="0" sldId="2147483685"/>
              <pc:sldLayoutMk cId="2652353508" sldId="2147483731"/>
              <ac:picMk id="12" creationId="{3E53F8D4-283E-4DAA-9E7E-C0B7D1519821}"/>
            </ac:picMkLst>
          </pc:picChg>
        </pc:sldLayoutChg>
        <pc:sldLayoutChg chg="modSp">
          <pc:chgData name="LEE JINKYU" userId="f710313d992639fb" providerId="LiveId" clId="{69E3BE64-FE5B-4049-9ED6-FFA0F3D94B44}" dt="2020-02-29T06:14:39.669" v="464"/>
          <pc:sldLayoutMkLst>
            <pc:docMk/>
            <pc:sldMasterMk cId="0" sldId="2147483685"/>
            <pc:sldLayoutMk cId="291757877" sldId="2147483733"/>
          </pc:sldLayoutMkLst>
          <pc:spChg chg="mod">
            <ac:chgData name="LEE JINKYU" userId="f710313d992639fb" providerId="LiveId" clId="{69E3BE64-FE5B-4049-9ED6-FFA0F3D94B44}" dt="2020-02-29T06:14:30.984" v="434"/>
            <ac:spMkLst>
              <pc:docMk/>
              <pc:sldMasterMk cId="0" sldId="2147483685"/>
              <pc:sldLayoutMk cId="291757877" sldId="2147483733"/>
              <ac:spMk id="4" creationId="{D938D7CA-69EF-411D-85D9-4FB90447459D}"/>
            </ac:spMkLst>
          </pc:spChg>
          <pc:spChg chg="mod">
            <ac:chgData name="LEE JINKYU" userId="f710313d992639fb" providerId="LiveId" clId="{69E3BE64-FE5B-4049-9ED6-FFA0F3D94B44}" dt="2020-02-29T06:14:39.669" v="464"/>
            <ac:spMkLst>
              <pc:docMk/>
              <pc:sldMasterMk cId="0" sldId="2147483685"/>
              <pc:sldLayoutMk cId="291757877" sldId="2147483733"/>
              <ac:spMk id="5" creationId="{2C03676C-3E62-4BD6-895F-EE7318BF0C2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2020-03-01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2020-03-01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31430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F7BDD-8DD3-476F-81B0-63659ABB90D6}"/>
              </a:ext>
            </a:extLst>
          </p:cNvPr>
          <p:cNvSpPr/>
          <p:nvPr/>
        </p:nvSpPr>
        <p:spPr>
          <a:xfrm>
            <a:off x="-2314240" y="2420888"/>
            <a:ext cx="1074551" cy="4269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-2319808" y="1772816"/>
            <a:ext cx="1080119" cy="30045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val 39">
            <a:extLst>
              <a:ext uri="{FF2B5EF4-FFF2-40B4-BE49-F238E27FC236}">
                <a16:creationId xmlns:a16="http://schemas.microsoft.com/office/drawing/2014/main" id="{732E41CF-4BEB-457F-B01A-39DCA9219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7268" y="1252068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9F9E4FDD-E822-4BCC-B966-70F2F1F46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63724" y="125206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B4AA4E-922A-46D6-A784-4E9BA565EE01}"/>
              </a:ext>
            </a:extLst>
          </p:cNvPr>
          <p:cNvSpPr/>
          <p:nvPr/>
        </p:nvSpPr>
        <p:spPr>
          <a:xfrm>
            <a:off x="165000" y="2073272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94F827-C5C2-498F-86A9-46F4788D8AAC}"/>
              </a:ext>
            </a:extLst>
          </p:cNvPr>
          <p:cNvSpPr/>
          <p:nvPr/>
        </p:nvSpPr>
        <p:spPr>
          <a:xfrm>
            <a:off x="165000" y="1842440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5729538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8B6517-4A4B-4279-B6A0-0DC4D07BAA15}"/>
              </a:ext>
            </a:extLst>
          </p:cNvPr>
          <p:cNvSpPr txBox="1"/>
          <p:nvPr/>
        </p:nvSpPr>
        <p:spPr>
          <a:xfrm>
            <a:off x="6370427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4B1A50-EBFB-4B8F-A290-1F5DE777D5E5}"/>
              </a:ext>
            </a:extLst>
          </p:cNvPr>
          <p:cNvSpPr/>
          <p:nvPr/>
        </p:nvSpPr>
        <p:spPr>
          <a:xfrm>
            <a:off x="272480" y="2204864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253233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1F8AA4-4D9B-425C-A17F-3B200D01C86A}"/>
              </a:ext>
            </a:extLst>
          </p:cNvPr>
          <p:cNvSpPr/>
          <p:nvPr/>
        </p:nvSpPr>
        <p:spPr>
          <a:xfrm>
            <a:off x="3279439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C3C7DD-3E0B-40B6-89E3-60CD6973DE54}"/>
              </a:ext>
            </a:extLst>
          </p:cNvPr>
          <p:cNvSpPr/>
          <p:nvPr/>
        </p:nvSpPr>
        <p:spPr>
          <a:xfrm>
            <a:off x="4289447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C2A60F-1BB4-4D71-B333-598EB21C2853}"/>
              </a:ext>
            </a:extLst>
          </p:cNvPr>
          <p:cNvSpPr/>
          <p:nvPr/>
        </p:nvSpPr>
        <p:spPr>
          <a:xfrm>
            <a:off x="5263978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92B8D7-65F5-4EC4-A9FA-B2AA1C128C95}"/>
              </a:ext>
            </a:extLst>
          </p:cNvPr>
          <p:cNvSpPr/>
          <p:nvPr/>
        </p:nvSpPr>
        <p:spPr>
          <a:xfrm>
            <a:off x="6183291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63A0EBC-55A7-4260-8992-BE8DBD420A58}"/>
              </a:ext>
            </a:extLst>
          </p:cNvPr>
          <p:cNvSpPr/>
          <p:nvPr/>
        </p:nvSpPr>
        <p:spPr>
          <a:xfrm>
            <a:off x="165000" y="1333029"/>
            <a:ext cx="133161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EB278F-7818-4C2E-852F-00D0B3268A59}"/>
              </a:ext>
            </a:extLst>
          </p:cNvPr>
          <p:cNvSpPr/>
          <p:nvPr/>
        </p:nvSpPr>
        <p:spPr>
          <a:xfrm>
            <a:off x="165000" y="3827276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BC9708-8BC4-46EE-AB6A-E586DB5543BA}"/>
              </a:ext>
            </a:extLst>
          </p:cNvPr>
          <p:cNvSpPr/>
          <p:nvPr/>
        </p:nvSpPr>
        <p:spPr>
          <a:xfrm>
            <a:off x="165000" y="3596444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420C75-71A9-42E0-94F3-80F73510F4AE}"/>
              </a:ext>
            </a:extLst>
          </p:cNvPr>
          <p:cNvSpPr txBox="1"/>
          <p:nvPr/>
        </p:nvSpPr>
        <p:spPr>
          <a:xfrm>
            <a:off x="4873844" y="3596444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72157-B45A-4463-B7FD-5BB9369EA7FA}"/>
              </a:ext>
            </a:extLst>
          </p:cNvPr>
          <p:cNvSpPr txBox="1"/>
          <p:nvPr/>
        </p:nvSpPr>
        <p:spPr>
          <a:xfrm>
            <a:off x="6370426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53EB8A8-F87A-47CD-A495-2ED27636D032}"/>
              </a:ext>
            </a:extLst>
          </p:cNvPr>
          <p:cNvSpPr/>
          <p:nvPr/>
        </p:nvSpPr>
        <p:spPr>
          <a:xfrm>
            <a:off x="272480" y="3958868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958871-2EA5-43E8-AEA2-A10F079A27FB}"/>
              </a:ext>
            </a:extLst>
          </p:cNvPr>
          <p:cNvSpPr/>
          <p:nvPr/>
        </p:nvSpPr>
        <p:spPr>
          <a:xfrm>
            <a:off x="2253233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83C707-A350-4962-AC56-3E1B40AD0910}"/>
              </a:ext>
            </a:extLst>
          </p:cNvPr>
          <p:cNvSpPr/>
          <p:nvPr/>
        </p:nvSpPr>
        <p:spPr>
          <a:xfrm>
            <a:off x="3279439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818B93-1E02-4E0A-B970-ECE10246516F}"/>
              </a:ext>
            </a:extLst>
          </p:cNvPr>
          <p:cNvSpPr/>
          <p:nvPr/>
        </p:nvSpPr>
        <p:spPr>
          <a:xfrm>
            <a:off x="4289447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09C13B-8FA3-4E37-AEC7-E169E6422302}"/>
              </a:ext>
            </a:extLst>
          </p:cNvPr>
          <p:cNvSpPr/>
          <p:nvPr/>
        </p:nvSpPr>
        <p:spPr>
          <a:xfrm>
            <a:off x="5263978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70B53-96D8-4419-B068-9CF6870D93D3}"/>
              </a:ext>
            </a:extLst>
          </p:cNvPr>
          <p:cNvSpPr/>
          <p:nvPr/>
        </p:nvSpPr>
        <p:spPr>
          <a:xfrm>
            <a:off x="6183291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C060929-AF28-4EE3-8FC7-C1811B71763D}"/>
              </a:ext>
            </a:extLst>
          </p:cNvPr>
          <p:cNvSpPr/>
          <p:nvPr/>
        </p:nvSpPr>
        <p:spPr>
          <a:xfrm>
            <a:off x="165000" y="3087033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4987C7-58F3-4924-9943-D7A6B6BA5FE0}"/>
              </a:ext>
            </a:extLst>
          </p:cNvPr>
          <p:cNvSpPr txBox="1"/>
          <p:nvPr/>
        </p:nvSpPr>
        <p:spPr>
          <a:xfrm>
            <a:off x="5650364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6710F1B-AAD4-4691-829A-2367E340AAB7}"/>
              </a:ext>
            </a:extLst>
          </p:cNvPr>
          <p:cNvSpPr/>
          <p:nvPr/>
        </p:nvSpPr>
        <p:spPr>
          <a:xfrm>
            <a:off x="165000" y="5617061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956A39-1E65-4582-9880-FDE18CB8630C}"/>
              </a:ext>
            </a:extLst>
          </p:cNvPr>
          <p:cNvSpPr/>
          <p:nvPr/>
        </p:nvSpPr>
        <p:spPr>
          <a:xfrm>
            <a:off x="165000" y="5386229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E864B-D241-4011-9446-9588738B048D}"/>
              </a:ext>
            </a:extLst>
          </p:cNvPr>
          <p:cNvSpPr txBox="1"/>
          <p:nvPr/>
        </p:nvSpPr>
        <p:spPr>
          <a:xfrm>
            <a:off x="5612893" y="5386229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F1D399-B329-4F86-96A9-BE63B09E0ADE}"/>
              </a:ext>
            </a:extLst>
          </p:cNvPr>
          <p:cNvSpPr txBox="1"/>
          <p:nvPr/>
        </p:nvSpPr>
        <p:spPr>
          <a:xfrm>
            <a:off x="6370426" y="5386229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5E7E6A2-903D-4FA9-ADE2-E6F47C4197A5}"/>
              </a:ext>
            </a:extLst>
          </p:cNvPr>
          <p:cNvSpPr/>
          <p:nvPr/>
        </p:nvSpPr>
        <p:spPr>
          <a:xfrm>
            <a:off x="272480" y="5748653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1874750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 관리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74EB2C5-5CF4-4714-A565-283B04F843F4}"/>
              </a:ext>
            </a:extLst>
          </p:cNvPr>
          <p:cNvSpPr/>
          <p:nvPr/>
        </p:nvSpPr>
        <p:spPr>
          <a:xfrm>
            <a:off x="165000" y="4876818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2718088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E1EC40-627E-47CD-8BF4-2CD49DCFCF1F}"/>
              </a:ext>
            </a:extLst>
          </p:cNvPr>
          <p:cNvSpPr/>
          <p:nvPr/>
        </p:nvSpPr>
        <p:spPr>
          <a:xfrm>
            <a:off x="524810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D66456-7966-4E16-9584-0D89185892D3}"/>
              </a:ext>
            </a:extLst>
          </p:cNvPr>
          <p:cNvSpPr/>
          <p:nvPr/>
        </p:nvSpPr>
        <p:spPr>
          <a:xfrm>
            <a:off x="3561426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550417-0BAA-4611-8098-F1E69720E679}"/>
              </a:ext>
            </a:extLst>
          </p:cNvPr>
          <p:cNvSpPr/>
          <p:nvPr/>
        </p:nvSpPr>
        <p:spPr>
          <a:xfrm>
            <a:off x="4404764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DD99BE-98F3-4F39-BEEE-A35D9F2BED23}"/>
              </a:ext>
            </a:extLst>
          </p:cNvPr>
          <p:cNvSpPr/>
          <p:nvPr/>
        </p:nvSpPr>
        <p:spPr>
          <a:xfrm>
            <a:off x="609144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b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563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6843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0EC2D7-040A-4AFE-9A98-5646DE2BE201}"/>
              </a:ext>
            </a:extLst>
          </p:cNvPr>
          <p:cNvSpPr/>
          <p:nvPr/>
        </p:nvSpPr>
        <p:spPr>
          <a:xfrm>
            <a:off x="1712640" y="2420888"/>
            <a:ext cx="3816424" cy="2520280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6084C-2937-4E60-BF60-FC5059665731}"/>
              </a:ext>
            </a:extLst>
          </p:cNvPr>
          <p:cNvSpPr/>
          <p:nvPr/>
        </p:nvSpPr>
        <p:spPr>
          <a:xfrm>
            <a:off x="2432720" y="3054264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A5B9A-7636-4FD0-B74B-6890197EDE8F}"/>
              </a:ext>
            </a:extLst>
          </p:cNvPr>
          <p:cNvSpPr/>
          <p:nvPr/>
        </p:nvSpPr>
        <p:spPr>
          <a:xfrm>
            <a:off x="2432720" y="3637676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P.W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2D8448-3B9A-4ED7-89A3-E106474407BF}"/>
              </a:ext>
            </a:extLst>
          </p:cNvPr>
          <p:cNvSpPr/>
          <p:nvPr/>
        </p:nvSpPr>
        <p:spPr>
          <a:xfrm>
            <a:off x="2432720" y="4171242"/>
            <a:ext cx="2376264" cy="360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7426D-778B-48F3-8870-7F9465415ACA}"/>
              </a:ext>
            </a:extLst>
          </p:cNvPr>
          <p:cNvSpPr txBox="1"/>
          <p:nvPr/>
        </p:nvSpPr>
        <p:spPr>
          <a:xfrm>
            <a:off x="2288704" y="4608437"/>
            <a:ext cx="10290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err="1"/>
              <a:t>아이디찾기</a:t>
            </a:r>
            <a:endParaRPr lang="ko-KR" alt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4A93-76CC-4727-8A87-DB13F41DE155}"/>
              </a:ext>
            </a:extLst>
          </p:cNvPr>
          <p:cNvSpPr txBox="1"/>
          <p:nvPr/>
        </p:nvSpPr>
        <p:spPr>
          <a:xfrm>
            <a:off x="3036455" y="4608437"/>
            <a:ext cx="136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err="1"/>
              <a:t>비밀번호찾기</a:t>
            </a:r>
            <a:endParaRPr lang="ko-KR" alt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3835022" y="4608437"/>
            <a:ext cx="136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F7BDD-8DD3-476F-81B0-63659ABB90D6}"/>
              </a:ext>
            </a:extLst>
          </p:cNvPr>
          <p:cNvSpPr/>
          <p:nvPr/>
        </p:nvSpPr>
        <p:spPr>
          <a:xfrm>
            <a:off x="2388206" y="4136657"/>
            <a:ext cx="2464809" cy="4269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B985021B-AB63-4C43-9586-21EDE51B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272" y="396145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15" y="22188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712641" y="2420887"/>
            <a:ext cx="3816424" cy="252027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359615" y="4608437"/>
            <a:ext cx="879748" cy="2590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614EC71D-C444-42D1-B4C9-2AA5B65D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680" y="443323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D09153-E055-4BB7-90B3-82FA17925B33}"/>
              </a:ext>
            </a:extLst>
          </p:cNvPr>
          <p:cNvSpPr/>
          <p:nvPr/>
        </p:nvSpPr>
        <p:spPr>
          <a:xfrm>
            <a:off x="3283989" y="4608437"/>
            <a:ext cx="879748" cy="2590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D78746A6-33D5-4574-9411-48E8D336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054" y="443323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1D71A0-85E3-4AA1-AA20-D97830967180}"/>
              </a:ext>
            </a:extLst>
          </p:cNvPr>
          <p:cNvSpPr/>
          <p:nvPr/>
        </p:nvSpPr>
        <p:spPr>
          <a:xfrm>
            <a:off x="4208363" y="4608437"/>
            <a:ext cx="669806" cy="2590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39">
            <a:extLst>
              <a:ext uri="{FF2B5EF4-FFF2-40B4-BE49-F238E27FC236}">
                <a16:creationId xmlns:a16="http://schemas.microsoft.com/office/drawing/2014/main" id="{DB3DDAB5-5EC0-4D94-BC6A-F1E6340D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428" y="443323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UI-MM-001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아이디와 비밀번호를 통하여 해당 권한으로 로그인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 찾기는 회원 이름과 전화번호를 통하여 아이디 찾기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비밀번호 찾기는 아이디와 비밀번호 입력 시 본인인증을 통해 가입 이메일로 임시 비밀번호 발송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회원가입은 외부 업체의 업종에 구분하여 회원가입 진행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입력한다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-ID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모를 시 아이디 찾기를 누른다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(UI-MM-002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이동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P.W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입력한다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-P.W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모를 시 비밀번호 찾기를 누른다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UI-MM-003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이동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0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0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lang="en-US" altLang="ko-KR" sz="900" b="0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없을 시 회원가입을 누른다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E_FR_B0030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3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필수항목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최소 </a:t>
                      </a:r>
                      <a:r>
                        <a:rPr lang="en-US" altLang="ko-KR" sz="900"/>
                        <a:t>6</a:t>
                      </a:r>
                      <a:r>
                        <a:rPr lang="ko-KR" altLang="en-US" sz="90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필수항목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첫 문자 대문자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특수문자 포함</a:t>
                      </a:r>
                      <a:r>
                        <a:rPr lang="en-US" altLang="ko-KR" sz="900"/>
                        <a:t>, 10</a:t>
                      </a:r>
                      <a:r>
                        <a:rPr lang="ko-KR" altLang="en-US" sz="90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UI-MM-001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10282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38750</TotalTime>
  <Words>357</Words>
  <Application>Microsoft Office PowerPoint</Application>
  <PresentationFormat>A4 용지(210x297mm)</PresentationFormat>
  <Paragraphs>141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LEE JINKYU</cp:lastModifiedBy>
  <cp:revision>5307</cp:revision>
  <cp:lastPrinted>2018-08-22T04:45:35Z</cp:lastPrinted>
  <dcterms:created xsi:type="dcterms:W3CDTF">2008-09-10T03:44:25Z</dcterms:created>
  <dcterms:modified xsi:type="dcterms:W3CDTF">2020-03-01T05:34:52Z</dcterms:modified>
</cp:coreProperties>
</file>