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6"/>
  </p:notesMasterIdLst>
  <p:handoutMasterIdLst>
    <p:handoutMasterId r:id="rId17"/>
  </p:handoutMasterIdLst>
  <p:sldIdLst>
    <p:sldId id="1905" r:id="rId2"/>
    <p:sldId id="1906" r:id="rId3"/>
    <p:sldId id="1907" r:id="rId4"/>
    <p:sldId id="1908" r:id="rId5"/>
    <p:sldId id="1884" r:id="rId6"/>
    <p:sldId id="1910" r:id="rId7"/>
    <p:sldId id="1911" r:id="rId8"/>
    <p:sldId id="1901" r:id="rId9"/>
    <p:sldId id="1909" r:id="rId10"/>
    <p:sldId id="1912" r:id="rId11"/>
    <p:sldId id="1913" r:id="rId12"/>
    <p:sldId id="1914" r:id="rId13"/>
    <p:sldId id="1915" r:id="rId14"/>
    <p:sldId id="1916" r:id="rId15"/>
  </p:sldIdLst>
  <p:sldSz cx="9906000" cy="6858000" type="A4"/>
  <p:notesSz cx="9928225" cy="679767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관리자.상품등록" id="{360D3EA9-BA4F-442C-81B4-2F6B5B1F4570}">
          <p14:sldIdLst>
            <p14:sldId id="1905"/>
            <p14:sldId id="1906"/>
            <p14:sldId id="1907"/>
            <p14:sldId id="1908"/>
          </p14:sldIdLst>
        </p14:section>
        <p14:section name="관리자.주문" id="{52D71940-9A87-40E0-9B25-99B306984F0E}">
          <p14:sldIdLst>
            <p14:sldId id="1884"/>
            <p14:sldId id="1910"/>
            <p14:sldId id="1911"/>
            <p14:sldId id="1901"/>
            <p14:sldId id="1909"/>
          </p14:sldIdLst>
        </p14:section>
        <p14:section name="관리자.배송" id="{DD8544EC-A5F3-4D8F-93AB-E32D65A1FA6D}">
          <p14:sldIdLst>
            <p14:sldId id="1912"/>
            <p14:sldId id="1913"/>
          </p14:sldIdLst>
        </p14:section>
        <p14:section name="관리자.입금" id="{B0199D22-C201-4C17-ABF6-B5AB056738FA}">
          <p14:sldIdLst>
            <p14:sldId id="1914"/>
            <p14:sldId id="1915"/>
            <p14:sldId id="19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62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  <a:srgbClr val="F2D6AE"/>
    <a:srgbClr val="F5B895"/>
    <a:srgbClr val="A58D7F"/>
    <a:srgbClr val="0F4C81"/>
    <a:srgbClr val="B5C7D3"/>
    <a:srgbClr val="84898C"/>
    <a:srgbClr val="292A2D"/>
    <a:srgbClr val="799DD7"/>
    <a:srgbClr val="FCEA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5349" autoAdjust="0"/>
  </p:normalViewPr>
  <p:slideViewPr>
    <p:cSldViewPr>
      <p:cViewPr varScale="1">
        <p:scale>
          <a:sx n="89" d="100"/>
          <a:sy n="89" d="100"/>
        </p:scale>
        <p:origin x="1278" y="66"/>
      </p:cViewPr>
      <p:guideLst>
        <p:guide orient="horz" pos="4319"/>
        <p:guide pos="6239"/>
      </p:guideLst>
    </p:cSldViewPr>
  </p:slideViewPr>
  <p:outlineViewPr>
    <p:cViewPr>
      <p:scale>
        <a:sx n="33" d="100"/>
        <a:sy n="33" d="100"/>
      </p:scale>
      <p:origin x="0" y="20405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6720"/>
    </p:cViewPr>
  </p:sorterViewPr>
  <p:notesViewPr>
    <p:cSldViewPr>
      <p:cViewPr varScale="1">
        <p:scale>
          <a:sx n="119" d="100"/>
          <a:sy n="119" d="100"/>
        </p:scale>
        <p:origin x="1998" y="102"/>
      </p:cViewPr>
      <p:guideLst>
        <p:guide orient="horz" pos="2142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965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>
            <a:lvl1pPr algn="l" defTabSz="956297" eaLnBrk="0" hangingPunct="0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664" y="0"/>
            <a:ext cx="4301964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>
            <a:lvl1pPr algn="r" defTabSz="956297" eaLnBrk="0" hangingPunct="0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A65E6AC-0CCA-40BF-A875-0B7BA12EF7F7}" type="datetimeFigureOut">
              <a:rPr lang="ko-KR" altLang="en-US"/>
              <a:pPr>
                <a:defRPr/>
              </a:pPr>
              <a:t>2020-03-09</a:t>
            </a:fld>
            <a:endParaRPr lang="en-US" altLang="ko-KR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429"/>
            <a:ext cx="4301965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6" tIns="47763" rIns="95526" bIns="47763" numCol="1" anchor="b" anchorCtr="0" compatLnSpc="1">
            <a:prstTxWarp prst="textNoShape">
              <a:avLst/>
            </a:prstTxWarp>
          </a:bodyPr>
          <a:lstStyle>
            <a:lvl1pPr algn="l" defTabSz="956297" eaLnBrk="0" hangingPunct="0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664" y="6456429"/>
            <a:ext cx="4301964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6" tIns="47763" rIns="95526" bIns="47763" numCol="1" anchor="b" anchorCtr="0" compatLnSpc="1">
            <a:prstTxWarp prst="textNoShape">
              <a:avLst/>
            </a:prstTxWarp>
          </a:bodyPr>
          <a:lstStyle>
            <a:lvl1pPr algn="r" defTabSz="956297" eaLnBrk="0" hangingPunct="0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74EDA91-E279-4584-B9B4-C8A99541DF3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0543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301965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>
            <a:lvl1pPr algn="l" defTabSz="956297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 bwMode="auto">
          <a:xfrm>
            <a:off x="5624664" y="0"/>
            <a:ext cx="4301964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>
            <a:lvl1pPr algn="r" defTabSz="956297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E77AF43-E802-475E-A7CC-DA675FBB1514}" type="datetimeFigureOut">
              <a:rPr lang="ko-KR" altLang="en-US"/>
              <a:pPr>
                <a:defRPr/>
              </a:pPr>
              <a:t>2020-03-09</a:t>
            </a:fld>
            <a:endParaRPr lang="en-US" alt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124200" y="509588"/>
            <a:ext cx="3681413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12" tIns="46056" rIns="92112" bIns="46056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 bwMode="auto">
          <a:xfrm>
            <a:off x="992025" y="3226613"/>
            <a:ext cx="7944177" cy="3061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 bwMode="auto">
          <a:xfrm>
            <a:off x="0" y="6456429"/>
            <a:ext cx="4301965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b" anchorCtr="0" compatLnSpc="1">
            <a:prstTxWarp prst="textNoShape">
              <a:avLst/>
            </a:prstTxWarp>
          </a:bodyPr>
          <a:lstStyle>
            <a:lvl1pPr algn="l" defTabSz="956297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 bwMode="auto">
          <a:xfrm>
            <a:off x="5624664" y="6456429"/>
            <a:ext cx="4301964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b" anchorCtr="0" compatLnSpc="1">
            <a:prstTxWarp prst="textNoShape">
              <a:avLst/>
            </a:prstTxWarp>
          </a:bodyPr>
          <a:lstStyle>
            <a:lvl1pPr algn="r" defTabSz="956297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8EBEEB6-BD30-4C89-B759-1445A7C01CE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927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6569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8776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7623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4146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0187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424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301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2096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8677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3368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5880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2980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3506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8547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2125129" y="980728"/>
            <a:ext cx="554461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>
              <a:tabLst>
                <a:tab pos="2700338" algn="ctr"/>
                <a:tab pos="5400675" algn="r"/>
              </a:tabLst>
            </a:pP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반려동물 쇼핑몰 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 웹사이트 구축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ED807161-6EE1-47BF-A5F7-23D3CCFAB8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25129" y="1412776"/>
            <a:ext cx="554461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>
              <a:tabLst>
                <a:tab pos="2700338" algn="ctr"/>
                <a:tab pos="5400675" algn="r"/>
              </a:tabLst>
            </a:pP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스토리보드</a:t>
            </a: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A037BA4-0B94-4017-8C9E-F464D1D61F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6143625"/>
            <a:ext cx="27051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35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271463" y="79375"/>
            <a:ext cx="27320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반려동물 쇼핑몰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&amp;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호텔 웹사이트 구축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6902450" y="79375"/>
            <a:ext cx="27320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r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스토리보드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26" name="Group 106">
            <a:extLst>
              <a:ext uri="{FF2B5EF4-FFF2-40B4-BE49-F238E27FC236}">
                <a16:creationId xmlns:a16="http://schemas.microsoft.com/office/drawing/2014/main" id="{7CEE252E-824D-4C26-8AB1-A751A446A7F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76108989"/>
              </p:ext>
            </p:extLst>
          </p:nvPr>
        </p:nvGraphicFramePr>
        <p:xfrm>
          <a:off x="7548302" y="383223"/>
          <a:ext cx="2085499" cy="294876"/>
        </p:xfrm>
        <a:graphic>
          <a:graphicData uri="http://schemas.openxmlformats.org/drawingml/2006/table">
            <a:tbl>
              <a:tblPr/>
              <a:tblGrid>
                <a:gridCol w="2085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Unicode MS" pitchFamily="50" charset="-127"/>
                          <a:ea typeface="Arial Unicode MS" pitchFamily="50" charset="-127"/>
                        </a:rPr>
                        <a:t>Description</a:t>
                      </a:r>
                    </a:p>
                  </a:txBody>
                  <a:tcPr marL="72000" marR="72000" marT="72000" marB="7200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Rectangle 96">
            <a:extLst>
              <a:ext uri="{FF2B5EF4-FFF2-40B4-BE49-F238E27FC236}">
                <a16:creationId xmlns:a16="http://schemas.microsoft.com/office/drawing/2014/main" id="{A48D39FD-5819-4327-8876-DF12834892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548302" y="734060"/>
            <a:ext cx="2089150" cy="5863292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20000"/>
              </a:spcAf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  <a:cs typeface="Arial Unicode MS" pitchFamily="50" charset="-127"/>
            </a:endParaRPr>
          </a:p>
        </p:txBody>
      </p:sp>
      <p:sp>
        <p:nvSpPr>
          <p:cNvPr id="28" name="Rectangle 102">
            <a:extLst>
              <a:ext uri="{FF2B5EF4-FFF2-40B4-BE49-F238E27FC236}">
                <a16:creationId xmlns:a16="http://schemas.microsoft.com/office/drawing/2014/main" id="{8018D280-FB39-4309-AE2E-51D54524B5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4150" y="1050702"/>
            <a:ext cx="7291882" cy="5546650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solidFill>
                <a:srgbClr val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475C646C-BF82-45FD-83EE-FF93849D390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56001361"/>
              </p:ext>
            </p:extLst>
          </p:nvPr>
        </p:nvGraphicFramePr>
        <p:xfrm>
          <a:off x="184146" y="383223"/>
          <a:ext cx="7296426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9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2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1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13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</a:t>
                      </a:r>
                      <a:r>
                        <a:rPr lang="en-US" altLang="ko-KR" sz="10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lang="ko-KR" altLang="en-US" sz="1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1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Link</a:t>
                      </a:r>
                      <a:r>
                        <a:rPr lang="en-US" altLang="ko-KR" sz="10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Form</a:t>
                      </a:r>
                      <a:endParaRPr lang="ko-KR" altLang="en-US" sz="1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78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0">
            <a:extLst>
              <a:ext uri="{FF2B5EF4-FFF2-40B4-BE49-F238E27FC236}">
                <a16:creationId xmlns:a16="http://schemas.microsoft.com/office/drawing/2014/main" id="{988AA732-C1AC-4309-A80A-6787059F80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938D7CA-69EF-411D-85D9-4FB90447459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71463" y="79375"/>
            <a:ext cx="27320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반려동물 쇼핑몰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&amp;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호텔 웹사이트 구축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C03676C-3E62-4BD6-895F-EE7318BF0C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02450" y="79375"/>
            <a:ext cx="27320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r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스토리보드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757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EEA5FEB-1836-4242-AE0C-3CB0A63A1975}"/>
              </a:ext>
            </a:extLst>
          </p:cNvPr>
          <p:cNvSpPr/>
          <p:nvPr userDrawn="1"/>
        </p:nvSpPr>
        <p:spPr>
          <a:xfrm>
            <a:off x="-2552700" y="381000"/>
            <a:ext cx="469900" cy="465667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EA498B-324C-402A-AAC1-379DB5BE888C}"/>
              </a:ext>
            </a:extLst>
          </p:cNvPr>
          <p:cNvSpPr/>
          <p:nvPr userDrawn="1"/>
        </p:nvSpPr>
        <p:spPr>
          <a:xfrm>
            <a:off x="-2552700" y="1308100"/>
            <a:ext cx="469900" cy="465667"/>
          </a:xfrm>
          <a:prstGeom prst="rect">
            <a:avLst/>
          </a:prstGeom>
          <a:solidFill>
            <a:srgbClr val="658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9F00F9-9BC2-40C5-A5C0-77658DC7EEAA}"/>
              </a:ext>
            </a:extLst>
          </p:cNvPr>
          <p:cNvSpPr/>
          <p:nvPr userDrawn="1"/>
        </p:nvSpPr>
        <p:spPr>
          <a:xfrm>
            <a:off x="-2082800" y="381000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R15G76B129</a:t>
            </a:r>
          </a:p>
          <a:p>
            <a:pPr algn="ctr"/>
            <a:r>
              <a:rPr lang="en-US" altLang="ko-KR" sz="1400" dirty="0">
                <a:latin typeface="+mn-ea"/>
              </a:rPr>
              <a:t>#0F4C81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FCCD62-C424-4AEB-B317-51FFE89597B7}"/>
              </a:ext>
            </a:extLst>
          </p:cNvPr>
          <p:cNvSpPr/>
          <p:nvPr userDrawn="1"/>
        </p:nvSpPr>
        <p:spPr>
          <a:xfrm>
            <a:off x="-2082800" y="130809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R101G141B198</a:t>
            </a:r>
          </a:p>
          <a:p>
            <a:pPr algn="ctr"/>
            <a:r>
              <a:rPr lang="en-US" altLang="ko-KR" sz="1400" dirty="0">
                <a:latin typeface="+mn-ea"/>
              </a:rPr>
              <a:t>#658DC6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F9632B-1119-402F-B20D-7DBF2F431BD2}"/>
              </a:ext>
            </a:extLst>
          </p:cNvPr>
          <p:cNvSpPr/>
          <p:nvPr userDrawn="1"/>
        </p:nvSpPr>
        <p:spPr>
          <a:xfrm>
            <a:off x="-2552700" y="3162297"/>
            <a:ext cx="469900" cy="465667"/>
          </a:xfrm>
          <a:prstGeom prst="rect">
            <a:avLst/>
          </a:prstGeom>
          <a:solidFill>
            <a:srgbClr val="848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3F172D-564A-40C3-94B2-D2C9CA769426}"/>
              </a:ext>
            </a:extLst>
          </p:cNvPr>
          <p:cNvSpPr/>
          <p:nvPr userDrawn="1"/>
        </p:nvSpPr>
        <p:spPr>
          <a:xfrm>
            <a:off x="-2082800" y="3162296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R132G137B140</a:t>
            </a:r>
          </a:p>
          <a:p>
            <a:pPr algn="ctr"/>
            <a:r>
              <a:rPr lang="en-US" altLang="ko-KR" sz="1400" dirty="0">
                <a:latin typeface="+mn-ea"/>
              </a:rPr>
              <a:t>#84898C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1CF2FB-FBD6-42EC-A257-15674C616C47}"/>
              </a:ext>
            </a:extLst>
          </p:cNvPr>
          <p:cNvSpPr/>
          <p:nvPr userDrawn="1"/>
        </p:nvSpPr>
        <p:spPr>
          <a:xfrm>
            <a:off x="-2552700" y="2235197"/>
            <a:ext cx="469900" cy="465667"/>
          </a:xfrm>
          <a:prstGeom prst="rect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9C9E6D-4D81-4161-BA61-E27FFB919BCE}"/>
              </a:ext>
            </a:extLst>
          </p:cNvPr>
          <p:cNvSpPr/>
          <p:nvPr userDrawn="1"/>
        </p:nvSpPr>
        <p:spPr>
          <a:xfrm>
            <a:off x="-2082800" y="2235196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R181G199B211</a:t>
            </a:r>
          </a:p>
          <a:p>
            <a:pPr algn="ctr"/>
            <a:r>
              <a:rPr lang="en-US" altLang="ko-KR" sz="1400" dirty="0">
                <a:latin typeface="+mn-ea"/>
              </a:rPr>
              <a:t>#B5C7D3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9140B4-2BAE-4909-93CB-58289212FF54}"/>
              </a:ext>
            </a:extLst>
          </p:cNvPr>
          <p:cNvSpPr/>
          <p:nvPr userDrawn="1"/>
        </p:nvSpPr>
        <p:spPr>
          <a:xfrm>
            <a:off x="-2552700" y="4085159"/>
            <a:ext cx="469900" cy="465667"/>
          </a:xfrm>
          <a:prstGeom prst="rect">
            <a:avLst/>
          </a:prstGeom>
          <a:solidFill>
            <a:srgbClr val="A58D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66CFCD-CC03-4F8F-AC03-197E1ECA1C7C}"/>
              </a:ext>
            </a:extLst>
          </p:cNvPr>
          <p:cNvSpPr/>
          <p:nvPr userDrawn="1"/>
        </p:nvSpPr>
        <p:spPr>
          <a:xfrm>
            <a:off x="-2082800" y="4085158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R165G141B127</a:t>
            </a:r>
          </a:p>
          <a:p>
            <a:pPr algn="ctr"/>
            <a:r>
              <a:rPr lang="en-US" altLang="ko-KR" sz="1400" dirty="0">
                <a:latin typeface="+mn-ea"/>
              </a:rPr>
              <a:t>#A58D7F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C86032-A4CB-4647-A6CC-644440E480B1}"/>
              </a:ext>
            </a:extLst>
          </p:cNvPr>
          <p:cNvSpPr/>
          <p:nvPr userDrawn="1"/>
        </p:nvSpPr>
        <p:spPr>
          <a:xfrm>
            <a:off x="-2552700" y="5008020"/>
            <a:ext cx="469900" cy="465667"/>
          </a:xfrm>
          <a:prstGeom prst="rect">
            <a:avLst/>
          </a:prstGeom>
          <a:solidFill>
            <a:srgbClr val="F5B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2F13CF-2E79-4AA4-9E7C-D4AB5CD443B9}"/>
              </a:ext>
            </a:extLst>
          </p:cNvPr>
          <p:cNvSpPr/>
          <p:nvPr userDrawn="1"/>
        </p:nvSpPr>
        <p:spPr>
          <a:xfrm>
            <a:off x="-2082800" y="500801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R245G184B149</a:t>
            </a:r>
          </a:p>
          <a:p>
            <a:pPr algn="ctr"/>
            <a:r>
              <a:rPr lang="en-US" altLang="ko-KR" sz="1400" dirty="0">
                <a:latin typeface="+mn-ea"/>
              </a:rPr>
              <a:t>#F5B895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512F5D-7813-4401-8C5A-19FD6AF8B627}"/>
              </a:ext>
            </a:extLst>
          </p:cNvPr>
          <p:cNvSpPr/>
          <p:nvPr userDrawn="1"/>
        </p:nvSpPr>
        <p:spPr>
          <a:xfrm>
            <a:off x="-2552700" y="5930880"/>
            <a:ext cx="469900" cy="465667"/>
          </a:xfrm>
          <a:prstGeom prst="rect">
            <a:avLst/>
          </a:prstGeom>
          <a:solidFill>
            <a:srgbClr val="F2D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B49215B-8ECA-4B36-9E6C-DCAC4E4E4066}"/>
              </a:ext>
            </a:extLst>
          </p:cNvPr>
          <p:cNvSpPr/>
          <p:nvPr userDrawn="1"/>
        </p:nvSpPr>
        <p:spPr>
          <a:xfrm>
            <a:off x="-2082800" y="593087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R242G214B174</a:t>
            </a:r>
          </a:p>
          <a:p>
            <a:pPr algn="ctr"/>
            <a:r>
              <a:rPr lang="en-US" altLang="ko-KR" sz="1400" dirty="0">
                <a:latin typeface="+mn-ea"/>
              </a:rPr>
              <a:t>#F2D6AE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0" r:id="rId2"/>
    <p:sldLayoutId id="2147483733" r:id="rId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4599" y="1599800"/>
            <a:ext cx="1453757" cy="367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상품목록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14F1E69-10CC-4728-8AB0-CD0B3D4AE044}"/>
              </a:ext>
            </a:extLst>
          </p:cNvPr>
          <p:cNvGrpSpPr/>
          <p:nvPr/>
        </p:nvGrpSpPr>
        <p:grpSpPr>
          <a:xfrm>
            <a:off x="10891978" y="3943761"/>
            <a:ext cx="4107820" cy="647335"/>
            <a:chOff x="1603258" y="4725144"/>
            <a:chExt cx="4107820" cy="64733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1603258" y="4725144"/>
              <a:ext cx="19441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3766969" y="4725144"/>
              <a:ext cx="1944109" cy="647335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상품등록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상품등록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상품등록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 err="1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ㅇ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 err="1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ㅇ</a:t>
                      </a:r>
                      <a:endParaRPr lang="en-US" altLang="ko-KR" sz="900" b="1" kern="100" baseline="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CEA42D8-12B1-4FB0-9708-1BA66267BCBA}"/>
              </a:ext>
            </a:extLst>
          </p:cNvPr>
          <p:cNvCxnSpPr>
            <a:cxnSpLocks/>
          </p:cNvCxnSpPr>
          <p:nvPr/>
        </p:nvCxnSpPr>
        <p:spPr>
          <a:xfrm>
            <a:off x="165000" y="2033920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B585FDE-982A-4290-8F3F-7433071A9497}"/>
              </a:ext>
            </a:extLst>
          </p:cNvPr>
          <p:cNvSpPr/>
          <p:nvPr/>
        </p:nvSpPr>
        <p:spPr>
          <a:xfrm>
            <a:off x="5862520" y="1635344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등록하기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4472FAEF-5EC1-42DF-AFD3-76C9828CBF92}"/>
              </a:ext>
            </a:extLst>
          </p:cNvPr>
          <p:cNvCxnSpPr>
            <a:cxnSpLocks/>
          </p:cNvCxnSpPr>
          <p:nvPr/>
        </p:nvCxnSpPr>
        <p:spPr>
          <a:xfrm>
            <a:off x="165000" y="2534085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C85FC72-EA59-4C00-BB30-F57AB75067A2}"/>
              </a:ext>
            </a:extLst>
          </p:cNvPr>
          <p:cNvSpPr/>
          <p:nvPr/>
        </p:nvSpPr>
        <p:spPr>
          <a:xfrm>
            <a:off x="164937" y="262502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번호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45BE2F8-56AA-4B1E-8C17-B4946730B0B3}"/>
              </a:ext>
            </a:extLst>
          </p:cNvPr>
          <p:cNvSpPr/>
          <p:nvPr/>
        </p:nvSpPr>
        <p:spPr>
          <a:xfrm>
            <a:off x="2592431" y="262502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카테고리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1162619-8A13-4C35-86F0-AAFF016C5FA6}"/>
              </a:ext>
            </a:extLst>
          </p:cNvPr>
          <p:cNvSpPr/>
          <p:nvPr/>
        </p:nvSpPr>
        <p:spPr>
          <a:xfrm>
            <a:off x="6233673" y="262502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등록일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0674AAC-625C-4F91-AF11-10E24B4872DE}"/>
              </a:ext>
            </a:extLst>
          </p:cNvPr>
          <p:cNvSpPr/>
          <p:nvPr/>
        </p:nvSpPr>
        <p:spPr>
          <a:xfrm>
            <a:off x="1378684" y="262502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상품명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1428630-3B7F-4E86-8BBE-0E4271E3916B}"/>
              </a:ext>
            </a:extLst>
          </p:cNvPr>
          <p:cNvSpPr/>
          <p:nvPr/>
        </p:nvSpPr>
        <p:spPr>
          <a:xfrm>
            <a:off x="3806178" y="262502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29DA0DB-8A7B-4FB0-8D29-1CA5802B97D7}"/>
              </a:ext>
            </a:extLst>
          </p:cNvPr>
          <p:cNvSpPr/>
          <p:nvPr/>
        </p:nvSpPr>
        <p:spPr>
          <a:xfrm>
            <a:off x="5019925" y="262502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수량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FF27862B-F482-4B6B-A404-CE43D414B37D}"/>
              </a:ext>
            </a:extLst>
          </p:cNvPr>
          <p:cNvCxnSpPr>
            <a:cxnSpLocks/>
          </p:cNvCxnSpPr>
          <p:nvPr/>
        </p:nvCxnSpPr>
        <p:spPr>
          <a:xfrm>
            <a:off x="165000" y="2946529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C50BC57-B1F5-41B2-8B06-EF782FCFD1AD}"/>
              </a:ext>
            </a:extLst>
          </p:cNvPr>
          <p:cNvSpPr/>
          <p:nvPr/>
        </p:nvSpPr>
        <p:spPr>
          <a:xfrm>
            <a:off x="4017322" y="2137424"/>
            <a:ext cx="2199559" cy="230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검색어를 입력하세요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C1673B4-471A-40F3-AF0E-ED58C0083766}"/>
              </a:ext>
            </a:extLst>
          </p:cNvPr>
          <p:cNvSpPr/>
          <p:nvPr/>
        </p:nvSpPr>
        <p:spPr>
          <a:xfrm>
            <a:off x="6291830" y="2101715"/>
            <a:ext cx="668087" cy="301986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BF4B5F5-9AB6-4ED3-B692-78A579CD098A}"/>
              </a:ext>
            </a:extLst>
          </p:cNvPr>
          <p:cNvSpPr/>
          <p:nvPr/>
        </p:nvSpPr>
        <p:spPr>
          <a:xfrm>
            <a:off x="164937" y="3076485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B9DC1ED-B79F-4733-813A-737F61A740EB}"/>
              </a:ext>
            </a:extLst>
          </p:cNvPr>
          <p:cNvSpPr/>
          <p:nvPr/>
        </p:nvSpPr>
        <p:spPr>
          <a:xfrm>
            <a:off x="6169227" y="3076485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2020.03.09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8C164E74-1265-4915-A4CA-35851CE0AEB9}"/>
              </a:ext>
            </a:extLst>
          </p:cNvPr>
          <p:cNvCxnSpPr>
            <a:cxnSpLocks/>
          </p:cNvCxnSpPr>
          <p:nvPr/>
        </p:nvCxnSpPr>
        <p:spPr>
          <a:xfrm>
            <a:off x="165000" y="3459607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39DC82C-B36D-4676-AEF4-FAB5B9263F28}"/>
              </a:ext>
            </a:extLst>
          </p:cNvPr>
          <p:cNvSpPr/>
          <p:nvPr/>
        </p:nvSpPr>
        <p:spPr>
          <a:xfrm>
            <a:off x="164937" y="3584318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2C8CC59-3C7B-4A55-8026-ECDA1667BA6E}"/>
              </a:ext>
            </a:extLst>
          </p:cNvPr>
          <p:cNvSpPr/>
          <p:nvPr/>
        </p:nvSpPr>
        <p:spPr>
          <a:xfrm>
            <a:off x="6169227" y="3584318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2020.03.09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79A83690-6632-4A9A-9037-D93640E98B76}"/>
              </a:ext>
            </a:extLst>
          </p:cNvPr>
          <p:cNvCxnSpPr>
            <a:cxnSpLocks/>
          </p:cNvCxnSpPr>
          <p:nvPr/>
        </p:nvCxnSpPr>
        <p:spPr>
          <a:xfrm>
            <a:off x="165000" y="3967440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7FAE9D-44D3-411E-B292-1BE8A329BE01}"/>
              </a:ext>
            </a:extLst>
          </p:cNvPr>
          <p:cNvSpPr/>
          <p:nvPr/>
        </p:nvSpPr>
        <p:spPr>
          <a:xfrm>
            <a:off x="344488" y="5731826"/>
            <a:ext cx="6480720" cy="648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공통사항 </a:t>
            </a:r>
            <a:r>
              <a:rPr lang="ko-KR" altLang="en-US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페이징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1EEE361-744F-41DC-AFEA-E1FC00C16950}"/>
              </a:ext>
            </a:extLst>
          </p:cNvPr>
          <p:cNvSpPr/>
          <p:nvPr/>
        </p:nvSpPr>
        <p:spPr>
          <a:xfrm>
            <a:off x="164936" y="2195900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2B5FD7CC-3A81-47CF-959D-CC13797B06E0}"/>
              </a:ext>
            </a:extLst>
          </p:cNvPr>
          <p:cNvCxnSpPr>
            <a:cxnSpLocks/>
          </p:cNvCxnSpPr>
          <p:nvPr/>
        </p:nvCxnSpPr>
        <p:spPr>
          <a:xfrm>
            <a:off x="165000" y="4789049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CBE8BBAA-2740-43FA-95AB-5C10658E13AA}"/>
              </a:ext>
            </a:extLst>
          </p:cNvPr>
          <p:cNvSpPr/>
          <p:nvPr/>
        </p:nvSpPr>
        <p:spPr>
          <a:xfrm>
            <a:off x="164937" y="4913760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5E2EDC68-E625-4472-88E8-E5C9148BDBC4}"/>
              </a:ext>
            </a:extLst>
          </p:cNvPr>
          <p:cNvSpPr/>
          <p:nvPr/>
        </p:nvSpPr>
        <p:spPr>
          <a:xfrm>
            <a:off x="6169227" y="4913760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2020.03.09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1FE97C58-BD39-4C46-905B-FFA016A0631C}"/>
              </a:ext>
            </a:extLst>
          </p:cNvPr>
          <p:cNvCxnSpPr>
            <a:cxnSpLocks/>
          </p:cNvCxnSpPr>
          <p:nvPr/>
        </p:nvCxnSpPr>
        <p:spPr>
          <a:xfrm>
            <a:off x="165000" y="5296882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12C1C1-097F-4309-9437-94E0C0F104E4}"/>
              </a:ext>
            </a:extLst>
          </p:cNvPr>
          <p:cNvSpPr/>
          <p:nvPr/>
        </p:nvSpPr>
        <p:spPr>
          <a:xfrm>
            <a:off x="3440832" y="4092151"/>
            <a:ext cx="288032" cy="482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3F5AA56-4CE6-4127-8839-F6D87894E8A5}"/>
              </a:ext>
            </a:extLst>
          </p:cNvPr>
          <p:cNvSpPr/>
          <p:nvPr/>
        </p:nvSpPr>
        <p:spPr>
          <a:xfrm>
            <a:off x="2592431" y="3076485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카테고리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F94708E-04F3-44E6-B195-364F00AE9B10}"/>
              </a:ext>
            </a:extLst>
          </p:cNvPr>
          <p:cNvSpPr/>
          <p:nvPr/>
        </p:nvSpPr>
        <p:spPr>
          <a:xfrm>
            <a:off x="1378684" y="3076485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상품명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2A424B6-A08F-4E0B-A67A-C76D4701EDB9}"/>
              </a:ext>
            </a:extLst>
          </p:cNvPr>
          <p:cNvSpPr/>
          <p:nvPr/>
        </p:nvSpPr>
        <p:spPr>
          <a:xfrm>
            <a:off x="3806178" y="3076485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10,000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486B770-6EB6-4C8C-A4C3-6CA3B5B700FC}"/>
              </a:ext>
            </a:extLst>
          </p:cNvPr>
          <p:cNvSpPr/>
          <p:nvPr/>
        </p:nvSpPr>
        <p:spPr>
          <a:xfrm>
            <a:off x="5019925" y="3076485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99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E0E09F4-4AD3-47E4-AC19-EB730EDDA2ED}"/>
              </a:ext>
            </a:extLst>
          </p:cNvPr>
          <p:cNvSpPr/>
          <p:nvPr/>
        </p:nvSpPr>
        <p:spPr>
          <a:xfrm>
            <a:off x="2592431" y="358431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카테고리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0AFF3A0-9ACB-4AD7-B9A5-22E430BDA303}"/>
              </a:ext>
            </a:extLst>
          </p:cNvPr>
          <p:cNvSpPr/>
          <p:nvPr/>
        </p:nvSpPr>
        <p:spPr>
          <a:xfrm>
            <a:off x="1378684" y="358431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상품명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CD41886-38D3-466E-99A7-AD1ED6769F76}"/>
              </a:ext>
            </a:extLst>
          </p:cNvPr>
          <p:cNvSpPr/>
          <p:nvPr/>
        </p:nvSpPr>
        <p:spPr>
          <a:xfrm>
            <a:off x="3806178" y="358431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DABFE30-F881-4891-9493-B06981F730DD}"/>
              </a:ext>
            </a:extLst>
          </p:cNvPr>
          <p:cNvSpPr/>
          <p:nvPr/>
        </p:nvSpPr>
        <p:spPr>
          <a:xfrm>
            <a:off x="5019925" y="358431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수량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C9C6CE1-8BD1-4970-AB8D-A38214E62E2A}"/>
              </a:ext>
            </a:extLst>
          </p:cNvPr>
          <p:cNvSpPr/>
          <p:nvPr/>
        </p:nvSpPr>
        <p:spPr>
          <a:xfrm>
            <a:off x="2592431" y="4913760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카테고리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20C545A-6496-4247-9403-8F3063BD37C1}"/>
              </a:ext>
            </a:extLst>
          </p:cNvPr>
          <p:cNvSpPr/>
          <p:nvPr/>
        </p:nvSpPr>
        <p:spPr>
          <a:xfrm>
            <a:off x="1378684" y="4913760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상품명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6208C8C-9911-4E6E-8A29-0F900CF73A90}"/>
              </a:ext>
            </a:extLst>
          </p:cNvPr>
          <p:cNvSpPr/>
          <p:nvPr/>
        </p:nvSpPr>
        <p:spPr>
          <a:xfrm>
            <a:off x="3806178" y="4913760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8CA261D-5836-41D5-845B-30B1E026F7E3}"/>
              </a:ext>
            </a:extLst>
          </p:cNvPr>
          <p:cNvSpPr/>
          <p:nvPr/>
        </p:nvSpPr>
        <p:spPr>
          <a:xfrm>
            <a:off x="5019925" y="4913760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수량</a:t>
            </a:r>
          </a:p>
        </p:txBody>
      </p:sp>
    </p:spTree>
    <p:extLst>
      <p:ext uri="{BB962C8B-B14F-4D97-AF65-F5344CB8AC3E}">
        <p14:creationId xmlns:p14="http://schemas.microsoft.com/office/powerpoint/2010/main" val="99158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4599" y="1162762"/>
            <a:ext cx="1837736" cy="367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 출고처리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14F1E69-10CC-4728-8AB0-CD0B3D4AE044}"/>
              </a:ext>
            </a:extLst>
          </p:cNvPr>
          <p:cNvGrpSpPr/>
          <p:nvPr/>
        </p:nvGrpSpPr>
        <p:grpSpPr>
          <a:xfrm>
            <a:off x="10891978" y="3943761"/>
            <a:ext cx="4107820" cy="647335"/>
            <a:chOff x="1603258" y="4725144"/>
            <a:chExt cx="4107820" cy="64733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1603258" y="4725144"/>
              <a:ext cx="19441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3766969" y="4725144"/>
              <a:ext cx="1944109" cy="647335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상품등록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상품등록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상품등록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 err="1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ㅇ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 err="1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ㅇ</a:t>
                      </a:r>
                      <a:endParaRPr lang="en-US" altLang="ko-KR" sz="900" b="1" kern="100" baseline="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CEA42D8-12B1-4FB0-9708-1BA66267BCBA}"/>
              </a:ext>
            </a:extLst>
          </p:cNvPr>
          <p:cNvCxnSpPr>
            <a:cxnSpLocks/>
          </p:cNvCxnSpPr>
          <p:nvPr/>
        </p:nvCxnSpPr>
        <p:spPr>
          <a:xfrm>
            <a:off x="96901" y="1530491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B585FDE-982A-4290-8F3F-7433071A9497}"/>
              </a:ext>
            </a:extLst>
          </p:cNvPr>
          <p:cNvSpPr/>
          <p:nvPr/>
        </p:nvSpPr>
        <p:spPr>
          <a:xfrm>
            <a:off x="5899995" y="2592709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송장번호저장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4472FAEF-5EC1-42DF-AFD3-76C9828CBF92}"/>
              </a:ext>
            </a:extLst>
          </p:cNvPr>
          <p:cNvCxnSpPr>
            <a:cxnSpLocks/>
          </p:cNvCxnSpPr>
          <p:nvPr/>
        </p:nvCxnSpPr>
        <p:spPr>
          <a:xfrm>
            <a:off x="165000" y="2983019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C85FC72-EA59-4C00-BB30-F57AB75067A2}"/>
              </a:ext>
            </a:extLst>
          </p:cNvPr>
          <p:cNvSpPr/>
          <p:nvPr/>
        </p:nvSpPr>
        <p:spPr>
          <a:xfrm>
            <a:off x="391174" y="3073957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1162619-8A13-4C35-86F0-AAFF016C5FA6}"/>
              </a:ext>
            </a:extLst>
          </p:cNvPr>
          <p:cNvSpPr/>
          <p:nvPr/>
        </p:nvSpPr>
        <p:spPr>
          <a:xfrm>
            <a:off x="6125179" y="307395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주문일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FF27862B-F482-4B6B-A404-CE43D414B37D}"/>
              </a:ext>
            </a:extLst>
          </p:cNvPr>
          <p:cNvCxnSpPr>
            <a:cxnSpLocks/>
          </p:cNvCxnSpPr>
          <p:nvPr/>
        </p:nvCxnSpPr>
        <p:spPr>
          <a:xfrm>
            <a:off x="165000" y="3395463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C50BC57-B1F5-41B2-8B06-EF782FCFD1AD}"/>
              </a:ext>
            </a:extLst>
          </p:cNvPr>
          <p:cNvSpPr/>
          <p:nvPr/>
        </p:nvSpPr>
        <p:spPr>
          <a:xfrm>
            <a:off x="1018159" y="1621429"/>
            <a:ext cx="1148956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2020-02-24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C1673B4-471A-40F3-AF0E-ED58C0083766}"/>
              </a:ext>
            </a:extLst>
          </p:cNvPr>
          <p:cNvSpPr/>
          <p:nvPr/>
        </p:nvSpPr>
        <p:spPr>
          <a:xfrm>
            <a:off x="6269911" y="1596235"/>
            <a:ext cx="668087" cy="301986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BF4B5F5-9AB6-4ED3-B692-78A579CD098A}"/>
              </a:ext>
            </a:extLst>
          </p:cNvPr>
          <p:cNvSpPr/>
          <p:nvPr/>
        </p:nvSpPr>
        <p:spPr>
          <a:xfrm>
            <a:off x="391174" y="3560492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B9DC1ED-B79F-4733-813A-737F61A740EB}"/>
              </a:ext>
            </a:extLst>
          </p:cNvPr>
          <p:cNvSpPr/>
          <p:nvPr/>
        </p:nvSpPr>
        <p:spPr>
          <a:xfrm>
            <a:off x="6060733" y="356049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2020.03.09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8C164E74-1265-4915-A4CA-35851CE0AEB9}"/>
              </a:ext>
            </a:extLst>
          </p:cNvPr>
          <p:cNvCxnSpPr>
            <a:cxnSpLocks/>
          </p:cNvCxnSpPr>
          <p:nvPr/>
        </p:nvCxnSpPr>
        <p:spPr>
          <a:xfrm>
            <a:off x="165000" y="3908541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39DC82C-B36D-4676-AEF4-FAB5B9263F28}"/>
              </a:ext>
            </a:extLst>
          </p:cNvPr>
          <p:cNvSpPr/>
          <p:nvPr/>
        </p:nvSpPr>
        <p:spPr>
          <a:xfrm>
            <a:off x="391174" y="4033252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2C8CC59-3C7B-4A55-8026-ECDA1667BA6E}"/>
              </a:ext>
            </a:extLst>
          </p:cNvPr>
          <p:cNvSpPr/>
          <p:nvPr/>
        </p:nvSpPr>
        <p:spPr>
          <a:xfrm>
            <a:off x="6060733" y="403325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2020.03.09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79A83690-6632-4A9A-9037-D93640E98B76}"/>
              </a:ext>
            </a:extLst>
          </p:cNvPr>
          <p:cNvCxnSpPr>
            <a:cxnSpLocks/>
          </p:cNvCxnSpPr>
          <p:nvPr/>
        </p:nvCxnSpPr>
        <p:spPr>
          <a:xfrm>
            <a:off x="165000" y="4416374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7FAE9D-44D3-411E-B292-1BE8A329BE01}"/>
              </a:ext>
            </a:extLst>
          </p:cNvPr>
          <p:cNvSpPr/>
          <p:nvPr/>
        </p:nvSpPr>
        <p:spPr>
          <a:xfrm>
            <a:off x="344488" y="6192786"/>
            <a:ext cx="6480720" cy="3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공통사항 </a:t>
            </a:r>
            <a:r>
              <a:rPr lang="ko-KR" altLang="en-US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페이징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1EEE361-744F-41DC-AFEA-E1FC00C16950}"/>
              </a:ext>
            </a:extLst>
          </p:cNvPr>
          <p:cNvSpPr/>
          <p:nvPr/>
        </p:nvSpPr>
        <p:spPr>
          <a:xfrm>
            <a:off x="151870" y="2711261"/>
            <a:ext cx="1128722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000/000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12C1C1-097F-4309-9437-94E0C0F104E4}"/>
              </a:ext>
            </a:extLst>
          </p:cNvPr>
          <p:cNvSpPr/>
          <p:nvPr/>
        </p:nvSpPr>
        <p:spPr>
          <a:xfrm>
            <a:off x="3440832" y="4550948"/>
            <a:ext cx="288032" cy="252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3F5AA56-4CE6-4127-8839-F6D87894E8A5}"/>
              </a:ext>
            </a:extLst>
          </p:cNvPr>
          <p:cNvSpPr/>
          <p:nvPr/>
        </p:nvSpPr>
        <p:spPr>
          <a:xfrm>
            <a:off x="3080792" y="356049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상품이름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F94708E-04F3-44E6-B195-364F00AE9B10}"/>
              </a:ext>
            </a:extLst>
          </p:cNvPr>
          <p:cNvSpPr/>
          <p:nvPr/>
        </p:nvSpPr>
        <p:spPr>
          <a:xfrm>
            <a:off x="773732" y="356049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출고요청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2A424B6-A08F-4E0B-A67A-C76D4701EDB9}"/>
              </a:ext>
            </a:extLst>
          </p:cNvPr>
          <p:cNvSpPr/>
          <p:nvPr/>
        </p:nvSpPr>
        <p:spPr>
          <a:xfrm>
            <a:off x="3853325" y="3490505"/>
            <a:ext cx="1362846" cy="370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박길동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(pkd1275)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486B770-6EB6-4C8C-A4C3-6CA3B5B700FC}"/>
              </a:ext>
            </a:extLst>
          </p:cNvPr>
          <p:cNvSpPr/>
          <p:nvPr/>
        </p:nvSpPr>
        <p:spPr>
          <a:xfrm>
            <a:off x="5199559" y="356049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박무봉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0AFF3A0-9ACB-4AD7-B9A5-22E430BDA303}"/>
              </a:ext>
            </a:extLst>
          </p:cNvPr>
          <p:cNvSpPr/>
          <p:nvPr/>
        </p:nvSpPr>
        <p:spPr>
          <a:xfrm>
            <a:off x="686529" y="4033251"/>
            <a:ext cx="102611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출고처리중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663AC7B-D3CE-415A-97D1-D60546CF9EF7}"/>
              </a:ext>
            </a:extLst>
          </p:cNvPr>
          <p:cNvSpPr/>
          <p:nvPr/>
        </p:nvSpPr>
        <p:spPr>
          <a:xfrm>
            <a:off x="4686731" y="2592709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출고완료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550E1DC-96A0-4CA7-92CE-30BA8EBE3D2F}"/>
              </a:ext>
            </a:extLst>
          </p:cNvPr>
          <p:cNvCxnSpPr>
            <a:cxnSpLocks/>
          </p:cNvCxnSpPr>
          <p:nvPr/>
        </p:nvCxnSpPr>
        <p:spPr>
          <a:xfrm>
            <a:off x="165000" y="2441626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 descr="check-square.png">
            <a:extLst>
              <a:ext uri="{FF2B5EF4-FFF2-40B4-BE49-F238E27FC236}">
                <a16:creationId xmlns:a16="http://schemas.microsoft.com/office/drawing/2014/main" id="{8ACCFFB9-3F5D-455F-9FA0-872D71ADC06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0472" y="3550162"/>
            <a:ext cx="251228" cy="251228"/>
          </a:xfrm>
          <a:prstGeom prst="rect">
            <a:avLst/>
          </a:prstGeom>
        </p:spPr>
      </p:pic>
      <p:pic>
        <p:nvPicPr>
          <p:cNvPr id="67" name="그림 66" descr="check-square.png">
            <a:extLst>
              <a:ext uri="{FF2B5EF4-FFF2-40B4-BE49-F238E27FC236}">
                <a16:creationId xmlns:a16="http://schemas.microsoft.com/office/drawing/2014/main" id="{269F6E95-2337-4B1D-B5DC-9A0664E57A5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0472" y="4022921"/>
            <a:ext cx="251228" cy="251228"/>
          </a:xfrm>
          <a:prstGeom prst="rect">
            <a:avLst/>
          </a:prstGeom>
        </p:spPr>
      </p:pic>
      <p:pic>
        <p:nvPicPr>
          <p:cNvPr id="68" name="그림 67" descr="check-square.png">
            <a:extLst>
              <a:ext uri="{FF2B5EF4-FFF2-40B4-BE49-F238E27FC236}">
                <a16:creationId xmlns:a16="http://schemas.microsoft.com/office/drawing/2014/main" id="{768B1849-6871-4789-B34B-D3298A4FB1D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0472" y="3063627"/>
            <a:ext cx="251228" cy="251228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A44601CF-5F8A-45A0-A690-BF71757A61A5}"/>
              </a:ext>
            </a:extLst>
          </p:cNvPr>
          <p:cNvSpPr/>
          <p:nvPr/>
        </p:nvSpPr>
        <p:spPr>
          <a:xfrm>
            <a:off x="0" y="1614011"/>
            <a:ext cx="1002775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주문일자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78F5D00-4811-4271-BA47-4196D00461B3}"/>
              </a:ext>
            </a:extLst>
          </p:cNvPr>
          <p:cNvSpPr/>
          <p:nvPr/>
        </p:nvSpPr>
        <p:spPr>
          <a:xfrm>
            <a:off x="2567325" y="1621429"/>
            <a:ext cx="1148956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2020-02-24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A1701FB-8B2F-474D-8227-5B89FB2E0502}"/>
              </a:ext>
            </a:extLst>
          </p:cNvPr>
          <p:cNvSpPr/>
          <p:nvPr/>
        </p:nvSpPr>
        <p:spPr>
          <a:xfrm>
            <a:off x="2216696" y="1614011"/>
            <a:ext cx="264062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3EF53F0-B6F4-4452-873B-5E00908969C1}"/>
              </a:ext>
            </a:extLst>
          </p:cNvPr>
          <p:cNvSpPr/>
          <p:nvPr/>
        </p:nvSpPr>
        <p:spPr>
          <a:xfrm>
            <a:off x="3749537" y="1614011"/>
            <a:ext cx="1002775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E7FD900-A0E0-4436-9ED9-4990106513F0}"/>
              </a:ext>
            </a:extLst>
          </p:cNvPr>
          <p:cNvSpPr/>
          <p:nvPr/>
        </p:nvSpPr>
        <p:spPr>
          <a:xfrm>
            <a:off x="4647875" y="1621429"/>
            <a:ext cx="1529261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0B76C96-51FE-44C5-9E11-2E7068F37DCD}"/>
              </a:ext>
            </a:extLst>
          </p:cNvPr>
          <p:cNvSpPr/>
          <p:nvPr/>
        </p:nvSpPr>
        <p:spPr>
          <a:xfrm>
            <a:off x="852947" y="1998178"/>
            <a:ext cx="863227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7A314AA-9184-4357-8762-51EF451C5DB0}"/>
              </a:ext>
            </a:extLst>
          </p:cNvPr>
          <p:cNvSpPr/>
          <p:nvPr/>
        </p:nvSpPr>
        <p:spPr>
          <a:xfrm>
            <a:off x="-87270" y="1990760"/>
            <a:ext cx="1002775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주문자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6D22FBA-FB83-4B88-B692-C9BF96FE654E}"/>
              </a:ext>
            </a:extLst>
          </p:cNvPr>
          <p:cNvSpPr/>
          <p:nvPr/>
        </p:nvSpPr>
        <p:spPr>
          <a:xfrm>
            <a:off x="2593833" y="1998178"/>
            <a:ext cx="863227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9473B6A-4AE3-4777-99B0-22CE10A5544A}"/>
              </a:ext>
            </a:extLst>
          </p:cNvPr>
          <p:cNvSpPr/>
          <p:nvPr/>
        </p:nvSpPr>
        <p:spPr>
          <a:xfrm>
            <a:off x="1653616" y="1990760"/>
            <a:ext cx="1002775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393DD88-C844-421F-982D-4272B23C0C31}"/>
              </a:ext>
            </a:extLst>
          </p:cNvPr>
          <p:cNvSpPr/>
          <p:nvPr/>
        </p:nvSpPr>
        <p:spPr>
          <a:xfrm>
            <a:off x="4334719" y="1998178"/>
            <a:ext cx="863227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E0EC68E-CE4D-4502-AC31-351BA84898CF}"/>
              </a:ext>
            </a:extLst>
          </p:cNvPr>
          <p:cNvSpPr/>
          <p:nvPr/>
        </p:nvSpPr>
        <p:spPr>
          <a:xfrm>
            <a:off x="3394502" y="1990760"/>
            <a:ext cx="1002775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수령인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CAE1928-F2CE-4D23-95FB-A4A1BED947EE}"/>
              </a:ext>
            </a:extLst>
          </p:cNvPr>
          <p:cNvSpPr/>
          <p:nvPr/>
        </p:nvSpPr>
        <p:spPr>
          <a:xfrm>
            <a:off x="6075607" y="1992033"/>
            <a:ext cx="863227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2088582-62A6-474B-A2A3-4A109A3F4B3B}"/>
              </a:ext>
            </a:extLst>
          </p:cNvPr>
          <p:cNvSpPr/>
          <p:nvPr/>
        </p:nvSpPr>
        <p:spPr>
          <a:xfrm>
            <a:off x="5135388" y="1984615"/>
            <a:ext cx="1002775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입금자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D90D41D-17E1-4A8F-8A31-0401E3DC7921}"/>
              </a:ext>
            </a:extLst>
          </p:cNvPr>
          <p:cNvSpPr/>
          <p:nvPr/>
        </p:nvSpPr>
        <p:spPr>
          <a:xfrm>
            <a:off x="913447" y="3073957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주문상태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10B4CDF-4038-4C34-B85D-01A9F5DC114B}"/>
              </a:ext>
            </a:extLst>
          </p:cNvPr>
          <p:cNvSpPr/>
          <p:nvPr/>
        </p:nvSpPr>
        <p:spPr>
          <a:xfrm>
            <a:off x="2493254" y="3073957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송장번호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FBA43D1-52C0-415E-9B6B-0FFD2D09EAE7}"/>
              </a:ext>
            </a:extLst>
          </p:cNvPr>
          <p:cNvSpPr/>
          <p:nvPr/>
        </p:nvSpPr>
        <p:spPr>
          <a:xfrm>
            <a:off x="3199705" y="3073957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상품이름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507B124-BC09-4A6F-BFE0-227D0D4339D1}"/>
              </a:ext>
            </a:extLst>
          </p:cNvPr>
          <p:cNvSpPr/>
          <p:nvPr/>
        </p:nvSpPr>
        <p:spPr>
          <a:xfrm>
            <a:off x="3974577" y="3073957"/>
            <a:ext cx="1241594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주문자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C92CA1D-5300-4994-8349-F749D2BB8221}"/>
              </a:ext>
            </a:extLst>
          </p:cNvPr>
          <p:cNvSpPr/>
          <p:nvPr/>
        </p:nvSpPr>
        <p:spPr>
          <a:xfrm>
            <a:off x="5170119" y="307395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수령인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D38A540-3A75-462C-8619-500874E07325}"/>
              </a:ext>
            </a:extLst>
          </p:cNvPr>
          <p:cNvSpPr/>
          <p:nvPr/>
        </p:nvSpPr>
        <p:spPr>
          <a:xfrm>
            <a:off x="775572" y="4516985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출고완료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21DE9A0-CA53-4BDB-8218-29528EDD4CBF}"/>
              </a:ext>
            </a:extLst>
          </p:cNvPr>
          <p:cNvSpPr/>
          <p:nvPr/>
        </p:nvSpPr>
        <p:spPr>
          <a:xfrm>
            <a:off x="2398317" y="4032008"/>
            <a:ext cx="700847" cy="230569"/>
          </a:xfrm>
          <a:prstGeom prst="rect">
            <a:avLst/>
          </a:prstGeom>
          <a:noFill/>
          <a:ln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543454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AD586A7-D2B5-4462-BAD3-CA5466E26F8C}"/>
              </a:ext>
            </a:extLst>
          </p:cNvPr>
          <p:cNvSpPr/>
          <p:nvPr/>
        </p:nvSpPr>
        <p:spPr>
          <a:xfrm>
            <a:off x="3080792" y="4038496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상품이름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4837E68-0DCE-4A9C-B57F-733DD4A077DF}"/>
              </a:ext>
            </a:extLst>
          </p:cNvPr>
          <p:cNvSpPr/>
          <p:nvPr/>
        </p:nvSpPr>
        <p:spPr>
          <a:xfrm>
            <a:off x="3853325" y="3977186"/>
            <a:ext cx="1362846" cy="370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최길동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(ckd1885)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AAF6630-C7CD-45F9-B486-75675E711D90}"/>
              </a:ext>
            </a:extLst>
          </p:cNvPr>
          <p:cNvSpPr/>
          <p:nvPr/>
        </p:nvSpPr>
        <p:spPr>
          <a:xfrm>
            <a:off x="5199559" y="404247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최길동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EF23EE7-D10F-430E-BDC5-CD09BE101A85}"/>
              </a:ext>
            </a:extLst>
          </p:cNvPr>
          <p:cNvSpPr/>
          <p:nvPr/>
        </p:nvSpPr>
        <p:spPr>
          <a:xfrm>
            <a:off x="1794006" y="3073957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택배회사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74AF72E-46CD-4AEC-BD9E-C42591AF60D9}"/>
              </a:ext>
            </a:extLst>
          </p:cNvPr>
          <p:cNvSpPr/>
          <p:nvPr/>
        </p:nvSpPr>
        <p:spPr>
          <a:xfrm>
            <a:off x="2398317" y="3559249"/>
            <a:ext cx="700847" cy="230569"/>
          </a:xfrm>
          <a:prstGeom prst="rect">
            <a:avLst/>
          </a:prstGeom>
          <a:noFill/>
          <a:ln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9BEEC1D-5668-4A98-A9BC-B734D68C5B65}"/>
              </a:ext>
            </a:extLst>
          </p:cNvPr>
          <p:cNvSpPr/>
          <p:nvPr/>
        </p:nvSpPr>
        <p:spPr>
          <a:xfrm>
            <a:off x="1627843" y="3559038"/>
            <a:ext cx="744360" cy="21221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▼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50827EE-4EAA-49D5-B534-985787B2B5D6}"/>
              </a:ext>
            </a:extLst>
          </p:cNvPr>
          <p:cNvSpPr/>
          <p:nvPr/>
        </p:nvSpPr>
        <p:spPr>
          <a:xfrm>
            <a:off x="1627843" y="4021149"/>
            <a:ext cx="744360" cy="21221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▼</a:t>
            </a:r>
          </a:p>
        </p:txBody>
      </p:sp>
    </p:spTree>
    <p:extLst>
      <p:ext uri="{BB962C8B-B14F-4D97-AF65-F5344CB8AC3E}">
        <p14:creationId xmlns:p14="http://schemas.microsoft.com/office/powerpoint/2010/main" val="611872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4599" y="1162762"/>
            <a:ext cx="1837736" cy="367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 출고처리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14F1E69-10CC-4728-8AB0-CD0B3D4AE044}"/>
              </a:ext>
            </a:extLst>
          </p:cNvPr>
          <p:cNvGrpSpPr/>
          <p:nvPr/>
        </p:nvGrpSpPr>
        <p:grpSpPr>
          <a:xfrm>
            <a:off x="10891978" y="3943761"/>
            <a:ext cx="4107820" cy="647335"/>
            <a:chOff x="1603258" y="4725144"/>
            <a:chExt cx="4107820" cy="64733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1603258" y="4725144"/>
              <a:ext cx="19441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3766969" y="4725144"/>
              <a:ext cx="1944109" cy="647335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상품등록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상품등록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상품등록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 err="1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ㅇ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 err="1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ㅇ</a:t>
                      </a:r>
                      <a:endParaRPr lang="en-US" altLang="ko-KR" sz="900" b="1" kern="100" baseline="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CEA42D8-12B1-4FB0-9708-1BA66267BCBA}"/>
              </a:ext>
            </a:extLst>
          </p:cNvPr>
          <p:cNvCxnSpPr>
            <a:cxnSpLocks/>
          </p:cNvCxnSpPr>
          <p:nvPr/>
        </p:nvCxnSpPr>
        <p:spPr>
          <a:xfrm>
            <a:off x="96901" y="1530491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B585FDE-982A-4290-8F3F-7433071A9497}"/>
              </a:ext>
            </a:extLst>
          </p:cNvPr>
          <p:cNvSpPr/>
          <p:nvPr/>
        </p:nvSpPr>
        <p:spPr>
          <a:xfrm>
            <a:off x="5899995" y="2592709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송장번호저장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4472FAEF-5EC1-42DF-AFD3-76C9828CBF92}"/>
              </a:ext>
            </a:extLst>
          </p:cNvPr>
          <p:cNvCxnSpPr>
            <a:cxnSpLocks/>
          </p:cNvCxnSpPr>
          <p:nvPr/>
        </p:nvCxnSpPr>
        <p:spPr>
          <a:xfrm>
            <a:off x="165000" y="2983019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C85FC72-EA59-4C00-BB30-F57AB75067A2}"/>
              </a:ext>
            </a:extLst>
          </p:cNvPr>
          <p:cNvSpPr/>
          <p:nvPr/>
        </p:nvSpPr>
        <p:spPr>
          <a:xfrm>
            <a:off x="391174" y="3073957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1162619-8A13-4C35-86F0-AAFF016C5FA6}"/>
              </a:ext>
            </a:extLst>
          </p:cNvPr>
          <p:cNvSpPr/>
          <p:nvPr/>
        </p:nvSpPr>
        <p:spPr>
          <a:xfrm>
            <a:off x="6125179" y="307395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주문일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FF27862B-F482-4B6B-A404-CE43D414B37D}"/>
              </a:ext>
            </a:extLst>
          </p:cNvPr>
          <p:cNvCxnSpPr>
            <a:cxnSpLocks/>
          </p:cNvCxnSpPr>
          <p:nvPr/>
        </p:nvCxnSpPr>
        <p:spPr>
          <a:xfrm>
            <a:off x="165000" y="3395463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C50BC57-B1F5-41B2-8B06-EF782FCFD1AD}"/>
              </a:ext>
            </a:extLst>
          </p:cNvPr>
          <p:cNvSpPr/>
          <p:nvPr/>
        </p:nvSpPr>
        <p:spPr>
          <a:xfrm>
            <a:off x="1018159" y="1621429"/>
            <a:ext cx="1148956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2020-02-24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C1673B4-471A-40F3-AF0E-ED58C0083766}"/>
              </a:ext>
            </a:extLst>
          </p:cNvPr>
          <p:cNvSpPr/>
          <p:nvPr/>
        </p:nvSpPr>
        <p:spPr>
          <a:xfrm>
            <a:off x="6269911" y="1596235"/>
            <a:ext cx="668087" cy="301986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BF4B5F5-9AB6-4ED3-B692-78A579CD098A}"/>
              </a:ext>
            </a:extLst>
          </p:cNvPr>
          <p:cNvSpPr/>
          <p:nvPr/>
        </p:nvSpPr>
        <p:spPr>
          <a:xfrm>
            <a:off x="391174" y="3560492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B9DC1ED-B79F-4733-813A-737F61A740EB}"/>
              </a:ext>
            </a:extLst>
          </p:cNvPr>
          <p:cNvSpPr/>
          <p:nvPr/>
        </p:nvSpPr>
        <p:spPr>
          <a:xfrm>
            <a:off x="6060733" y="356049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2020.03.09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8C164E74-1265-4915-A4CA-35851CE0AEB9}"/>
              </a:ext>
            </a:extLst>
          </p:cNvPr>
          <p:cNvCxnSpPr>
            <a:cxnSpLocks/>
          </p:cNvCxnSpPr>
          <p:nvPr/>
        </p:nvCxnSpPr>
        <p:spPr>
          <a:xfrm>
            <a:off x="165000" y="3908541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39DC82C-B36D-4676-AEF4-FAB5B9263F28}"/>
              </a:ext>
            </a:extLst>
          </p:cNvPr>
          <p:cNvSpPr/>
          <p:nvPr/>
        </p:nvSpPr>
        <p:spPr>
          <a:xfrm>
            <a:off x="391174" y="4033252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2C8CC59-3C7B-4A55-8026-ECDA1667BA6E}"/>
              </a:ext>
            </a:extLst>
          </p:cNvPr>
          <p:cNvSpPr/>
          <p:nvPr/>
        </p:nvSpPr>
        <p:spPr>
          <a:xfrm>
            <a:off x="6060733" y="403325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2020.03.09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79A83690-6632-4A9A-9037-D93640E98B76}"/>
              </a:ext>
            </a:extLst>
          </p:cNvPr>
          <p:cNvCxnSpPr>
            <a:cxnSpLocks/>
          </p:cNvCxnSpPr>
          <p:nvPr/>
        </p:nvCxnSpPr>
        <p:spPr>
          <a:xfrm>
            <a:off x="165000" y="4416374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7FAE9D-44D3-411E-B292-1BE8A329BE01}"/>
              </a:ext>
            </a:extLst>
          </p:cNvPr>
          <p:cNvSpPr/>
          <p:nvPr/>
        </p:nvSpPr>
        <p:spPr>
          <a:xfrm>
            <a:off x="344488" y="6192786"/>
            <a:ext cx="6480720" cy="3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공통사항 </a:t>
            </a:r>
            <a:r>
              <a:rPr lang="ko-KR" altLang="en-US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페이징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1EEE361-744F-41DC-AFEA-E1FC00C16950}"/>
              </a:ext>
            </a:extLst>
          </p:cNvPr>
          <p:cNvSpPr/>
          <p:nvPr/>
        </p:nvSpPr>
        <p:spPr>
          <a:xfrm>
            <a:off x="151870" y="2711261"/>
            <a:ext cx="1128722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000/000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12C1C1-097F-4309-9437-94E0C0F104E4}"/>
              </a:ext>
            </a:extLst>
          </p:cNvPr>
          <p:cNvSpPr/>
          <p:nvPr/>
        </p:nvSpPr>
        <p:spPr>
          <a:xfrm>
            <a:off x="3440832" y="4550948"/>
            <a:ext cx="288032" cy="252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3F5AA56-4CE6-4127-8839-F6D87894E8A5}"/>
              </a:ext>
            </a:extLst>
          </p:cNvPr>
          <p:cNvSpPr/>
          <p:nvPr/>
        </p:nvSpPr>
        <p:spPr>
          <a:xfrm>
            <a:off x="3080792" y="356049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상품이름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F94708E-04F3-44E6-B195-364F00AE9B10}"/>
              </a:ext>
            </a:extLst>
          </p:cNvPr>
          <p:cNvSpPr/>
          <p:nvPr/>
        </p:nvSpPr>
        <p:spPr>
          <a:xfrm>
            <a:off x="773732" y="356049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출고요청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2A424B6-A08F-4E0B-A67A-C76D4701EDB9}"/>
              </a:ext>
            </a:extLst>
          </p:cNvPr>
          <p:cNvSpPr/>
          <p:nvPr/>
        </p:nvSpPr>
        <p:spPr>
          <a:xfrm>
            <a:off x="3853325" y="3490505"/>
            <a:ext cx="1362846" cy="370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박길동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(pkd1275)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486B770-6EB6-4C8C-A4C3-6CA3B5B700FC}"/>
              </a:ext>
            </a:extLst>
          </p:cNvPr>
          <p:cNvSpPr/>
          <p:nvPr/>
        </p:nvSpPr>
        <p:spPr>
          <a:xfrm>
            <a:off x="5199559" y="356049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박무봉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0AFF3A0-9ACB-4AD7-B9A5-22E430BDA303}"/>
              </a:ext>
            </a:extLst>
          </p:cNvPr>
          <p:cNvSpPr/>
          <p:nvPr/>
        </p:nvSpPr>
        <p:spPr>
          <a:xfrm>
            <a:off x="686529" y="4033251"/>
            <a:ext cx="102611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출고처리중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663AC7B-D3CE-415A-97D1-D60546CF9EF7}"/>
              </a:ext>
            </a:extLst>
          </p:cNvPr>
          <p:cNvSpPr/>
          <p:nvPr/>
        </p:nvSpPr>
        <p:spPr>
          <a:xfrm>
            <a:off x="4686731" y="2592709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출고완료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550E1DC-96A0-4CA7-92CE-30BA8EBE3D2F}"/>
              </a:ext>
            </a:extLst>
          </p:cNvPr>
          <p:cNvCxnSpPr>
            <a:cxnSpLocks/>
          </p:cNvCxnSpPr>
          <p:nvPr/>
        </p:nvCxnSpPr>
        <p:spPr>
          <a:xfrm>
            <a:off x="165000" y="2441626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 descr="check-square.png">
            <a:extLst>
              <a:ext uri="{FF2B5EF4-FFF2-40B4-BE49-F238E27FC236}">
                <a16:creationId xmlns:a16="http://schemas.microsoft.com/office/drawing/2014/main" id="{8ACCFFB9-3F5D-455F-9FA0-872D71ADC06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0472" y="3550162"/>
            <a:ext cx="251228" cy="251228"/>
          </a:xfrm>
          <a:prstGeom prst="rect">
            <a:avLst/>
          </a:prstGeom>
        </p:spPr>
      </p:pic>
      <p:pic>
        <p:nvPicPr>
          <p:cNvPr id="67" name="그림 66" descr="check-square.png">
            <a:extLst>
              <a:ext uri="{FF2B5EF4-FFF2-40B4-BE49-F238E27FC236}">
                <a16:creationId xmlns:a16="http://schemas.microsoft.com/office/drawing/2014/main" id="{269F6E95-2337-4B1D-B5DC-9A0664E57A5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0472" y="4022921"/>
            <a:ext cx="251228" cy="251228"/>
          </a:xfrm>
          <a:prstGeom prst="rect">
            <a:avLst/>
          </a:prstGeom>
        </p:spPr>
      </p:pic>
      <p:pic>
        <p:nvPicPr>
          <p:cNvPr id="68" name="그림 67" descr="check-square.png">
            <a:extLst>
              <a:ext uri="{FF2B5EF4-FFF2-40B4-BE49-F238E27FC236}">
                <a16:creationId xmlns:a16="http://schemas.microsoft.com/office/drawing/2014/main" id="{768B1849-6871-4789-B34B-D3298A4FB1D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0472" y="3063627"/>
            <a:ext cx="251228" cy="251228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A44601CF-5F8A-45A0-A690-BF71757A61A5}"/>
              </a:ext>
            </a:extLst>
          </p:cNvPr>
          <p:cNvSpPr/>
          <p:nvPr/>
        </p:nvSpPr>
        <p:spPr>
          <a:xfrm>
            <a:off x="0" y="1614011"/>
            <a:ext cx="1002775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주문일자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78F5D00-4811-4271-BA47-4196D00461B3}"/>
              </a:ext>
            </a:extLst>
          </p:cNvPr>
          <p:cNvSpPr/>
          <p:nvPr/>
        </p:nvSpPr>
        <p:spPr>
          <a:xfrm>
            <a:off x="2567325" y="1621429"/>
            <a:ext cx="1148956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2020-02-24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A1701FB-8B2F-474D-8227-5B89FB2E0502}"/>
              </a:ext>
            </a:extLst>
          </p:cNvPr>
          <p:cNvSpPr/>
          <p:nvPr/>
        </p:nvSpPr>
        <p:spPr>
          <a:xfrm>
            <a:off x="2216696" y="1614011"/>
            <a:ext cx="264062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3EF53F0-B6F4-4452-873B-5E00908969C1}"/>
              </a:ext>
            </a:extLst>
          </p:cNvPr>
          <p:cNvSpPr/>
          <p:nvPr/>
        </p:nvSpPr>
        <p:spPr>
          <a:xfrm>
            <a:off x="3749537" y="1614011"/>
            <a:ext cx="1002775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E7FD900-A0E0-4436-9ED9-4990106513F0}"/>
              </a:ext>
            </a:extLst>
          </p:cNvPr>
          <p:cNvSpPr/>
          <p:nvPr/>
        </p:nvSpPr>
        <p:spPr>
          <a:xfrm>
            <a:off x="4647875" y="1621429"/>
            <a:ext cx="1529261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0B76C96-51FE-44C5-9E11-2E7068F37DCD}"/>
              </a:ext>
            </a:extLst>
          </p:cNvPr>
          <p:cNvSpPr/>
          <p:nvPr/>
        </p:nvSpPr>
        <p:spPr>
          <a:xfrm>
            <a:off x="852947" y="1998178"/>
            <a:ext cx="863227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7A314AA-9184-4357-8762-51EF451C5DB0}"/>
              </a:ext>
            </a:extLst>
          </p:cNvPr>
          <p:cNvSpPr/>
          <p:nvPr/>
        </p:nvSpPr>
        <p:spPr>
          <a:xfrm>
            <a:off x="-87270" y="1990760"/>
            <a:ext cx="1002775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주문자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6D22FBA-FB83-4B88-B692-C9BF96FE654E}"/>
              </a:ext>
            </a:extLst>
          </p:cNvPr>
          <p:cNvSpPr/>
          <p:nvPr/>
        </p:nvSpPr>
        <p:spPr>
          <a:xfrm>
            <a:off x="2593833" y="1998178"/>
            <a:ext cx="863227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9473B6A-4AE3-4777-99B0-22CE10A5544A}"/>
              </a:ext>
            </a:extLst>
          </p:cNvPr>
          <p:cNvSpPr/>
          <p:nvPr/>
        </p:nvSpPr>
        <p:spPr>
          <a:xfrm>
            <a:off x="1653616" y="1990760"/>
            <a:ext cx="1002775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393DD88-C844-421F-982D-4272B23C0C31}"/>
              </a:ext>
            </a:extLst>
          </p:cNvPr>
          <p:cNvSpPr/>
          <p:nvPr/>
        </p:nvSpPr>
        <p:spPr>
          <a:xfrm>
            <a:off x="4334719" y="1998178"/>
            <a:ext cx="863227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E0EC68E-CE4D-4502-AC31-351BA84898CF}"/>
              </a:ext>
            </a:extLst>
          </p:cNvPr>
          <p:cNvSpPr/>
          <p:nvPr/>
        </p:nvSpPr>
        <p:spPr>
          <a:xfrm>
            <a:off x="3394502" y="1990760"/>
            <a:ext cx="1002775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수령인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CAE1928-F2CE-4D23-95FB-A4A1BED947EE}"/>
              </a:ext>
            </a:extLst>
          </p:cNvPr>
          <p:cNvSpPr/>
          <p:nvPr/>
        </p:nvSpPr>
        <p:spPr>
          <a:xfrm>
            <a:off x="6075607" y="1992033"/>
            <a:ext cx="863227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2088582-62A6-474B-A2A3-4A109A3F4B3B}"/>
              </a:ext>
            </a:extLst>
          </p:cNvPr>
          <p:cNvSpPr/>
          <p:nvPr/>
        </p:nvSpPr>
        <p:spPr>
          <a:xfrm>
            <a:off x="5135388" y="1984615"/>
            <a:ext cx="1002775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입금자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D90D41D-17E1-4A8F-8A31-0401E3DC7921}"/>
              </a:ext>
            </a:extLst>
          </p:cNvPr>
          <p:cNvSpPr/>
          <p:nvPr/>
        </p:nvSpPr>
        <p:spPr>
          <a:xfrm>
            <a:off x="913447" y="3073957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주문상태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10B4CDF-4038-4C34-B85D-01A9F5DC114B}"/>
              </a:ext>
            </a:extLst>
          </p:cNvPr>
          <p:cNvSpPr/>
          <p:nvPr/>
        </p:nvSpPr>
        <p:spPr>
          <a:xfrm>
            <a:off x="2493254" y="3073957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송장번호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FBA43D1-52C0-415E-9B6B-0FFD2D09EAE7}"/>
              </a:ext>
            </a:extLst>
          </p:cNvPr>
          <p:cNvSpPr/>
          <p:nvPr/>
        </p:nvSpPr>
        <p:spPr>
          <a:xfrm>
            <a:off x="3199705" y="3073957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상품이름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507B124-BC09-4A6F-BFE0-227D0D4339D1}"/>
              </a:ext>
            </a:extLst>
          </p:cNvPr>
          <p:cNvSpPr/>
          <p:nvPr/>
        </p:nvSpPr>
        <p:spPr>
          <a:xfrm>
            <a:off x="3974577" y="3073957"/>
            <a:ext cx="1241594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주문자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C92CA1D-5300-4994-8349-F749D2BB8221}"/>
              </a:ext>
            </a:extLst>
          </p:cNvPr>
          <p:cNvSpPr/>
          <p:nvPr/>
        </p:nvSpPr>
        <p:spPr>
          <a:xfrm>
            <a:off x="5170119" y="307395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수령인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D38A540-3A75-462C-8619-500874E07325}"/>
              </a:ext>
            </a:extLst>
          </p:cNvPr>
          <p:cNvSpPr/>
          <p:nvPr/>
        </p:nvSpPr>
        <p:spPr>
          <a:xfrm>
            <a:off x="775572" y="4516985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출고완료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21DE9A0-CA53-4BDB-8218-29528EDD4CBF}"/>
              </a:ext>
            </a:extLst>
          </p:cNvPr>
          <p:cNvSpPr/>
          <p:nvPr/>
        </p:nvSpPr>
        <p:spPr>
          <a:xfrm>
            <a:off x="2398317" y="4032008"/>
            <a:ext cx="700847" cy="230569"/>
          </a:xfrm>
          <a:prstGeom prst="rect">
            <a:avLst/>
          </a:prstGeom>
          <a:noFill/>
          <a:ln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543454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AD586A7-D2B5-4462-BAD3-CA5466E26F8C}"/>
              </a:ext>
            </a:extLst>
          </p:cNvPr>
          <p:cNvSpPr/>
          <p:nvPr/>
        </p:nvSpPr>
        <p:spPr>
          <a:xfrm>
            <a:off x="3080792" y="4038496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상품이름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4837E68-0DCE-4A9C-B57F-733DD4A077DF}"/>
              </a:ext>
            </a:extLst>
          </p:cNvPr>
          <p:cNvSpPr/>
          <p:nvPr/>
        </p:nvSpPr>
        <p:spPr>
          <a:xfrm>
            <a:off x="3853325" y="3977186"/>
            <a:ext cx="1362846" cy="370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최길동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(ckd1885)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AAF6630-C7CD-45F9-B486-75675E711D90}"/>
              </a:ext>
            </a:extLst>
          </p:cNvPr>
          <p:cNvSpPr/>
          <p:nvPr/>
        </p:nvSpPr>
        <p:spPr>
          <a:xfrm>
            <a:off x="5199559" y="404247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최길동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EF23EE7-D10F-430E-BDC5-CD09BE101A85}"/>
              </a:ext>
            </a:extLst>
          </p:cNvPr>
          <p:cNvSpPr/>
          <p:nvPr/>
        </p:nvSpPr>
        <p:spPr>
          <a:xfrm>
            <a:off x="1794006" y="3073957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택배회사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74AF72E-46CD-4AEC-BD9E-C42591AF60D9}"/>
              </a:ext>
            </a:extLst>
          </p:cNvPr>
          <p:cNvSpPr/>
          <p:nvPr/>
        </p:nvSpPr>
        <p:spPr>
          <a:xfrm>
            <a:off x="2398317" y="3559249"/>
            <a:ext cx="700847" cy="230569"/>
          </a:xfrm>
          <a:prstGeom prst="rect">
            <a:avLst/>
          </a:prstGeom>
          <a:noFill/>
          <a:ln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9BEEC1D-5668-4A98-A9BC-B734D68C5B65}"/>
              </a:ext>
            </a:extLst>
          </p:cNvPr>
          <p:cNvSpPr/>
          <p:nvPr/>
        </p:nvSpPr>
        <p:spPr>
          <a:xfrm>
            <a:off x="1627843" y="3559038"/>
            <a:ext cx="744360" cy="21221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▼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50827EE-4EAA-49D5-B534-985787B2B5D6}"/>
              </a:ext>
            </a:extLst>
          </p:cNvPr>
          <p:cNvSpPr/>
          <p:nvPr/>
        </p:nvSpPr>
        <p:spPr>
          <a:xfrm>
            <a:off x="1627843" y="4021149"/>
            <a:ext cx="744360" cy="21221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▼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E09F568-5E82-4AF2-ABEE-AEFE5765AC00}"/>
              </a:ext>
            </a:extLst>
          </p:cNvPr>
          <p:cNvSpPr/>
          <p:nvPr/>
        </p:nvSpPr>
        <p:spPr>
          <a:xfrm>
            <a:off x="96901" y="1196752"/>
            <a:ext cx="7016945" cy="5400595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AC4776F7-1989-4DCD-9559-6E8438E6F1C4}"/>
              </a:ext>
            </a:extLst>
          </p:cNvPr>
          <p:cNvGrpSpPr/>
          <p:nvPr/>
        </p:nvGrpSpPr>
        <p:grpSpPr>
          <a:xfrm>
            <a:off x="1133570" y="1202723"/>
            <a:ext cx="4899550" cy="1558514"/>
            <a:chOff x="1133570" y="1340768"/>
            <a:chExt cx="4899550" cy="1558514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0474AD9D-6EDF-45BC-9BB6-5BE87124188B}"/>
                </a:ext>
              </a:extLst>
            </p:cNvPr>
            <p:cNvSpPr/>
            <p:nvPr/>
          </p:nvSpPr>
          <p:spPr>
            <a:xfrm>
              <a:off x="1133570" y="1340768"/>
              <a:ext cx="4899550" cy="1558514"/>
            </a:xfrm>
            <a:prstGeom prst="rect">
              <a:avLst/>
            </a:prstGeom>
            <a:solidFill>
              <a:srgbClr val="292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558A09F-814E-47AA-BA79-FF842C86D326}"/>
                </a:ext>
              </a:extLst>
            </p:cNvPr>
            <p:cNvSpPr txBox="1"/>
            <p:nvPr/>
          </p:nvSpPr>
          <p:spPr>
            <a:xfrm>
              <a:off x="1208584" y="1465039"/>
              <a:ext cx="2009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Companion.com 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내용</a:t>
              </a:r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endPara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10EE72C-02C0-480C-B3B0-F16D8DF9DD50}"/>
                </a:ext>
              </a:extLst>
            </p:cNvPr>
            <p:cNvSpPr txBox="1"/>
            <p:nvPr/>
          </p:nvSpPr>
          <p:spPr>
            <a:xfrm>
              <a:off x="1208584" y="1828381"/>
              <a:ext cx="37696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선택한 주문을 출고완료 하시겠습니까</a:t>
              </a:r>
              <a:r>
                <a:rPr lang="en-US" altLang="ko-KR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132090FC-9D04-4161-BC3F-630C7E562AE2}"/>
                </a:ext>
              </a:extLst>
            </p:cNvPr>
            <p:cNvSpPr/>
            <p:nvPr/>
          </p:nvSpPr>
          <p:spPr>
            <a:xfrm>
              <a:off x="5135482" y="2420888"/>
              <a:ext cx="753622" cy="371354"/>
            </a:xfrm>
            <a:prstGeom prst="roundRect">
              <a:avLst/>
            </a:prstGeom>
            <a:solidFill>
              <a:srgbClr val="799D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아니오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46B1BA1E-A9C4-4AE6-9C05-09619E9B659A}"/>
                </a:ext>
              </a:extLst>
            </p:cNvPr>
            <p:cNvSpPr/>
            <p:nvPr/>
          </p:nvSpPr>
          <p:spPr>
            <a:xfrm>
              <a:off x="5129751" y="2402253"/>
              <a:ext cx="762359" cy="41296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6407610C-6A97-4BA5-9F50-F45E59A54AC0}"/>
                </a:ext>
              </a:extLst>
            </p:cNvPr>
            <p:cNvSpPr/>
            <p:nvPr/>
          </p:nvSpPr>
          <p:spPr>
            <a:xfrm flipV="1">
              <a:off x="5129751" y="2423706"/>
              <a:ext cx="759353" cy="387170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Oval 39">
              <a:extLst>
                <a:ext uri="{FF2B5EF4-FFF2-40B4-BE49-F238E27FC236}">
                  <a16:creationId xmlns:a16="http://schemas.microsoft.com/office/drawing/2014/main" id="{A28544B4-2A3A-4C02-87E8-279B7CECC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7470" y="2327543"/>
              <a:ext cx="161925" cy="16192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txBody>
            <a:bodyPr wrap="none" lIns="0" tIns="0" rIns="0" bIns="0" anchor="ctr"/>
            <a:lstStyle/>
            <a:p>
              <a:r>
                <a:rPr lang="en-US" altLang="ko-KR" sz="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6" name="Oval 39">
              <a:extLst>
                <a:ext uri="{FF2B5EF4-FFF2-40B4-BE49-F238E27FC236}">
                  <a16:creationId xmlns:a16="http://schemas.microsoft.com/office/drawing/2014/main" id="{D8096155-74FA-455E-9B79-93C46DA3C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026" y="2333859"/>
              <a:ext cx="161925" cy="1619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r>
                <a:rPr lang="en-US" altLang="ko-KR" sz="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00865B75-C803-408C-921F-B93D3D677D08}"/>
                </a:ext>
              </a:extLst>
            </p:cNvPr>
            <p:cNvSpPr/>
            <p:nvPr/>
          </p:nvSpPr>
          <p:spPr>
            <a:xfrm>
              <a:off x="4298186" y="2420888"/>
              <a:ext cx="753622" cy="371354"/>
            </a:xfrm>
            <a:prstGeom prst="round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2032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56456" y="1162762"/>
            <a:ext cx="1255198" cy="367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입금확인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14F1E69-10CC-4728-8AB0-CD0B3D4AE044}"/>
              </a:ext>
            </a:extLst>
          </p:cNvPr>
          <p:cNvGrpSpPr/>
          <p:nvPr/>
        </p:nvGrpSpPr>
        <p:grpSpPr>
          <a:xfrm>
            <a:off x="10891978" y="3943761"/>
            <a:ext cx="4107820" cy="647335"/>
            <a:chOff x="1603258" y="4725144"/>
            <a:chExt cx="4107820" cy="64733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1603258" y="4725144"/>
              <a:ext cx="19441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3766969" y="4725144"/>
              <a:ext cx="1944109" cy="647335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상품등록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상품등록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상품등록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 err="1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ㅇ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 err="1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ㅇ</a:t>
                      </a:r>
                      <a:endParaRPr lang="en-US" altLang="ko-KR" sz="900" b="1" kern="100" baseline="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CEA42D8-12B1-4FB0-9708-1BA66267BCBA}"/>
              </a:ext>
            </a:extLst>
          </p:cNvPr>
          <p:cNvCxnSpPr>
            <a:cxnSpLocks/>
          </p:cNvCxnSpPr>
          <p:nvPr/>
        </p:nvCxnSpPr>
        <p:spPr>
          <a:xfrm>
            <a:off x="96901" y="1530491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4472FAEF-5EC1-42DF-AFD3-76C9828CBF92}"/>
              </a:ext>
            </a:extLst>
          </p:cNvPr>
          <p:cNvCxnSpPr>
            <a:cxnSpLocks/>
          </p:cNvCxnSpPr>
          <p:nvPr/>
        </p:nvCxnSpPr>
        <p:spPr>
          <a:xfrm>
            <a:off x="165000" y="2983019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C85FC72-EA59-4C00-BB30-F57AB75067A2}"/>
              </a:ext>
            </a:extLst>
          </p:cNvPr>
          <p:cNvSpPr/>
          <p:nvPr/>
        </p:nvSpPr>
        <p:spPr>
          <a:xfrm>
            <a:off x="391174" y="3073957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1162619-8A13-4C35-86F0-AAFF016C5FA6}"/>
              </a:ext>
            </a:extLst>
          </p:cNvPr>
          <p:cNvSpPr/>
          <p:nvPr/>
        </p:nvSpPr>
        <p:spPr>
          <a:xfrm>
            <a:off x="5224256" y="307395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입금계좌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FF27862B-F482-4B6B-A404-CE43D414B37D}"/>
              </a:ext>
            </a:extLst>
          </p:cNvPr>
          <p:cNvCxnSpPr>
            <a:cxnSpLocks/>
          </p:cNvCxnSpPr>
          <p:nvPr/>
        </p:nvCxnSpPr>
        <p:spPr>
          <a:xfrm>
            <a:off x="165000" y="3395463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C50BC57-B1F5-41B2-8B06-EF782FCFD1AD}"/>
              </a:ext>
            </a:extLst>
          </p:cNvPr>
          <p:cNvSpPr/>
          <p:nvPr/>
        </p:nvSpPr>
        <p:spPr>
          <a:xfrm>
            <a:off x="1018159" y="1621429"/>
            <a:ext cx="1148956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2020-02-24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C1673B4-471A-40F3-AF0E-ED58C0083766}"/>
              </a:ext>
            </a:extLst>
          </p:cNvPr>
          <p:cNvSpPr/>
          <p:nvPr/>
        </p:nvSpPr>
        <p:spPr>
          <a:xfrm>
            <a:off x="6269911" y="1596235"/>
            <a:ext cx="668087" cy="301986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BF4B5F5-9AB6-4ED3-B692-78A579CD098A}"/>
              </a:ext>
            </a:extLst>
          </p:cNvPr>
          <p:cNvSpPr/>
          <p:nvPr/>
        </p:nvSpPr>
        <p:spPr>
          <a:xfrm>
            <a:off x="391174" y="3560492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B9DC1ED-B79F-4733-813A-737F61A740EB}"/>
              </a:ext>
            </a:extLst>
          </p:cNvPr>
          <p:cNvSpPr/>
          <p:nvPr/>
        </p:nvSpPr>
        <p:spPr>
          <a:xfrm>
            <a:off x="5159810" y="356049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00000-00-0000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8C164E74-1265-4915-A4CA-35851CE0AEB9}"/>
              </a:ext>
            </a:extLst>
          </p:cNvPr>
          <p:cNvCxnSpPr>
            <a:cxnSpLocks/>
          </p:cNvCxnSpPr>
          <p:nvPr/>
        </p:nvCxnSpPr>
        <p:spPr>
          <a:xfrm>
            <a:off x="165000" y="3908541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39DC82C-B36D-4676-AEF4-FAB5B9263F28}"/>
              </a:ext>
            </a:extLst>
          </p:cNvPr>
          <p:cNvSpPr/>
          <p:nvPr/>
        </p:nvSpPr>
        <p:spPr>
          <a:xfrm>
            <a:off x="391174" y="4033252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2C8CC59-3C7B-4A55-8026-ECDA1667BA6E}"/>
              </a:ext>
            </a:extLst>
          </p:cNvPr>
          <p:cNvSpPr/>
          <p:nvPr/>
        </p:nvSpPr>
        <p:spPr>
          <a:xfrm>
            <a:off x="5159810" y="403325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00000-00-0000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79A83690-6632-4A9A-9037-D93640E98B76}"/>
              </a:ext>
            </a:extLst>
          </p:cNvPr>
          <p:cNvCxnSpPr>
            <a:cxnSpLocks/>
          </p:cNvCxnSpPr>
          <p:nvPr/>
        </p:nvCxnSpPr>
        <p:spPr>
          <a:xfrm>
            <a:off x="165000" y="4416374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7FAE9D-44D3-411E-B292-1BE8A329BE01}"/>
              </a:ext>
            </a:extLst>
          </p:cNvPr>
          <p:cNvSpPr/>
          <p:nvPr/>
        </p:nvSpPr>
        <p:spPr>
          <a:xfrm>
            <a:off x="344488" y="6192786"/>
            <a:ext cx="6480720" cy="3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공통사항 </a:t>
            </a:r>
            <a:r>
              <a:rPr lang="ko-KR" altLang="en-US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페이징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1EEE361-744F-41DC-AFEA-E1FC00C16950}"/>
              </a:ext>
            </a:extLst>
          </p:cNvPr>
          <p:cNvSpPr/>
          <p:nvPr/>
        </p:nvSpPr>
        <p:spPr>
          <a:xfrm>
            <a:off x="151870" y="2711261"/>
            <a:ext cx="1128722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000/000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12C1C1-097F-4309-9437-94E0C0F104E4}"/>
              </a:ext>
            </a:extLst>
          </p:cNvPr>
          <p:cNvSpPr/>
          <p:nvPr/>
        </p:nvSpPr>
        <p:spPr>
          <a:xfrm>
            <a:off x="3440832" y="4550948"/>
            <a:ext cx="288032" cy="252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3F5AA56-4CE6-4127-8839-F6D87894E8A5}"/>
              </a:ext>
            </a:extLst>
          </p:cNvPr>
          <p:cNvSpPr/>
          <p:nvPr/>
        </p:nvSpPr>
        <p:spPr>
          <a:xfrm>
            <a:off x="2307018" y="356049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상품이름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F94708E-04F3-44E6-B195-364F00AE9B10}"/>
              </a:ext>
            </a:extLst>
          </p:cNvPr>
          <p:cNvSpPr/>
          <p:nvPr/>
        </p:nvSpPr>
        <p:spPr>
          <a:xfrm>
            <a:off x="773732" y="356049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입금예정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2A424B6-A08F-4E0B-A67A-C76D4701EDB9}"/>
              </a:ext>
            </a:extLst>
          </p:cNvPr>
          <p:cNvSpPr/>
          <p:nvPr/>
        </p:nvSpPr>
        <p:spPr>
          <a:xfrm>
            <a:off x="3102343" y="3490505"/>
            <a:ext cx="1362846" cy="370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박길동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(pkd1275)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486B770-6EB6-4C8C-A4C3-6CA3B5B700FC}"/>
              </a:ext>
            </a:extLst>
          </p:cNvPr>
          <p:cNvSpPr/>
          <p:nvPr/>
        </p:nvSpPr>
        <p:spPr>
          <a:xfrm>
            <a:off x="6038324" y="356049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박무봉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0AFF3A0-9ACB-4AD7-B9A5-22E430BDA303}"/>
              </a:ext>
            </a:extLst>
          </p:cNvPr>
          <p:cNvSpPr/>
          <p:nvPr/>
        </p:nvSpPr>
        <p:spPr>
          <a:xfrm>
            <a:off x="686529" y="4033251"/>
            <a:ext cx="102611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입금완료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663AC7B-D3CE-415A-97D1-D60546CF9EF7}"/>
              </a:ext>
            </a:extLst>
          </p:cNvPr>
          <p:cNvSpPr/>
          <p:nvPr/>
        </p:nvSpPr>
        <p:spPr>
          <a:xfrm>
            <a:off x="5913637" y="2592709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입금완료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550E1DC-96A0-4CA7-92CE-30BA8EBE3D2F}"/>
              </a:ext>
            </a:extLst>
          </p:cNvPr>
          <p:cNvCxnSpPr>
            <a:cxnSpLocks/>
          </p:cNvCxnSpPr>
          <p:nvPr/>
        </p:nvCxnSpPr>
        <p:spPr>
          <a:xfrm>
            <a:off x="165000" y="2441626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 descr="check-square.png">
            <a:extLst>
              <a:ext uri="{FF2B5EF4-FFF2-40B4-BE49-F238E27FC236}">
                <a16:creationId xmlns:a16="http://schemas.microsoft.com/office/drawing/2014/main" id="{8ACCFFB9-3F5D-455F-9FA0-872D71ADC06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0472" y="3550162"/>
            <a:ext cx="251228" cy="251228"/>
          </a:xfrm>
          <a:prstGeom prst="rect">
            <a:avLst/>
          </a:prstGeom>
        </p:spPr>
      </p:pic>
      <p:pic>
        <p:nvPicPr>
          <p:cNvPr id="67" name="그림 66" descr="check-square.png">
            <a:extLst>
              <a:ext uri="{FF2B5EF4-FFF2-40B4-BE49-F238E27FC236}">
                <a16:creationId xmlns:a16="http://schemas.microsoft.com/office/drawing/2014/main" id="{269F6E95-2337-4B1D-B5DC-9A0664E57A5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0472" y="4022921"/>
            <a:ext cx="251228" cy="251228"/>
          </a:xfrm>
          <a:prstGeom prst="rect">
            <a:avLst/>
          </a:prstGeom>
        </p:spPr>
      </p:pic>
      <p:pic>
        <p:nvPicPr>
          <p:cNvPr id="68" name="그림 67" descr="check-square.png">
            <a:extLst>
              <a:ext uri="{FF2B5EF4-FFF2-40B4-BE49-F238E27FC236}">
                <a16:creationId xmlns:a16="http://schemas.microsoft.com/office/drawing/2014/main" id="{768B1849-6871-4789-B34B-D3298A4FB1D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0472" y="3063627"/>
            <a:ext cx="251228" cy="251228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A44601CF-5F8A-45A0-A690-BF71757A61A5}"/>
              </a:ext>
            </a:extLst>
          </p:cNvPr>
          <p:cNvSpPr/>
          <p:nvPr/>
        </p:nvSpPr>
        <p:spPr>
          <a:xfrm>
            <a:off x="0" y="1614011"/>
            <a:ext cx="1002775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주문일자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78F5D00-4811-4271-BA47-4196D00461B3}"/>
              </a:ext>
            </a:extLst>
          </p:cNvPr>
          <p:cNvSpPr/>
          <p:nvPr/>
        </p:nvSpPr>
        <p:spPr>
          <a:xfrm>
            <a:off x="2567325" y="1621429"/>
            <a:ext cx="1148956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2020-02-24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A1701FB-8B2F-474D-8227-5B89FB2E0502}"/>
              </a:ext>
            </a:extLst>
          </p:cNvPr>
          <p:cNvSpPr/>
          <p:nvPr/>
        </p:nvSpPr>
        <p:spPr>
          <a:xfrm>
            <a:off x="2216696" y="1614011"/>
            <a:ext cx="264062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3EF53F0-B6F4-4452-873B-5E00908969C1}"/>
              </a:ext>
            </a:extLst>
          </p:cNvPr>
          <p:cNvSpPr/>
          <p:nvPr/>
        </p:nvSpPr>
        <p:spPr>
          <a:xfrm>
            <a:off x="3749537" y="1614011"/>
            <a:ext cx="1002775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E7FD900-A0E0-4436-9ED9-4990106513F0}"/>
              </a:ext>
            </a:extLst>
          </p:cNvPr>
          <p:cNvSpPr/>
          <p:nvPr/>
        </p:nvSpPr>
        <p:spPr>
          <a:xfrm>
            <a:off x="4647875" y="1621429"/>
            <a:ext cx="1529261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0B76C96-51FE-44C5-9E11-2E7068F37DCD}"/>
              </a:ext>
            </a:extLst>
          </p:cNvPr>
          <p:cNvSpPr/>
          <p:nvPr/>
        </p:nvSpPr>
        <p:spPr>
          <a:xfrm>
            <a:off x="852947" y="1998178"/>
            <a:ext cx="863227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7A314AA-9184-4357-8762-51EF451C5DB0}"/>
              </a:ext>
            </a:extLst>
          </p:cNvPr>
          <p:cNvSpPr/>
          <p:nvPr/>
        </p:nvSpPr>
        <p:spPr>
          <a:xfrm>
            <a:off x="-87270" y="1990760"/>
            <a:ext cx="1002775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주문자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6D22FBA-FB83-4B88-B692-C9BF96FE654E}"/>
              </a:ext>
            </a:extLst>
          </p:cNvPr>
          <p:cNvSpPr/>
          <p:nvPr/>
        </p:nvSpPr>
        <p:spPr>
          <a:xfrm>
            <a:off x="2593833" y="1998178"/>
            <a:ext cx="863227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9473B6A-4AE3-4777-99B0-22CE10A5544A}"/>
              </a:ext>
            </a:extLst>
          </p:cNvPr>
          <p:cNvSpPr/>
          <p:nvPr/>
        </p:nvSpPr>
        <p:spPr>
          <a:xfrm>
            <a:off x="1653616" y="1990760"/>
            <a:ext cx="1002775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393DD88-C844-421F-982D-4272B23C0C31}"/>
              </a:ext>
            </a:extLst>
          </p:cNvPr>
          <p:cNvSpPr/>
          <p:nvPr/>
        </p:nvSpPr>
        <p:spPr>
          <a:xfrm>
            <a:off x="4334719" y="1998178"/>
            <a:ext cx="863227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E0EC68E-CE4D-4502-AC31-351BA84898CF}"/>
              </a:ext>
            </a:extLst>
          </p:cNvPr>
          <p:cNvSpPr/>
          <p:nvPr/>
        </p:nvSpPr>
        <p:spPr>
          <a:xfrm>
            <a:off x="3394502" y="1990760"/>
            <a:ext cx="1002775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수령인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CAE1928-F2CE-4D23-95FB-A4A1BED947EE}"/>
              </a:ext>
            </a:extLst>
          </p:cNvPr>
          <p:cNvSpPr/>
          <p:nvPr/>
        </p:nvSpPr>
        <p:spPr>
          <a:xfrm>
            <a:off x="6075607" y="1992033"/>
            <a:ext cx="863227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2088582-62A6-474B-A2A3-4A109A3F4B3B}"/>
              </a:ext>
            </a:extLst>
          </p:cNvPr>
          <p:cNvSpPr/>
          <p:nvPr/>
        </p:nvSpPr>
        <p:spPr>
          <a:xfrm>
            <a:off x="5135388" y="1984615"/>
            <a:ext cx="1002775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입금자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D90D41D-17E1-4A8F-8A31-0401E3DC7921}"/>
              </a:ext>
            </a:extLst>
          </p:cNvPr>
          <p:cNvSpPr/>
          <p:nvPr/>
        </p:nvSpPr>
        <p:spPr>
          <a:xfrm>
            <a:off x="913447" y="3073957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주문상태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FBA43D1-52C0-415E-9B6B-0FFD2D09EAE7}"/>
              </a:ext>
            </a:extLst>
          </p:cNvPr>
          <p:cNvSpPr/>
          <p:nvPr/>
        </p:nvSpPr>
        <p:spPr>
          <a:xfrm>
            <a:off x="2425931" y="3073957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상품이름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507B124-BC09-4A6F-BFE0-227D0D4339D1}"/>
              </a:ext>
            </a:extLst>
          </p:cNvPr>
          <p:cNvSpPr/>
          <p:nvPr/>
        </p:nvSpPr>
        <p:spPr>
          <a:xfrm>
            <a:off x="3119061" y="3073957"/>
            <a:ext cx="1241594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주문자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C92CA1D-5300-4994-8349-F749D2BB8221}"/>
              </a:ext>
            </a:extLst>
          </p:cNvPr>
          <p:cNvSpPr/>
          <p:nvPr/>
        </p:nvSpPr>
        <p:spPr>
          <a:xfrm>
            <a:off x="6008884" y="307395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입금자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AD586A7-D2B5-4462-BAD3-CA5466E26F8C}"/>
              </a:ext>
            </a:extLst>
          </p:cNvPr>
          <p:cNvSpPr/>
          <p:nvPr/>
        </p:nvSpPr>
        <p:spPr>
          <a:xfrm>
            <a:off x="2307018" y="4038496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상품이름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4837E68-0DCE-4A9C-B57F-733DD4A077DF}"/>
              </a:ext>
            </a:extLst>
          </p:cNvPr>
          <p:cNvSpPr/>
          <p:nvPr/>
        </p:nvSpPr>
        <p:spPr>
          <a:xfrm>
            <a:off x="3099752" y="3977186"/>
            <a:ext cx="1362846" cy="370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최길동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(ckd1885)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AAF6630-C7CD-45F9-B486-75675E711D90}"/>
              </a:ext>
            </a:extLst>
          </p:cNvPr>
          <p:cNvSpPr/>
          <p:nvPr/>
        </p:nvSpPr>
        <p:spPr>
          <a:xfrm>
            <a:off x="6038324" y="404247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최길동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EF23EE7-D10F-430E-BDC5-CD09BE101A85}"/>
              </a:ext>
            </a:extLst>
          </p:cNvPr>
          <p:cNvSpPr/>
          <p:nvPr/>
        </p:nvSpPr>
        <p:spPr>
          <a:xfrm>
            <a:off x="1666700" y="3073957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결제금액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0DCE429-D3F3-44A0-ABB5-F3EF1F80FC4C}"/>
              </a:ext>
            </a:extLst>
          </p:cNvPr>
          <p:cNvSpPr/>
          <p:nvPr/>
        </p:nvSpPr>
        <p:spPr>
          <a:xfrm>
            <a:off x="1517224" y="356049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59,000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011C0EE-C00D-455E-9797-14DEDD00CF6E}"/>
              </a:ext>
            </a:extLst>
          </p:cNvPr>
          <p:cNvSpPr/>
          <p:nvPr/>
        </p:nvSpPr>
        <p:spPr>
          <a:xfrm>
            <a:off x="1517224" y="4033251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78,500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21FDDEF-1B2F-4C72-8D81-1AA79059BDB4}"/>
              </a:ext>
            </a:extLst>
          </p:cNvPr>
          <p:cNvSpPr/>
          <p:nvPr/>
        </p:nvSpPr>
        <p:spPr>
          <a:xfrm>
            <a:off x="4316750" y="356049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국민은행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5B3E006-BA17-47CE-AB25-52AF619D18FD}"/>
              </a:ext>
            </a:extLst>
          </p:cNvPr>
          <p:cNvSpPr/>
          <p:nvPr/>
        </p:nvSpPr>
        <p:spPr>
          <a:xfrm>
            <a:off x="4287310" y="307395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입금은행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32A42BA3-3B0F-408B-80BA-6C5770E16403}"/>
              </a:ext>
            </a:extLst>
          </p:cNvPr>
          <p:cNvSpPr/>
          <p:nvPr/>
        </p:nvSpPr>
        <p:spPr>
          <a:xfrm>
            <a:off x="4316750" y="404247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하나은행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C1DB285-EEBD-47D1-8940-9B291133DFF5}"/>
              </a:ext>
            </a:extLst>
          </p:cNvPr>
          <p:cNvSpPr/>
          <p:nvPr/>
        </p:nvSpPr>
        <p:spPr>
          <a:xfrm>
            <a:off x="4720777" y="2592709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입금취소</a:t>
            </a:r>
          </a:p>
        </p:txBody>
      </p:sp>
    </p:spTree>
    <p:extLst>
      <p:ext uri="{BB962C8B-B14F-4D97-AF65-F5344CB8AC3E}">
        <p14:creationId xmlns:p14="http://schemas.microsoft.com/office/powerpoint/2010/main" val="4118036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56456" y="1162762"/>
            <a:ext cx="1255198" cy="367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입금확인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14F1E69-10CC-4728-8AB0-CD0B3D4AE044}"/>
              </a:ext>
            </a:extLst>
          </p:cNvPr>
          <p:cNvGrpSpPr/>
          <p:nvPr/>
        </p:nvGrpSpPr>
        <p:grpSpPr>
          <a:xfrm>
            <a:off x="10891978" y="3943761"/>
            <a:ext cx="4107820" cy="647335"/>
            <a:chOff x="1603258" y="4725144"/>
            <a:chExt cx="4107820" cy="64733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1603258" y="4725144"/>
              <a:ext cx="19441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3766969" y="4725144"/>
              <a:ext cx="1944109" cy="647335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상품등록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상품등록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상품등록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 err="1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ㅇ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 err="1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ㅇ</a:t>
                      </a:r>
                      <a:endParaRPr lang="en-US" altLang="ko-KR" sz="900" b="1" kern="100" baseline="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CEA42D8-12B1-4FB0-9708-1BA66267BCBA}"/>
              </a:ext>
            </a:extLst>
          </p:cNvPr>
          <p:cNvCxnSpPr>
            <a:cxnSpLocks/>
          </p:cNvCxnSpPr>
          <p:nvPr/>
        </p:nvCxnSpPr>
        <p:spPr>
          <a:xfrm>
            <a:off x="96901" y="1530491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4472FAEF-5EC1-42DF-AFD3-76C9828CBF92}"/>
              </a:ext>
            </a:extLst>
          </p:cNvPr>
          <p:cNvCxnSpPr>
            <a:cxnSpLocks/>
          </p:cNvCxnSpPr>
          <p:nvPr/>
        </p:nvCxnSpPr>
        <p:spPr>
          <a:xfrm>
            <a:off x="165000" y="2983019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C85FC72-EA59-4C00-BB30-F57AB75067A2}"/>
              </a:ext>
            </a:extLst>
          </p:cNvPr>
          <p:cNvSpPr/>
          <p:nvPr/>
        </p:nvSpPr>
        <p:spPr>
          <a:xfrm>
            <a:off x="391174" y="3073957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1162619-8A13-4C35-86F0-AAFF016C5FA6}"/>
              </a:ext>
            </a:extLst>
          </p:cNvPr>
          <p:cNvSpPr/>
          <p:nvPr/>
        </p:nvSpPr>
        <p:spPr>
          <a:xfrm>
            <a:off x="5224256" y="307395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입금계좌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FF27862B-F482-4B6B-A404-CE43D414B37D}"/>
              </a:ext>
            </a:extLst>
          </p:cNvPr>
          <p:cNvCxnSpPr>
            <a:cxnSpLocks/>
          </p:cNvCxnSpPr>
          <p:nvPr/>
        </p:nvCxnSpPr>
        <p:spPr>
          <a:xfrm>
            <a:off x="165000" y="3395463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C50BC57-B1F5-41B2-8B06-EF782FCFD1AD}"/>
              </a:ext>
            </a:extLst>
          </p:cNvPr>
          <p:cNvSpPr/>
          <p:nvPr/>
        </p:nvSpPr>
        <p:spPr>
          <a:xfrm>
            <a:off x="1018159" y="1621429"/>
            <a:ext cx="1148956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2020-02-24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C1673B4-471A-40F3-AF0E-ED58C0083766}"/>
              </a:ext>
            </a:extLst>
          </p:cNvPr>
          <p:cNvSpPr/>
          <p:nvPr/>
        </p:nvSpPr>
        <p:spPr>
          <a:xfrm>
            <a:off x="6269911" y="1596235"/>
            <a:ext cx="668087" cy="301986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BF4B5F5-9AB6-4ED3-B692-78A579CD098A}"/>
              </a:ext>
            </a:extLst>
          </p:cNvPr>
          <p:cNvSpPr/>
          <p:nvPr/>
        </p:nvSpPr>
        <p:spPr>
          <a:xfrm>
            <a:off x="391174" y="3560492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B9DC1ED-B79F-4733-813A-737F61A740EB}"/>
              </a:ext>
            </a:extLst>
          </p:cNvPr>
          <p:cNvSpPr/>
          <p:nvPr/>
        </p:nvSpPr>
        <p:spPr>
          <a:xfrm>
            <a:off x="5159810" y="356049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00000-00-0000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8C164E74-1265-4915-A4CA-35851CE0AEB9}"/>
              </a:ext>
            </a:extLst>
          </p:cNvPr>
          <p:cNvCxnSpPr>
            <a:cxnSpLocks/>
          </p:cNvCxnSpPr>
          <p:nvPr/>
        </p:nvCxnSpPr>
        <p:spPr>
          <a:xfrm>
            <a:off x="165000" y="3908541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39DC82C-B36D-4676-AEF4-FAB5B9263F28}"/>
              </a:ext>
            </a:extLst>
          </p:cNvPr>
          <p:cNvSpPr/>
          <p:nvPr/>
        </p:nvSpPr>
        <p:spPr>
          <a:xfrm>
            <a:off x="391174" y="4033252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2C8CC59-3C7B-4A55-8026-ECDA1667BA6E}"/>
              </a:ext>
            </a:extLst>
          </p:cNvPr>
          <p:cNvSpPr/>
          <p:nvPr/>
        </p:nvSpPr>
        <p:spPr>
          <a:xfrm>
            <a:off x="5159810" y="403325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00000-00-0000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79A83690-6632-4A9A-9037-D93640E98B76}"/>
              </a:ext>
            </a:extLst>
          </p:cNvPr>
          <p:cNvCxnSpPr>
            <a:cxnSpLocks/>
          </p:cNvCxnSpPr>
          <p:nvPr/>
        </p:nvCxnSpPr>
        <p:spPr>
          <a:xfrm>
            <a:off x="165000" y="4416374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7FAE9D-44D3-411E-B292-1BE8A329BE01}"/>
              </a:ext>
            </a:extLst>
          </p:cNvPr>
          <p:cNvSpPr/>
          <p:nvPr/>
        </p:nvSpPr>
        <p:spPr>
          <a:xfrm>
            <a:off x="344488" y="6192786"/>
            <a:ext cx="6480720" cy="3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공통사항 </a:t>
            </a:r>
            <a:r>
              <a:rPr lang="ko-KR" altLang="en-US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페이징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1EEE361-744F-41DC-AFEA-E1FC00C16950}"/>
              </a:ext>
            </a:extLst>
          </p:cNvPr>
          <p:cNvSpPr/>
          <p:nvPr/>
        </p:nvSpPr>
        <p:spPr>
          <a:xfrm>
            <a:off x="151870" y="2711261"/>
            <a:ext cx="1128722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000/000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12C1C1-097F-4309-9437-94E0C0F104E4}"/>
              </a:ext>
            </a:extLst>
          </p:cNvPr>
          <p:cNvSpPr/>
          <p:nvPr/>
        </p:nvSpPr>
        <p:spPr>
          <a:xfrm>
            <a:off x="3440832" y="4550948"/>
            <a:ext cx="288032" cy="252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3F5AA56-4CE6-4127-8839-F6D87894E8A5}"/>
              </a:ext>
            </a:extLst>
          </p:cNvPr>
          <p:cNvSpPr/>
          <p:nvPr/>
        </p:nvSpPr>
        <p:spPr>
          <a:xfrm>
            <a:off x="2307018" y="356049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상품이름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F94708E-04F3-44E6-B195-364F00AE9B10}"/>
              </a:ext>
            </a:extLst>
          </p:cNvPr>
          <p:cNvSpPr/>
          <p:nvPr/>
        </p:nvSpPr>
        <p:spPr>
          <a:xfrm>
            <a:off x="773732" y="356049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입금예정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2A424B6-A08F-4E0B-A67A-C76D4701EDB9}"/>
              </a:ext>
            </a:extLst>
          </p:cNvPr>
          <p:cNvSpPr/>
          <p:nvPr/>
        </p:nvSpPr>
        <p:spPr>
          <a:xfrm>
            <a:off x="3102343" y="3490505"/>
            <a:ext cx="1362846" cy="370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박길동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(pkd1275)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486B770-6EB6-4C8C-A4C3-6CA3B5B700FC}"/>
              </a:ext>
            </a:extLst>
          </p:cNvPr>
          <p:cNvSpPr/>
          <p:nvPr/>
        </p:nvSpPr>
        <p:spPr>
          <a:xfrm>
            <a:off x="6038324" y="356049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박무봉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0AFF3A0-9ACB-4AD7-B9A5-22E430BDA303}"/>
              </a:ext>
            </a:extLst>
          </p:cNvPr>
          <p:cNvSpPr/>
          <p:nvPr/>
        </p:nvSpPr>
        <p:spPr>
          <a:xfrm>
            <a:off x="686529" y="4033251"/>
            <a:ext cx="102611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입금완료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663AC7B-D3CE-415A-97D1-D60546CF9EF7}"/>
              </a:ext>
            </a:extLst>
          </p:cNvPr>
          <p:cNvSpPr/>
          <p:nvPr/>
        </p:nvSpPr>
        <p:spPr>
          <a:xfrm>
            <a:off x="5913637" y="2592709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입금완료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550E1DC-96A0-4CA7-92CE-30BA8EBE3D2F}"/>
              </a:ext>
            </a:extLst>
          </p:cNvPr>
          <p:cNvCxnSpPr>
            <a:cxnSpLocks/>
          </p:cNvCxnSpPr>
          <p:nvPr/>
        </p:nvCxnSpPr>
        <p:spPr>
          <a:xfrm>
            <a:off x="165000" y="2441626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 descr="check-square.png">
            <a:extLst>
              <a:ext uri="{FF2B5EF4-FFF2-40B4-BE49-F238E27FC236}">
                <a16:creationId xmlns:a16="http://schemas.microsoft.com/office/drawing/2014/main" id="{8ACCFFB9-3F5D-455F-9FA0-872D71ADC06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0472" y="3550162"/>
            <a:ext cx="251228" cy="251228"/>
          </a:xfrm>
          <a:prstGeom prst="rect">
            <a:avLst/>
          </a:prstGeom>
        </p:spPr>
      </p:pic>
      <p:pic>
        <p:nvPicPr>
          <p:cNvPr id="67" name="그림 66" descr="check-square.png">
            <a:extLst>
              <a:ext uri="{FF2B5EF4-FFF2-40B4-BE49-F238E27FC236}">
                <a16:creationId xmlns:a16="http://schemas.microsoft.com/office/drawing/2014/main" id="{269F6E95-2337-4B1D-B5DC-9A0664E57A5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0472" y="4022921"/>
            <a:ext cx="251228" cy="251228"/>
          </a:xfrm>
          <a:prstGeom prst="rect">
            <a:avLst/>
          </a:prstGeom>
        </p:spPr>
      </p:pic>
      <p:pic>
        <p:nvPicPr>
          <p:cNvPr id="68" name="그림 67" descr="check-square.png">
            <a:extLst>
              <a:ext uri="{FF2B5EF4-FFF2-40B4-BE49-F238E27FC236}">
                <a16:creationId xmlns:a16="http://schemas.microsoft.com/office/drawing/2014/main" id="{768B1849-6871-4789-B34B-D3298A4FB1D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0472" y="3063627"/>
            <a:ext cx="251228" cy="251228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A44601CF-5F8A-45A0-A690-BF71757A61A5}"/>
              </a:ext>
            </a:extLst>
          </p:cNvPr>
          <p:cNvSpPr/>
          <p:nvPr/>
        </p:nvSpPr>
        <p:spPr>
          <a:xfrm>
            <a:off x="0" y="1614011"/>
            <a:ext cx="1002775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주문일자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78F5D00-4811-4271-BA47-4196D00461B3}"/>
              </a:ext>
            </a:extLst>
          </p:cNvPr>
          <p:cNvSpPr/>
          <p:nvPr/>
        </p:nvSpPr>
        <p:spPr>
          <a:xfrm>
            <a:off x="2567325" y="1621429"/>
            <a:ext cx="1148956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2020-02-24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A1701FB-8B2F-474D-8227-5B89FB2E0502}"/>
              </a:ext>
            </a:extLst>
          </p:cNvPr>
          <p:cNvSpPr/>
          <p:nvPr/>
        </p:nvSpPr>
        <p:spPr>
          <a:xfrm>
            <a:off x="2216696" y="1614011"/>
            <a:ext cx="264062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3EF53F0-B6F4-4452-873B-5E00908969C1}"/>
              </a:ext>
            </a:extLst>
          </p:cNvPr>
          <p:cNvSpPr/>
          <p:nvPr/>
        </p:nvSpPr>
        <p:spPr>
          <a:xfrm>
            <a:off x="3749537" y="1614011"/>
            <a:ext cx="1002775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E7FD900-A0E0-4436-9ED9-4990106513F0}"/>
              </a:ext>
            </a:extLst>
          </p:cNvPr>
          <p:cNvSpPr/>
          <p:nvPr/>
        </p:nvSpPr>
        <p:spPr>
          <a:xfrm>
            <a:off x="4647875" y="1621429"/>
            <a:ext cx="1529261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0B76C96-51FE-44C5-9E11-2E7068F37DCD}"/>
              </a:ext>
            </a:extLst>
          </p:cNvPr>
          <p:cNvSpPr/>
          <p:nvPr/>
        </p:nvSpPr>
        <p:spPr>
          <a:xfrm>
            <a:off x="852947" y="1998178"/>
            <a:ext cx="863227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7A314AA-9184-4357-8762-51EF451C5DB0}"/>
              </a:ext>
            </a:extLst>
          </p:cNvPr>
          <p:cNvSpPr/>
          <p:nvPr/>
        </p:nvSpPr>
        <p:spPr>
          <a:xfrm>
            <a:off x="-87270" y="1990760"/>
            <a:ext cx="1002775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주문자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6D22FBA-FB83-4B88-B692-C9BF96FE654E}"/>
              </a:ext>
            </a:extLst>
          </p:cNvPr>
          <p:cNvSpPr/>
          <p:nvPr/>
        </p:nvSpPr>
        <p:spPr>
          <a:xfrm>
            <a:off x="2593833" y="1998178"/>
            <a:ext cx="863227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9473B6A-4AE3-4777-99B0-22CE10A5544A}"/>
              </a:ext>
            </a:extLst>
          </p:cNvPr>
          <p:cNvSpPr/>
          <p:nvPr/>
        </p:nvSpPr>
        <p:spPr>
          <a:xfrm>
            <a:off x="1653616" y="1990760"/>
            <a:ext cx="1002775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393DD88-C844-421F-982D-4272B23C0C31}"/>
              </a:ext>
            </a:extLst>
          </p:cNvPr>
          <p:cNvSpPr/>
          <p:nvPr/>
        </p:nvSpPr>
        <p:spPr>
          <a:xfrm>
            <a:off x="4334719" y="1998178"/>
            <a:ext cx="863227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E0EC68E-CE4D-4502-AC31-351BA84898CF}"/>
              </a:ext>
            </a:extLst>
          </p:cNvPr>
          <p:cNvSpPr/>
          <p:nvPr/>
        </p:nvSpPr>
        <p:spPr>
          <a:xfrm>
            <a:off x="3394502" y="1990760"/>
            <a:ext cx="1002775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수령인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CAE1928-F2CE-4D23-95FB-A4A1BED947EE}"/>
              </a:ext>
            </a:extLst>
          </p:cNvPr>
          <p:cNvSpPr/>
          <p:nvPr/>
        </p:nvSpPr>
        <p:spPr>
          <a:xfrm>
            <a:off x="6075607" y="1992033"/>
            <a:ext cx="863227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2088582-62A6-474B-A2A3-4A109A3F4B3B}"/>
              </a:ext>
            </a:extLst>
          </p:cNvPr>
          <p:cNvSpPr/>
          <p:nvPr/>
        </p:nvSpPr>
        <p:spPr>
          <a:xfrm>
            <a:off x="5135388" y="1984615"/>
            <a:ext cx="1002775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입금자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D90D41D-17E1-4A8F-8A31-0401E3DC7921}"/>
              </a:ext>
            </a:extLst>
          </p:cNvPr>
          <p:cNvSpPr/>
          <p:nvPr/>
        </p:nvSpPr>
        <p:spPr>
          <a:xfrm>
            <a:off x="913447" y="3073957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주문상태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FBA43D1-52C0-415E-9B6B-0FFD2D09EAE7}"/>
              </a:ext>
            </a:extLst>
          </p:cNvPr>
          <p:cNvSpPr/>
          <p:nvPr/>
        </p:nvSpPr>
        <p:spPr>
          <a:xfrm>
            <a:off x="2425931" y="3073957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상품이름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507B124-BC09-4A6F-BFE0-227D0D4339D1}"/>
              </a:ext>
            </a:extLst>
          </p:cNvPr>
          <p:cNvSpPr/>
          <p:nvPr/>
        </p:nvSpPr>
        <p:spPr>
          <a:xfrm>
            <a:off x="3119061" y="3073957"/>
            <a:ext cx="1241594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주문자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C92CA1D-5300-4994-8349-F749D2BB8221}"/>
              </a:ext>
            </a:extLst>
          </p:cNvPr>
          <p:cNvSpPr/>
          <p:nvPr/>
        </p:nvSpPr>
        <p:spPr>
          <a:xfrm>
            <a:off x="6008884" y="307395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입금자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AD586A7-D2B5-4462-BAD3-CA5466E26F8C}"/>
              </a:ext>
            </a:extLst>
          </p:cNvPr>
          <p:cNvSpPr/>
          <p:nvPr/>
        </p:nvSpPr>
        <p:spPr>
          <a:xfrm>
            <a:off x="2307018" y="4038496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상품이름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4837E68-0DCE-4A9C-B57F-733DD4A077DF}"/>
              </a:ext>
            </a:extLst>
          </p:cNvPr>
          <p:cNvSpPr/>
          <p:nvPr/>
        </p:nvSpPr>
        <p:spPr>
          <a:xfrm>
            <a:off x="3099752" y="3977186"/>
            <a:ext cx="1362846" cy="370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최길동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(ckd1885)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AAF6630-C7CD-45F9-B486-75675E711D90}"/>
              </a:ext>
            </a:extLst>
          </p:cNvPr>
          <p:cNvSpPr/>
          <p:nvPr/>
        </p:nvSpPr>
        <p:spPr>
          <a:xfrm>
            <a:off x="6038324" y="404247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최길동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EF23EE7-D10F-430E-BDC5-CD09BE101A85}"/>
              </a:ext>
            </a:extLst>
          </p:cNvPr>
          <p:cNvSpPr/>
          <p:nvPr/>
        </p:nvSpPr>
        <p:spPr>
          <a:xfrm>
            <a:off x="1666700" y="3073957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결제금액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0DCE429-D3F3-44A0-ABB5-F3EF1F80FC4C}"/>
              </a:ext>
            </a:extLst>
          </p:cNvPr>
          <p:cNvSpPr/>
          <p:nvPr/>
        </p:nvSpPr>
        <p:spPr>
          <a:xfrm>
            <a:off x="1517224" y="356049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59,000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011C0EE-C00D-455E-9797-14DEDD00CF6E}"/>
              </a:ext>
            </a:extLst>
          </p:cNvPr>
          <p:cNvSpPr/>
          <p:nvPr/>
        </p:nvSpPr>
        <p:spPr>
          <a:xfrm>
            <a:off x="1517224" y="4033251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78,500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21FDDEF-1B2F-4C72-8D81-1AA79059BDB4}"/>
              </a:ext>
            </a:extLst>
          </p:cNvPr>
          <p:cNvSpPr/>
          <p:nvPr/>
        </p:nvSpPr>
        <p:spPr>
          <a:xfrm>
            <a:off x="4316750" y="356049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국민은행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5B3E006-BA17-47CE-AB25-52AF619D18FD}"/>
              </a:ext>
            </a:extLst>
          </p:cNvPr>
          <p:cNvSpPr/>
          <p:nvPr/>
        </p:nvSpPr>
        <p:spPr>
          <a:xfrm>
            <a:off x="4287310" y="307395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입금은행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32A42BA3-3B0F-408B-80BA-6C5770E16403}"/>
              </a:ext>
            </a:extLst>
          </p:cNvPr>
          <p:cNvSpPr/>
          <p:nvPr/>
        </p:nvSpPr>
        <p:spPr>
          <a:xfrm>
            <a:off x="4316750" y="404247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하나은행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C1DB285-EEBD-47D1-8940-9B291133DFF5}"/>
              </a:ext>
            </a:extLst>
          </p:cNvPr>
          <p:cNvSpPr/>
          <p:nvPr/>
        </p:nvSpPr>
        <p:spPr>
          <a:xfrm>
            <a:off x="4720777" y="2592709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입금취소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5275D94-04A4-43F4-8570-27CA85984FE5}"/>
              </a:ext>
            </a:extLst>
          </p:cNvPr>
          <p:cNvSpPr/>
          <p:nvPr/>
        </p:nvSpPr>
        <p:spPr>
          <a:xfrm>
            <a:off x="96901" y="1196752"/>
            <a:ext cx="7016945" cy="5400595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98C42B31-FBD3-469E-9F11-2433D048FADF}"/>
              </a:ext>
            </a:extLst>
          </p:cNvPr>
          <p:cNvGrpSpPr/>
          <p:nvPr/>
        </p:nvGrpSpPr>
        <p:grpSpPr>
          <a:xfrm>
            <a:off x="1133570" y="1202723"/>
            <a:ext cx="4899550" cy="1558514"/>
            <a:chOff x="1133570" y="1340768"/>
            <a:chExt cx="4899550" cy="1558514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41D5E223-1B7E-4080-BB44-88FE0C7B2844}"/>
                </a:ext>
              </a:extLst>
            </p:cNvPr>
            <p:cNvSpPr/>
            <p:nvPr/>
          </p:nvSpPr>
          <p:spPr>
            <a:xfrm>
              <a:off x="1133570" y="1340768"/>
              <a:ext cx="4899550" cy="1558514"/>
            </a:xfrm>
            <a:prstGeom prst="rect">
              <a:avLst/>
            </a:prstGeom>
            <a:solidFill>
              <a:srgbClr val="292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9C2FC4B-5DF5-456D-8832-C27E418CEFBA}"/>
                </a:ext>
              </a:extLst>
            </p:cNvPr>
            <p:cNvSpPr txBox="1"/>
            <p:nvPr/>
          </p:nvSpPr>
          <p:spPr>
            <a:xfrm>
              <a:off x="1208584" y="1465039"/>
              <a:ext cx="2009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Companion.com 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내용</a:t>
              </a:r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endPara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32A253F-CBA8-4E16-8790-DF0B58115180}"/>
                </a:ext>
              </a:extLst>
            </p:cNvPr>
            <p:cNvSpPr txBox="1"/>
            <p:nvPr/>
          </p:nvSpPr>
          <p:spPr>
            <a:xfrm>
              <a:off x="1208584" y="1828381"/>
              <a:ext cx="37696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선택한 주문의 입금을 완료하시겠습니까</a:t>
              </a:r>
              <a:r>
                <a:rPr lang="en-US" altLang="ko-KR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3F90EFF7-ACD2-449C-8C72-85E3DC5F1E2F}"/>
                </a:ext>
              </a:extLst>
            </p:cNvPr>
            <p:cNvSpPr/>
            <p:nvPr/>
          </p:nvSpPr>
          <p:spPr>
            <a:xfrm>
              <a:off x="5135482" y="2420888"/>
              <a:ext cx="753622" cy="371354"/>
            </a:xfrm>
            <a:prstGeom prst="roundRect">
              <a:avLst/>
            </a:prstGeom>
            <a:solidFill>
              <a:srgbClr val="799D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아니오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5BB82C99-ED8F-4BC4-9A96-5AA0A4C091AF}"/>
                </a:ext>
              </a:extLst>
            </p:cNvPr>
            <p:cNvSpPr/>
            <p:nvPr/>
          </p:nvSpPr>
          <p:spPr>
            <a:xfrm>
              <a:off x="5129751" y="2402253"/>
              <a:ext cx="762359" cy="41296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B1C63B2-AD9B-4E87-A1DA-540EE80BF93B}"/>
                </a:ext>
              </a:extLst>
            </p:cNvPr>
            <p:cNvSpPr/>
            <p:nvPr/>
          </p:nvSpPr>
          <p:spPr>
            <a:xfrm flipV="1">
              <a:off x="5129751" y="2423706"/>
              <a:ext cx="759353" cy="387170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Oval 39">
              <a:extLst>
                <a:ext uri="{FF2B5EF4-FFF2-40B4-BE49-F238E27FC236}">
                  <a16:creationId xmlns:a16="http://schemas.microsoft.com/office/drawing/2014/main" id="{E15F9EC6-3F74-490B-A866-7017BC7F9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7470" y="2327543"/>
              <a:ext cx="161925" cy="16192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txBody>
            <a:bodyPr wrap="none" lIns="0" tIns="0" rIns="0" bIns="0" anchor="ctr"/>
            <a:lstStyle/>
            <a:p>
              <a:r>
                <a:rPr lang="en-US" altLang="ko-KR" sz="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21" name="Oval 39">
              <a:extLst>
                <a:ext uri="{FF2B5EF4-FFF2-40B4-BE49-F238E27FC236}">
                  <a16:creationId xmlns:a16="http://schemas.microsoft.com/office/drawing/2014/main" id="{A9EA2A7A-C6DE-4CFE-BEE9-5C433DC32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026" y="2333859"/>
              <a:ext cx="161925" cy="1619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r>
                <a:rPr lang="en-US" altLang="ko-KR" sz="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D9DA5FBC-7076-42A1-8F00-33755D1018F2}"/>
                </a:ext>
              </a:extLst>
            </p:cNvPr>
            <p:cNvSpPr/>
            <p:nvPr/>
          </p:nvSpPr>
          <p:spPr>
            <a:xfrm>
              <a:off x="4298186" y="2420888"/>
              <a:ext cx="753622" cy="371354"/>
            </a:xfrm>
            <a:prstGeom prst="round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5739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56456" y="1162762"/>
            <a:ext cx="1255198" cy="367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입금확인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14F1E69-10CC-4728-8AB0-CD0B3D4AE044}"/>
              </a:ext>
            </a:extLst>
          </p:cNvPr>
          <p:cNvGrpSpPr/>
          <p:nvPr/>
        </p:nvGrpSpPr>
        <p:grpSpPr>
          <a:xfrm>
            <a:off x="10891978" y="3943761"/>
            <a:ext cx="4107820" cy="647335"/>
            <a:chOff x="1603258" y="4725144"/>
            <a:chExt cx="4107820" cy="64733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1603258" y="4725144"/>
              <a:ext cx="19441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3766969" y="4725144"/>
              <a:ext cx="1944109" cy="647335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상품등록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상품등록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상품등록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 err="1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ㅇ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 err="1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ㅇ</a:t>
                      </a:r>
                      <a:endParaRPr lang="en-US" altLang="ko-KR" sz="900" b="1" kern="100" baseline="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CEA42D8-12B1-4FB0-9708-1BA66267BCBA}"/>
              </a:ext>
            </a:extLst>
          </p:cNvPr>
          <p:cNvCxnSpPr>
            <a:cxnSpLocks/>
          </p:cNvCxnSpPr>
          <p:nvPr/>
        </p:nvCxnSpPr>
        <p:spPr>
          <a:xfrm>
            <a:off x="96901" y="1530491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4472FAEF-5EC1-42DF-AFD3-76C9828CBF92}"/>
              </a:ext>
            </a:extLst>
          </p:cNvPr>
          <p:cNvCxnSpPr>
            <a:cxnSpLocks/>
          </p:cNvCxnSpPr>
          <p:nvPr/>
        </p:nvCxnSpPr>
        <p:spPr>
          <a:xfrm>
            <a:off x="165000" y="2983019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C85FC72-EA59-4C00-BB30-F57AB75067A2}"/>
              </a:ext>
            </a:extLst>
          </p:cNvPr>
          <p:cNvSpPr/>
          <p:nvPr/>
        </p:nvSpPr>
        <p:spPr>
          <a:xfrm>
            <a:off x="391174" y="3073957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1162619-8A13-4C35-86F0-AAFF016C5FA6}"/>
              </a:ext>
            </a:extLst>
          </p:cNvPr>
          <p:cNvSpPr/>
          <p:nvPr/>
        </p:nvSpPr>
        <p:spPr>
          <a:xfrm>
            <a:off x="5224256" y="307395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입금계좌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FF27862B-F482-4B6B-A404-CE43D414B37D}"/>
              </a:ext>
            </a:extLst>
          </p:cNvPr>
          <p:cNvCxnSpPr>
            <a:cxnSpLocks/>
          </p:cNvCxnSpPr>
          <p:nvPr/>
        </p:nvCxnSpPr>
        <p:spPr>
          <a:xfrm>
            <a:off x="165000" y="3395463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C50BC57-B1F5-41B2-8B06-EF782FCFD1AD}"/>
              </a:ext>
            </a:extLst>
          </p:cNvPr>
          <p:cNvSpPr/>
          <p:nvPr/>
        </p:nvSpPr>
        <p:spPr>
          <a:xfrm>
            <a:off x="1018159" y="1621429"/>
            <a:ext cx="1148956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2020-02-24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C1673B4-471A-40F3-AF0E-ED58C0083766}"/>
              </a:ext>
            </a:extLst>
          </p:cNvPr>
          <p:cNvSpPr/>
          <p:nvPr/>
        </p:nvSpPr>
        <p:spPr>
          <a:xfrm>
            <a:off x="6269911" y="1596235"/>
            <a:ext cx="668087" cy="301986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BF4B5F5-9AB6-4ED3-B692-78A579CD098A}"/>
              </a:ext>
            </a:extLst>
          </p:cNvPr>
          <p:cNvSpPr/>
          <p:nvPr/>
        </p:nvSpPr>
        <p:spPr>
          <a:xfrm>
            <a:off x="391174" y="3560492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B9DC1ED-B79F-4733-813A-737F61A740EB}"/>
              </a:ext>
            </a:extLst>
          </p:cNvPr>
          <p:cNvSpPr/>
          <p:nvPr/>
        </p:nvSpPr>
        <p:spPr>
          <a:xfrm>
            <a:off x="5159810" y="356049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00000-00-0000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8C164E74-1265-4915-A4CA-35851CE0AEB9}"/>
              </a:ext>
            </a:extLst>
          </p:cNvPr>
          <p:cNvCxnSpPr>
            <a:cxnSpLocks/>
          </p:cNvCxnSpPr>
          <p:nvPr/>
        </p:nvCxnSpPr>
        <p:spPr>
          <a:xfrm>
            <a:off x="165000" y="3908541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39DC82C-B36D-4676-AEF4-FAB5B9263F28}"/>
              </a:ext>
            </a:extLst>
          </p:cNvPr>
          <p:cNvSpPr/>
          <p:nvPr/>
        </p:nvSpPr>
        <p:spPr>
          <a:xfrm>
            <a:off x="391174" y="4033252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2C8CC59-3C7B-4A55-8026-ECDA1667BA6E}"/>
              </a:ext>
            </a:extLst>
          </p:cNvPr>
          <p:cNvSpPr/>
          <p:nvPr/>
        </p:nvSpPr>
        <p:spPr>
          <a:xfrm>
            <a:off x="5159810" y="403325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00000-00-0000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79A83690-6632-4A9A-9037-D93640E98B76}"/>
              </a:ext>
            </a:extLst>
          </p:cNvPr>
          <p:cNvCxnSpPr>
            <a:cxnSpLocks/>
          </p:cNvCxnSpPr>
          <p:nvPr/>
        </p:nvCxnSpPr>
        <p:spPr>
          <a:xfrm>
            <a:off x="165000" y="4416374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7FAE9D-44D3-411E-B292-1BE8A329BE01}"/>
              </a:ext>
            </a:extLst>
          </p:cNvPr>
          <p:cNvSpPr/>
          <p:nvPr/>
        </p:nvSpPr>
        <p:spPr>
          <a:xfrm>
            <a:off x="344488" y="6192786"/>
            <a:ext cx="6480720" cy="3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공통사항 </a:t>
            </a:r>
            <a:r>
              <a:rPr lang="ko-KR" altLang="en-US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페이징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1EEE361-744F-41DC-AFEA-E1FC00C16950}"/>
              </a:ext>
            </a:extLst>
          </p:cNvPr>
          <p:cNvSpPr/>
          <p:nvPr/>
        </p:nvSpPr>
        <p:spPr>
          <a:xfrm>
            <a:off x="151870" y="2711261"/>
            <a:ext cx="1128722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000/000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12C1C1-097F-4309-9437-94E0C0F104E4}"/>
              </a:ext>
            </a:extLst>
          </p:cNvPr>
          <p:cNvSpPr/>
          <p:nvPr/>
        </p:nvSpPr>
        <p:spPr>
          <a:xfrm>
            <a:off x="3440832" y="4550948"/>
            <a:ext cx="288032" cy="252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3F5AA56-4CE6-4127-8839-F6D87894E8A5}"/>
              </a:ext>
            </a:extLst>
          </p:cNvPr>
          <p:cNvSpPr/>
          <p:nvPr/>
        </p:nvSpPr>
        <p:spPr>
          <a:xfrm>
            <a:off x="2307018" y="356049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상품이름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F94708E-04F3-44E6-B195-364F00AE9B10}"/>
              </a:ext>
            </a:extLst>
          </p:cNvPr>
          <p:cNvSpPr/>
          <p:nvPr/>
        </p:nvSpPr>
        <p:spPr>
          <a:xfrm>
            <a:off x="773732" y="356049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입금예정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2A424B6-A08F-4E0B-A67A-C76D4701EDB9}"/>
              </a:ext>
            </a:extLst>
          </p:cNvPr>
          <p:cNvSpPr/>
          <p:nvPr/>
        </p:nvSpPr>
        <p:spPr>
          <a:xfrm>
            <a:off x="3102343" y="3490505"/>
            <a:ext cx="1362846" cy="370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박길동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(pkd1275)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486B770-6EB6-4C8C-A4C3-6CA3B5B700FC}"/>
              </a:ext>
            </a:extLst>
          </p:cNvPr>
          <p:cNvSpPr/>
          <p:nvPr/>
        </p:nvSpPr>
        <p:spPr>
          <a:xfrm>
            <a:off x="6038324" y="356049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박무봉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0AFF3A0-9ACB-4AD7-B9A5-22E430BDA303}"/>
              </a:ext>
            </a:extLst>
          </p:cNvPr>
          <p:cNvSpPr/>
          <p:nvPr/>
        </p:nvSpPr>
        <p:spPr>
          <a:xfrm>
            <a:off x="686529" y="4033251"/>
            <a:ext cx="102611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입금완료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663AC7B-D3CE-415A-97D1-D60546CF9EF7}"/>
              </a:ext>
            </a:extLst>
          </p:cNvPr>
          <p:cNvSpPr/>
          <p:nvPr/>
        </p:nvSpPr>
        <p:spPr>
          <a:xfrm>
            <a:off x="5913637" y="2592709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입금완료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550E1DC-96A0-4CA7-92CE-30BA8EBE3D2F}"/>
              </a:ext>
            </a:extLst>
          </p:cNvPr>
          <p:cNvCxnSpPr>
            <a:cxnSpLocks/>
          </p:cNvCxnSpPr>
          <p:nvPr/>
        </p:nvCxnSpPr>
        <p:spPr>
          <a:xfrm>
            <a:off x="165000" y="2441626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 descr="check-square.png">
            <a:extLst>
              <a:ext uri="{FF2B5EF4-FFF2-40B4-BE49-F238E27FC236}">
                <a16:creationId xmlns:a16="http://schemas.microsoft.com/office/drawing/2014/main" id="{8ACCFFB9-3F5D-455F-9FA0-872D71ADC06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0472" y="3550162"/>
            <a:ext cx="251228" cy="251228"/>
          </a:xfrm>
          <a:prstGeom prst="rect">
            <a:avLst/>
          </a:prstGeom>
        </p:spPr>
      </p:pic>
      <p:pic>
        <p:nvPicPr>
          <p:cNvPr id="67" name="그림 66" descr="check-square.png">
            <a:extLst>
              <a:ext uri="{FF2B5EF4-FFF2-40B4-BE49-F238E27FC236}">
                <a16:creationId xmlns:a16="http://schemas.microsoft.com/office/drawing/2014/main" id="{269F6E95-2337-4B1D-B5DC-9A0664E57A5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0472" y="4022921"/>
            <a:ext cx="251228" cy="251228"/>
          </a:xfrm>
          <a:prstGeom prst="rect">
            <a:avLst/>
          </a:prstGeom>
        </p:spPr>
      </p:pic>
      <p:pic>
        <p:nvPicPr>
          <p:cNvPr id="68" name="그림 67" descr="check-square.png">
            <a:extLst>
              <a:ext uri="{FF2B5EF4-FFF2-40B4-BE49-F238E27FC236}">
                <a16:creationId xmlns:a16="http://schemas.microsoft.com/office/drawing/2014/main" id="{768B1849-6871-4789-B34B-D3298A4FB1D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0472" y="3063627"/>
            <a:ext cx="251228" cy="251228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A44601CF-5F8A-45A0-A690-BF71757A61A5}"/>
              </a:ext>
            </a:extLst>
          </p:cNvPr>
          <p:cNvSpPr/>
          <p:nvPr/>
        </p:nvSpPr>
        <p:spPr>
          <a:xfrm>
            <a:off x="0" y="1614011"/>
            <a:ext cx="1002775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주문일자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78F5D00-4811-4271-BA47-4196D00461B3}"/>
              </a:ext>
            </a:extLst>
          </p:cNvPr>
          <p:cNvSpPr/>
          <p:nvPr/>
        </p:nvSpPr>
        <p:spPr>
          <a:xfrm>
            <a:off x="2567325" y="1621429"/>
            <a:ext cx="1148956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2020-02-24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A1701FB-8B2F-474D-8227-5B89FB2E0502}"/>
              </a:ext>
            </a:extLst>
          </p:cNvPr>
          <p:cNvSpPr/>
          <p:nvPr/>
        </p:nvSpPr>
        <p:spPr>
          <a:xfrm>
            <a:off x="2216696" y="1614011"/>
            <a:ext cx="264062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3EF53F0-B6F4-4452-873B-5E00908969C1}"/>
              </a:ext>
            </a:extLst>
          </p:cNvPr>
          <p:cNvSpPr/>
          <p:nvPr/>
        </p:nvSpPr>
        <p:spPr>
          <a:xfrm>
            <a:off x="3749537" y="1614011"/>
            <a:ext cx="1002775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E7FD900-A0E0-4436-9ED9-4990106513F0}"/>
              </a:ext>
            </a:extLst>
          </p:cNvPr>
          <p:cNvSpPr/>
          <p:nvPr/>
        </p:nvSpPr>
        <p:spPr>
          <a:xfrm>
            <a:off x="4647875" y="1621429"/>
            <a:ext cx="1529261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0B76C96-51FE-44C5-9E11-2E7068F37DCD}"/>
              </a:ext>
            </a:extLst>
          </p:cNvPr>
          <p:cNvSpPr/>
          <p:nvPr/>
        </p:nvSpPr>
        <p:spPr>
          <a:xfrm>
            <a:off x="852947" y="1998178"/>
            <a:ext cx="863227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7A314AA-9184-4357-8762-51EF451C5DB0}"/>
              </a:ext>
            </a:extLst>
          </p:cNvPr>
          <p:cNvSpPr/>
          <p:nvPr/>
        </p:nvSpPr>
        <p:spPr>
          <a:xfrm>
            <a:off x="-87270" y="1990760"/>
            <a:ext cx="1002775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주문자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6D22FBA-FB83-4B88-B692-C9BF96FE654E}"/>
              </a:ext>
            </a:extLst>
          </p:cNvPr>
          <p:cNvSpPr/>
          <p:nvPr/>
        </p:nvSpPr>
        <p:spPr>
          <a:xfrm>
            <a:off x="2593833" y="1998178"/>
            <a:ext cx="863227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9473B6A-4AE3-4777-99B0-22CE10A5544A}"/>
              </a:ext>
            </a:extLst>
          </p:cNvPr>
          <p:cNvSpPr/>
          <p:nvPr/>
        </p:nvSpPr>
        <p:spPr>
          <a:xfrm>
            <a:off x="1653616" y="1990760"/>
            <a:ext cx="1002775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393DD88-C844-421F-982D-4272B23C0C31}"/>
              </a:ext>
            </a:extLst>
          </p:cNvPr>
          <p:cNvSpPr/>
          <p:nvPr/>
        </p:nvSpPr>
        <p:spPr>
          <a:xfrm>
            <a:off x="4334719" y="1998178"/>
            <a:ext cx="863227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E0EC68E-CE4D-4502-AC31-351BA84898CF}"/>
              </a:ext>
            </a:extLst>
          </p:cNvPr>
          <p:cNvSpPr/>
          <p:nvPr/>
        </p:nvSpPr>
        <p:spPr>
          <a:xfrm>
            <a:off x="3394502" y="1990760"/>
            <a:ext cx="1002775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수령인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CAE1928-F2CE-4D23-95FB-A4A1BED947EE}"/>
              </a:ext>
            </a:extLst>
          </p:cNvPr>
          <p:cNvSpPr/>
          <p:nvPr/>
        </p:nvSpPr>
        <p:spPr>
          <a:xfrm>
            <a:off x="6075607" y="1992033"/>
            <a:ext cx="863227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2088582-62A6-474B-A2A3-4A109A3F4B3B}"/>
              </a:ext>
            </a:extLst>
          </p:cNvPr>
          <p:cNvSpPr/>
          <p:nvPr/>
        </p:nvSpPr>
        <p:spPr>
          <a:xfrm>
            <a:off x="5135388" y="1984615"/>
            <a:ext cx="1002775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입금자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D90D41D-17E1-4A8F-8A31-0401E3DC7921}"/>
              </a:ext>
            </a:extLst>
          </p:cNvPr>
          <p:cNvSpPr/>
          <p:nvPr/>
        </p:nvSpPr>
        <p:spPr>
          <a:xfrm>
            <a:off x="913447" y="3073957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주문상태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FBA43D1-52C0-415E-9B6B-0FFD2D09EAE7}"/>
              </a:ext>
            </a:extLst>
          </p:cNvPr>
          <p:cNvSpPr/>
          <p:nvPr/>
        </p:nvSpPr>
        <p:spPr>
          <a:xfrm>
            <a:off x="2425931" y="3073957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상품이름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507B124-BC09-4A6F-BFE0-227D0D4339D1}"/>
              </a:ext>
            </a:extLst>
          </p:cNvPr>
          <p:cNvSpPr/>
          <p:nvPr/>
        </p:nvSpPr>
        <p:spPr>
          <a:xfrm>
            <a:off x="3119061" y="3073957"/>
            <a:ext cx="1241594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주문자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C92CA1D-5300-4994-8349-F749D2BB8221}"/>
              </a:ext>
            </a:extLst>
          </p:cNvPr>
          <p:cNvSpPr/>
          <p:nvPr/>
        </p:nvSpPr>
        <p:spPr>
          <a:xfrm>
            <a:off x="6008884" y="307395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입금자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AD586A7-D2B5-4462-BAD3-CA5466E26F8C}"/>
              </a:ext>
            </a:extLst>
          </p:cNvPr>
          <p:cNvSpPr/>
          <p:nvPr/>
        </p:nvSpPr>
        <p:spPr>
          <a:xfrm>
            <a:off x="2307018" y="4038496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상품이름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4837E68-0DCE-4A9C-B57F-733DD4A077DF}"/>
              </a:ext>
            </a:extLst>
          </p:cNvPr>
          <p:cNvSpPr/>
          <p:nvPr/>
        </p:nvSpPr>
        <p:spPr>
          <a:xfrm>
            <a:off x="3099752" y="3977186"/>
            <a:ext cx="1362846" cy="370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최길동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(ckd1885)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AAF6630-C7CD-45F9-B486-75675E711D90}"/>
              </a:ext>
            </a:extLst>
          </p:cNvPr>
          <p:cNvSpPr/>
          <p:nvPr/>
        </p:nvSpPr>
        <p:spPr>
          <a:xfrm>
            <a:off x="6038324" y="404247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최길동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EF23EE7-D10F-430E-BDC5-CD09BE101A85}"/>
              </a:ext>
            </a:extLst>
          </p:cNvPr>
          <p:cNvSpPr/>
          <p:nvPr/>
        </p:nvSpPr>
        <p:spPr>
          <a:xfrm>
            <a:off x="1666700" y="3073957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결제금액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0DCE429-D3F3-44A0-ABB5-F3EF1F80FC4C}"/>
              </a:ext>
            </a:extLst>
          </p:cNvPr>
          <p:cNvSpPr/>
          <p:nvPr/>
        </p:nvSpPr>
        <p:spPr>
          <a:xfrm>
            <a:off x="1517224" y="356049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59,000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011C0EE-C00D-455E-9797-14DEDD00CF6E}"/>
              </a:ext>
            </a:extLst>
          </p:cNvPr>
          <p:cNvSpPr/>
          <p:nvPr/>
        </p:nvSpPr>
        <p:spPr>
          <a:xfrm>
            <a:off x="1517224" y="4033251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78,500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21FDDEF-1B2F-4C72-8D81-1AA79059BDB4}"/>
              </a:ext>
            </a:extLst>
          </p:cNvPr>
          <p:cNvSpPr/>
          <p:nvPr/>
        </p:nvSpPr>
        <p:spPr>
          <a:xfrm>
            <a:off x="4316750" y="356049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국민은행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5B3E006-BA17-47CE-AB25-52AF619D18FD}"/>
              </a:ext>
            </a:extLst>
          </p:cNvPr>
          <p:cNvSpPr/>
          <p:nvPr/>
        </p:nvSpPr>
        <p:spPr>
          <a:xfrm>
            <a:off x="4287310" y="307395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입금은행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32A42BA3-3B0F-408B-80BA-6C5770E16403}"/>
              </a:ext>
            </a:extLst>
          </p:cNvPr>
          <p:cNvSpPr/>
          <p:nvPr/>
        </p:nvSpPr>
        <p:spPr>
          <a:xfrm>
            <a:off x="4316750" y="404247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하나은행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C1DB285-EEBD-47D1-8940-9B291133DFF5}"/>
              </a:ext>
            </a:extLst>
          </p:cNvPr>
          <p:cNvSpPr/>
          <p:nvPr/>
        </p:nvSpPr>
        <p:spPr>
          <a:xfrm>
            <a:off x="4720777" y="2592709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입금취소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61321CD-7B5C-4D0D-B56E-97EA181B2A27}"/>
              </a:ext>
            </a:extLst>
          </p:cNvPr>
          <p:cNvSpPr/>
          <p:nvPr/>
        </p:nvSpPr>
        <p:spPr>
          <a:xfrm>
            <a:off x="96901" y="1196752"/>
            <a:ext cx="7016945" cy="5400595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3F3DA348-04CF-4BD6-AA17-17D6AE9AC73C}"/>
              </a:ext>
            </a:extLst>
          </p:cNvPr>
          <p:cNvGrpSpPr/>
          <p:nvPr/>
        </p:nvGrpSpPr>
        <p:grpSpPr>
          <a:xfrm>
            <a:off x="1133570" y="1202723"/>
            <a:ext cx="4899550" cy="1558514"/>
            <a:chOff x="1133570" y="1340768"/>
            <a:chExt cx="4899550" cy="1558514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251C1DC8-1CD7-44A8-908D-7603DB3743CF}"/>
                </a:ext>
              </a:extLst>
            </p:cNvPr>
            <p:cNvSpPr/>
            <p:nvPr/>
          </p:nvSpPr>
          <p:spPr>
            <a:xfrm>
              <a:off x="1133570" y="1340768"/>
              <a:ext cx="4899550" cy="1558514"/>
            </a:xfrm>
            <a:prstGeom prst="rect">
              <a:avLst/>
            </a:prstGeom>
            <a:solidFill>
              <a:srgbClr val="292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E732709-3333-42FE-91D4-E0473CF04DA0}"/>
                </a:ext>
              </a:extLst>
            </p:cNvPr>
            <p:cNvSpPr txBox="1"/>
            <p:nvPr/>
          </p:nvSpPr>
          <p:spPr>
            <a:xfrm>
              <a:off x="1208584" y="1465039"/>
              <a:ext cx="2009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Companion.com 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내용</a:t>
              </a:r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endPara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02046D2-8A79-4014-94DC-442FD7AD1683}"/>
                </a:ext>
              </a:extLst>
            </p:cNvPr>
            <p:cNvSpPr txBox="1"/>
            <p:nvPr/>
          </p:nvSpPr>
          <p:spPr>
            <a:xfrm>
              <a:off x="1208584" y="1828381"/>
              <a:ext cx="37696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선택한 주문의 입금을 취소하시겠습니까</a:t>
              </a:r>
              <a:r>
                <a:rPr lang="en-US" altLang="ko-KR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123630CC-D40D-4D93-AB0B-4B6DF1D06E83}"/>
                </a:ext>
              </a:extLst>
            </p:cNvPr>
            <p:cNvSpPr/>
            <p:nvPr/>
          </p:nvSpPr>
          <p:spPr>
            <a:xfrm>
              <a:off x="5135482" y="2420888"/>
              <a:ext cx="753622" cy="371354"/>
            </a:xfrm>
            <a:prstGeom prst="roundRect">
              <a:avLst/>
            </a:prstGeom>
            <a:solidFill>
              <a:srgbClr val="799D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아니오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28EE8520-241C-40A9-B513-1E72B3F07890}"/>
                </a:ext>
              </a:extLst>
            </p:cNvPr>
            <p:cNvSpPr/>
            <p:nvPr/>
          </p:nvSpPr>
          <p:spPr>
            <a:xfrm>
              <a:off x="5129751" y="2402253"/>
              <a:ext cx="762359" cy="41296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5999F7B-360D-499F-ADF0-EB9FD3BB70BB}"/>
                </a:ext>
              </a:extLst>
            </p:cNvPr>
            <p:cNvSpPr/>
            <p:nvPr/>
          </p:nvSpPr>
          <p:spPr>
            <a:xfrm flipV="1">
              <a:off x="5129751" y="2423706"/>
              <a:ext cx="759353" cy="387170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Oval 39">
              <a:extLst>
                <a:ext uri="{FF2B5EF4-FFF2-40B4-BE49-F238E27FC236}">
                  <a16:creationId xmlns:a16="http://schemas.microsoft.com/office/drawing/2014/main" id="{708670A3-9360-4A1E-BBF3-BB9FC317D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7470" y="2327543"/>
              <a:ext cx="161925" cy="16192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txBody>
            <a:bodyPr wrap="none" lIns="0" tIns="0" rIns="0" bIns="0" anchor="ctr"/>
            <a:lstStyle/>
            <a:p>
              <a:r>
                <a:rPr lang="en-US" altLang="ko-KR" sz="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21" name="Oval 39">
              <a:extLst>
                <a:ext uri="{FF2B5EF4-FFF2-40B4-BE49-F238E27FC236}">
                  <a16:creationId xmlns:a16="http://schemas.microsoft.com/office/drawing/2014/main" id="{122CACAF-14E6-48B7-B2EA-C36A1CEE9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026" y="2333859"/>
              <a:ext cx="161925" cy="1619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r>
                <a:rPr lang="en-US" altLang="ko-KR" sz="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592250FA-F374-4B5B-9A93-381D650D85BF}"/>
                </a:ext>
              </a:extLst>
            </p:cNvPr>
            <p:cNvSpPr/>
            <p:nvPr/>
          </p:nvSpPr>
          <p:spPr>
            <a:xfrm>
              <a:off x="4298186" y="2420888"/>
              <a:ext cx="753622" cy="371354"/>
            </a:xfrm>
            <a:prstGeom prst="round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274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작성하기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클릭 시 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 팝업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(SB-MB-002)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 로그인 클릭 시 카카오 로그인 페이지 팝업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E7D016-87A9-4FFB-B5C8-D18B0808AC99}"/>
              </a:ext>
            </a:extLst>
          </p:cNvPr>
          <p:cNvGrpSpPr/>
          <p:nvPr/>
        </p:nvGrpSpPr>
        <p:grpSpPr>
          <a:xfrm>
            <a:off x="-9867899" y="1099821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8F926C-46BD-42BF-B71C-2D847914651B}"/>
              </a:ext>
            </a:extLst>
          </p:cNvPr>
          <p:cNvSpPr/>
          <p:nvPr/>
        </p:nvSpPr>
        <p:spPr>
          <a:xfrm>
            <a:off x="-8075617" y="1104613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id="{E01B5157-C278-4FC3-9BC9-B89B0B676E2B}"/>
              </a:ext>
            </a:extLst>
          </p:cNvPr>
          <p:cNvSpPr/>
          <p:nvPr/>
        </p:nvSpPr>
        <p:spPr>
          <a:xfrm rot="2700000">
            <a:off x="-789866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id="{07BBB0C7-339B-4ED1-B0E7-B4A45125B9CE}"/>
              </a:ext>
            </a:extLst>
          </p:cNvPr>
          <p:cNvSpPr/>
          <p:nvPr/>
        </p:nvSpPr>
        <p:spPr>
          <a:xfrm rot="18900000" flipH="1">
            <a:off x="-333931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58423F-6C05-4683-B4DB-70BC6C0CB731}"/>
              </a:ext>
            </a:extLst>
          </p:cNvPr>
          <p:cNvSpPr/>
          <p:nvPr/>
        </p:nvSpPr>
        <p:spPr>
          <a:xfrm>
            <a:off x="-6358199" y="2899406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AB8288-3E87-4BEC-9070-7D37DBC1A3BC}"/>
              </a:ext>
            </a:extLst>
          </p:cNvPr>
          <p:cNvSpPr/>
          <p:nvPr/>
        </p:nvSpPr>
        <p:spPr>
          <a:xfrm>
            <a:off x="-5893562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28F9BD1-D27D-4561-9A2C-26969A6B8CDB}"/>
              </a:ext>
            </a:extLst>
          </p:cNvPr>
          <p:cNvSpPr/>
          <p:nvPr/>
        </p:nvSpPr>
        <p:spPr>
          <a:xfrm>
            <a:off x="-5428925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7F6143D-E03F-4594-8C30-0626B3C78D64}"/>
              </a:ext>
            </a:extLst>
          </p:cNvPr>
          <p:cNvSpPr/>
          <p:nvPr/>
        </p:nvSpPr>
        <p:spPr>
          <a:xfrm>
            <a:off x="-462410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1CE82C8-7D77-4BA9-86D7-DC2B0FD53D20}"/>
              </a:ext>
            </a:extLst>
          </p:cNvPr>
          <p:cNvSpPr/>
          <p:nvPr/>
        </p:nvSpPr>
        <p:spPr>
          <a:xfrm>
            <a:off x="-6349862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9AC618B-2482-4D87-9654-0C336298CE35}"/>
              </a:ext>
            </a:extLst>
          </p:cNvPr>
          <p:cNvSpPr/>
          <p:nvPr/>
        </p:nvSpPr>
        <p:spPr>
          <a:xfrm>
            <a:off x="-807561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C3428A7-FC19-4A42-BE59-93C0F2198DB1}"/>
              </a:ext>
            </a:extLst>
          </p:cNvPr>
          <p:cNvGrpSpPr/>
          <p:nvPr/>
        </p:nvGrpSpPr>
        <p:grpSpPr>
          <a:xfrm>
            <a:off x="-8078381" y="4101382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28F2B92-1373-4548-8ADD-C2C7980E1B78}"/>
              </a:ext>
            </a:extLst>
          </p:cNvPr>
          <p:cNvGrpSpPr/>
          <p:nvPr/>
        </p:nvGrpSpPr>
        <p:grpSpPr>
          <a:xfrm>
            <a:off x="-6350253" y="4101382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B388898-06AA-4664-AA99-C4A9F72E1181}"/>
              </a:ext>
            </a:extLst>
          </p:cNvPr>
          <p:cNvGrpSpPr/>
          <p:nvPr/>
        </p:nvGrpSpPr>
        <p:grpSpPr>
          <a:xfrm>
            <a:off x="-4626871" y="4101382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0336194-DE63-4A9F-8FEB-D3F9775E0CDC}"/>
              </a:ext>
            </a:extLst>
          </p:cNvPr>
          <p:cNvCxnSpPr>
            <a:cxnSpLocks/>
          </p:cNvCxnSpPr>
          <p:nvPr/>
        </p:nvCxnSpPr>
        <p:spPr>
          <a:xfrm>
            <a:off x="165000" y="1897268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92C7DA4-449B-458D-8652-3D1F619D8552}"/>
              </a:ext>
            </a:extLst>
          </p:cNvPr>
          <p:cNvSpPr/>
          <p:nvPr/>
        </p:nvSpPr>
        <p:spPr>
          <a:xfrm>
            <a:off x="2483540" y="6211892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C1E2BD46-1E2F-4150-977F-A805B8935F0A}"/>
              </a:ext>
            </a:extLst>
          </p:cNvPr>
          <p:cNvCxnSpPr>
            <a:cxnSpLocks/>
          </p:cNvCxnSpPr>
          <p:nvPr/>
        </p:nvCxnSpPr>
        <p:spPr>
          <a:xfrm>
            <a:off x="1208584" y="1897268"/>
            <a:ext cx="0" cy="412402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EA11D8C-19DE-4818-A115-7582F82F0BC1}"/>
              </a:ext>
            </a:extLst>
          </p:cNvPr>
          <p:cNvSpPr/>
          <p:nvPr/>
        </p:nvSpPr>
        <p:spPr>
          <a:xfrm>
            <a:off x="171993" y="2041476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분류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BC90EE34-E577-4CC6-8131-C1056500BB0D}"/>
              </a:ext>
            </a:extLst>
          </p:cNvPr>
          <p:cNvSpPr/>
          <p:nvPr/>
        </p:nvSpPr>
        <p:spPr>
          <a:xfrm>
            <a:off x="1351494" y="2041477"/>
            <a:ext cx="900676" cy="21221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   ▼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4456100-CD74-434A-A357-C9BB452FDCD8}"/>
              </a:ext>
            </a:extLst>
          </p:cNvPr>
          <p:cNvSpPr/>
          <p:nvPr/>
        </p:nvSpPr>
        <p:spPr>
          <a:xfrm>
            <a:off x="101077" y="4077276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132ACDC-CE74-4C8D-94CE-D93A498AA93F}"/>
              </a:ext>
            </a:extLst>
          </p:cNvPr>
          <p:cNvSpPr/>
          <p:nvPr/>
        </p:nvSpPr>
        <p:spPr>
          <a:xfrm>
            <a:off x="200472" y="503832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상품소개</a:t>
            </a:r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D5D3DC84-331E-4EE2-82B2-DD14ABE3AB42}"/>
              </a:ext>
            </a:extLst>
          </p:cNvPr>
          <p:cNvCxnSpPr>
            <a:cxnSpLocks/>
          </p:cNvCxnSpPr>
          <p:nvPr/>
        </p:nvCxnSpPr>
        <p:spPr>
          <a:xfrm>
            <a:off x="165000" y="2377451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BAA313F4-3019-42BC-983A-05544B9C0564}"/>
              </a:ext>
            </a:extLst>
          </p:cNvPr>
          <p:cNvCxnSpPr>
            <a:cxnSpLocks/>
          </p:cNvCxnSpPr>
          <p:nvPr/>
        </p:nvCxnSpPr>
        <p:spPr>
          <a:xfrm>
            <a:off x="165000" y="4345819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80D9D9AA-E968-4234-B17D-294BFD4A96BA}"/>
              </a:ext>
            </a:extLst>
          </p:cNvPr>
          <p:cNvCxnSpPr>
            <a:cxnSpLocks/>
          </p:cNvCxnSpPr>
          <p:nvPr/>
        </p:nvCxnSpPr>
        <p:spPr>
          <a:xfrm>
            <a:off x="165000" y="5551318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B155A1EB-D63A-4961-A9B7-1E10C91DA961}"/>
              </a:ext>
            </a:extLst>
          </p:cNvPr>
          <p:cNvSpPr/>
          <p:nvPr/>
        </p:nvSpPr>
        <p:spPr>
          <a:xfrm>
            <a:off x="1351493" y="4077276"/>
            <a:ext cx="3608751" cy="230569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9999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E1D1B49-BAF6-43CB-8172-F2A3BF15FC89}"/>
              </a:ext>
            </a:extLst>
          </p:cNvPr>
          <p:cNvSpPr/>
          <p:nvPr/>
        </p:nvSpPr>
        <p:spPr>
          <a:xfrm>
            <a:off x="1351493" y="5119197"/>
            <a:ext cx="5645383" cy="423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입력하세요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CE9C556A-9DFB-4D68-AB85-5184E92D8359}"/>
              </a:ext>
            </a:extLst>
          </p:cNvPr>
          <p:cNvSpPr/>
          <p:nvPr/>
        </p:nvSpPr>
        <p:spPr>
          <a:xfrm>
            <a:off x="3816794" y="6211893"/>
            <a:ext cx="1097398" cy="332184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6B0ED57-4778-4AEA-9337-00A21A0508D5}"/>
              </a:ext>
            </a:extLst>
          </p:cNvPr>
          <p:cNvSpPr/>
          <p:nvPr/>
        </p:nvSpPr>
        <p:spPr>
          <a:xfrm>
            <a:off x="1240555" y="4786482"/>
            <a:ext cx="5800677" cy="3437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이지웍</a:t>
            </a: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에디터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08B2A61-A626-4D9E-ADE0-ADDE8121DFD5}"/>
              </a:ext>
            </a:extLst>
          </p:cNvPr>
          <p:cNvSpPr/>
          <p:nvPr/>
        </p:nvSpPr>
        <p:spPr>
          <a:xfrm>
            <a:off x="4599" y="1463148"/>
            <a:ext cx="1453757" cy="367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상품등록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ACE961C-CB5C-44B1-910F-14C98709B742}"/>
              </a:ext>
            </a:extLst>
          </p:cNvPr>
          <p:cNvSpPr/>
          <p:nvPr/>
        </p:nvSpPr>
        <p:spPr>
          <a:xfrm>
            <a:off x="171993" y="255278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분류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E0A3E9D-722C-4C65-B657-6DAD719D0C81}"/>
              </a:ext>
            </a:extLst>
          </p:cNvPr>
          <p:cNvSpPr/>
          <p:nvPr/>
        </p:nvSpPr>
        <p:spPr>
          <a:xfrm>
            <a:off x="1351494" y="2552784"/>
            <a:ext cx="900676" cy="21221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   ▼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03A8F358-33D8-4151-A476-F7D2E5640BAB}"/>
              </a:ext>
            </a:extLst>
          </p:cNvPr>
          <p:cNvCxnSpPr>
            <a:cxnSpLocks/>
          </p:cNvCxnSpPr>
          <p:nvPr/>
        </p:nvCxnSpPr>
        <p:spPr>
          <a:xfrm>
            <a:off x="165000" y="2888758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B911B7F-5EE9-48FD-8B86-6C714772D739}"/>
              </a:ext>
            </a:extLst>
          </p:cNvPr>
          <p:cNvSpPr/>
          <p:nvPr/>
        </p:nvSpPr>
        <p:spPr>
          <a:xfrm>
            <a:off x="101077" y="3053338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상품명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F658B640-7F0B-494B-881F-940777556FA4}"/>
              </a:ext>
            </a:extLst>
          </p:cNvPr>
          <p:cNvCxnSpPr>
            <a:cxnSpLocks/>
          </p:cNvCxnSpPr>
          <p:nvPr/>
        </p:nvCxnSpPr>
        <p:spPr>
          <a:xfrm>
            <a:off x="165000" y="3443187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CBB886C-2343-4C73-8D26-3D7CBC7E80F5}"/>
              </a:ext>
            </a:extLst>
          </p:cNvPr>
          <p:cNvSpPr/>
          <p:nvPr/>
        </p:nvSpPr>
        <p:spPr>
          <a:xfrm>
            <a:off x="1351493" y="3053338"/>
            <a:ext cx="3608751" cy="230569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상품명을 입력하세요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FB56C6F-027C-4753-A6CB-3E1212C9D865}"/>
              </a:ext>
            </a:extLst>
          </p:cNvPr>
          <p:cNvSpPr/>
          <p:nvPr/>
        </p:nvSpPr>
        <p:spPr>
          <a:xfrm>
            <a:off x="101077" y="3603206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상품가격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038535F-120C-4F29-9D7B-568013D33070}"/>
              </a:ext>
            </a:extLst>
          </p:cNvPr>
          <p:cNvCxnSpPr>
            <a:cxnSpLocks/>
          </p:cNvCxnSpPr>
          <p:nvPr/>
        </p:nvCxnSpPr>
        <p:spPr>
          <a:xfrm>
            <a:off x="165000" y="3993055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F39C7C8-8B59-4784-94FD-D8CE1EA768B0}"/>
              </a:ext>
            </a:extLst>
          </p:cNvPr>
          <p:cNvSpPr/>
          <p:nvPr/>
        </p:nvSpPr>
        <p:spPr>
          <a:xfrm>
            <a:off x="1351493" y="3603206"/>
            <a:ext cx="3608751" cy="230569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가격을 입력하세요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DA30134-71BB-4CC3-A6BD-978A8E2B2870}"/>
              </a:ext>
            </a:extLst>
          </p:cNvPr>
          <p:cNvSpPr/>
          <p:nvPr/>
        </p:nvSpPr>
        <p:spPr>
          <a:xfrm>
            <a:off x="101077" y="4463965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등록일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61F42081-72EA-44BA-A470-02563ED64545}"/>
              </a:ext>
            </a:extLst>
          </p:cNvPr>
          <p:cNvCxnSpPr>
            <a:cxnSpLocks/>
          </p:cNvCxnSpPr>
          <p:nvPr/>
        </p:nvCxnSpPr>
        <p:spPr>
          <a:xfrm>
            <a:off x="165000" y="4732508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509AAF9-C118-42F0-9AC2-8D3ADD5B75DD}"/>
              </a:ext>
            </a:extLst>
          </p:cNvPr>
          <p:cNvSpPr/>
          <p:nvPr/>
        </p:nvSpPr>
        <p:spPr>
          <a:xfrm>
            <a:off x="1351493" y="4463965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2020-03-09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E6C3025-E0D8-470B-8907-D44C6F99E264}"/>
              </a:ext>
            </a:extLst>
          </p:cNvPr>
          <p:cNvSpPr/>
          <p:nvPr/>
        </p:nvSpPr>
        <p:spPr>
          <a:xfrm>
            <a:off x="200472" y="5670969"/>
            <a:ext cx="1022695" cy="27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상품이미지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7558878-5F1B-4F4D-B35C-2D747F963B5F}"/>
              </a:ext>
            </a:extLst>
          </p:cNvPr>
          <p:cNvSpPr/>
          <p:nvPr/>
        </p:nvSpPr>
        <p:spPr>
          <a:xfrm>
            <a:off x="1340817" y="5667450"/>
            <a:ext cx="1097398" cy="332185"/>
          </a:xfrm>
          <a:prstGeom prst="rect">
            <a:avLst/>
          </a:prstGeom>
          <a:solidFill>
            <a:srgbClr val="A58D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파일찾기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7891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작성하기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클릭 시 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 팝업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(SB-MB-002)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 로그인 클릭 시 카카오 로그인 페이지 팝업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E7D016-87A9-4FFB-B5C8-D18B0808AC99}"/>
              </a:ext>
            </a:extLst>
          </p:cNvPr>
          <p:cNvGrpSpPr/>
          <p:nvPr/>
        </p:nvGrpSpPr>
        <p:grpSpPr>
          <a:xfrm>
            <a:off x="-9867899" y="1099821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8F926C-46BD-42BF-B71C-2D847914651B}"/>
              </a:ext>
            </a:extLst>
          </p:cNvPr>
          <p:cNvSpPr/>
          <p:nvPr/>
        </p:nvSpPr>
        <p:spPr>
          <a:xfrm>
            <a:off x="-8075617" y="1104613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id="{E01B5157-C278-4FC3-9BC9-B89B0B676E2B}"/>
              </a:ext>
            </a:extLst>
          </p:cNvPr>
          <p:cNvSpPr/>
          <p:nvPr/>
        </p:nvSpPr>
        <p:spPr>
          <a:xfrm rot="2700000">
            <a:off x="-789866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id="{07BBB0C7-339B-4ED1-B0E7-B4A45125B9CE}"/>
              </a:ext>
            </a:extLst>
          </p:cNvPr>
          <p:cNvSpPr/>
          <p:nvPr/>
        </p:nvSpPr>
        <p:spPr>
          <a:xfrm rot="18900000" flipH="1">
            <a:off x="-333931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58423F-6C05-4683-B4DB-70BC6C0CB731}"/>
              </a:ext>
            </a:extLst>
          </p:cNvPr>
          <p:cNvSpPr/>
          <p:nvPr/>
        </p:nvSpPr>
        <p:spPr>
          <a:xfrm>
            <a:off x="-6358199" y="2899406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AB8288-3E87-4BEC-9070-7D37DBC1A3BC}"/>
              </a:ext>
            </a:extLst>
          </p:cNvPr>
          <p:cNvSpPr/>
          <p:nvPr/>
        </p:nvSpPr>
        <p:spPr>
          <a:xfrm>
            <a:off x="-5893562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28F9BD1-D27D-4561-9A2C-26969A6B8CDB}"/>
              </a:ext>
            </a:extLst>
          </p:cNvPr>
          <p:cNvSpPr/>
          <p:nvPr/>
        </p:nvSpPr>
        <p:spPr>
          <a:xfrm>
            <a:off x="-5428925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7F6143D-E03F-4594-8C30-0626B3C78D64}"/>
              </a:ext>
            </a:extLst>
          </p:cNvPr>
          <p:cNvSpPr/>
          <p:nvPr/>
        </p:nvSpPr>
        <p:spPr>
          <a:xfrm>
            <a:off x="-462410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1CE82C8-7D77-4BA9-86D7-DC2B0FD53D20}"/>
              </a:ext>
            </a:extLst>
          </p:cNvPr>
          <p:cNvSpPr/>
          <p:nvPr/>
        </p:nvSpPr>
        <p:spPr>
          <a:xfrm>
            <a:off x="-6349862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9AC618B-2482-4D87-9654-0C336298CE35}"/>
              </a:ext>
            </a:extLst>
          </p:cNvPr>
          <p:cNvSpPr/>
          <p:nvPr/>
        </p:nvSpPr>
        <p:spPr>
          <a:xfrm>
            <a:off x="-807561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C3428A7-FC19-4A42-BE59-93C0F2198DB1}"/>
              </a:ext>
            </a:extLst>
          </p:cNvPr>
          <p:cNvGrpSpPr/>
          <p:nvPr/>
        </p:nvGrpSpPr>
        <p:grpSpPr>
          <a:xfrm>
            <a:off x="-8078381" y="4101382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28F2B92-1373-4548-8ADD-C2C7980E1B78}"/>
              </a:ext>
            </a:extLst>
          </p:cNvPr>
          <p:cNvGrpSpPr/>
          <p:nvPr/>
        </p:nvGrpSpPr>
        <p:grpSpPr>
          <a:xfrm>
            <a:off x="-6350253" y="4101382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B388898-06AA-4664-AA99-C4A9F72E1181}"/>
              </a:ext>
            </a:extLst>
          </p:cNvPr>
          <p:cNvGrpSpPr/>
          <p:nvPr/>
        </p:nvGrpSpPr>
        <p:grpSpPr>
          <a:xfrm>
            <a:off x="-4626871" y="4101382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0336194-DE63-4A9F-8FEB-D3F9775E0CDC}"/>
              </a:ext>
            </a:extLst>
          </p:cNvPr>
          <p:cNvCxnSpPr>
            <a:cxnSpLocks/>
          </p:cNvCxnSpPr>
          <p:nvPr/>
        </p:nvCxnSpPr>
        <p:spPr>
          <a:xfrm>
            <a:off x="165000" y="1897268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C1E2BD46-1E2F-4150-977F-A805B8935F0A}"/>
              </a:ext>
            </a:extLst>
          </p:cNvPr>
          <p:cNvCxnSpPr>
            <a:cxnSpLocks/>
          </p:cNvCxnSpPr>
          <p:nvPr/>
        </p:nvCxnSpPr>
        <p:spPr>
          <a:xfrm>
            <a:off x="1208584" y="1897268"/>
            <a:ext cx="0" cy="412402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EA11D8C-19DE-4818-A115-7582F82F0BC1}"/>
              </a:ext>
            </a:extLst>
          </p:cNvPr>
          <p:cNvSpPr/>
          <p:nvPr/>
        </p:nvSpPr>
        <p:spPr>
          <a:xfrm>
            <a:off x="171993" y="2041476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분류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BC90EE34-E577-4CC6-8131-C1056500BB0D}"/>
              </a:ext>
            </a:extLst>
          </p:cNvPr>
          <p:cNvSpPr/>
          <p:nvPr/>
        </p:nvSpPr>
        <p:spPr>
          <a:xfrm>
            <a:off x="1351494" y="2041477"/>
            <a:ext cx="900676" cy="21221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강아지  ▼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4456100-CD74-434A-A357-C9BB452FDCD8}"/>
              </a:ext>
            </a:extLst>
          </p:cNvPr>
          <p:cNvSpPr/>
          <p:nvPr/>
        </p:nvSpPr>
        <p:spPr>
          <a:xfrm>
            <a:off x="101077" y="4077276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132ACDC-CE74-4C8D-94CE-D93A498AA93F}"/>
              </a:ext>
            </a:extLst>
          </p:cNvPr>
          <p:cNvSpPr/>
          <p:nvPr/>
        </p:nvSpPr>
        <p:spPr>
          <a:xfrm>
            <a:off x="200472" y="503832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상품소개</a:t>
            </a:r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D5D3DC84-331E-4EE2-82B2-DD14ABE3AB42}"/>
              </a:ext>
            </a:extLst>
          </p:cNvPr>
          <p:cNvCxnSpPr>
            <a:cxnSpLocks/>
          </p:cNvCxnSpPr>
          <p:nvPr/>
        </p:nvCxnSpPr>
        <p:spPr>
          <a:xfrm>
            <a:off x="165000" y="2377451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BAA313F4-3019-42BC-983A-05544B9C0564}"/>
              </a:ext>
            </a:extLst>
          </p:cNvPr>
          <p:cNvCxnSpPr>
            <a:cxnSpLocks/>
          </p:cNvCxnSpPr>
          <p:nvPr/>
        </p:nvCxnSpPr>
        <p:spPr>
          <a:xfrm>
            <a:off x="165000" y="4345819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80D9D9AA-E968-4234-B17D-294BFD4A96BA}"/>
              </a:ext>
            </a:extLst>
          </p:cNvPr>
          <p:cNvCxnSpPr>
            <a:cxnSpLocks/>
          </p:cNvCxnSpPr>
          <p:nvPr/>
        </p:nvCxnSpPr>
        <p:spPr>
          <a:xfrm>
            <a:off x="165000" y="5551318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B155A1EB-D63A-4961-A9B7-1E10C91DA961}"/>
              </a:ext>
            </a:extLst>
          </p:cNvPr>
          <p:cNvSpPr/>
          <p:nvPr/>
        </p:nvSpPr>
        <p:spPr>
          <a:xfrm>
            <a:off x="1351493" y="4077276"/>
            <a:ext cx="3608751" cy="230569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486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E1D1B49-BAF6-43CB-8172-F2A3BF15FC89}"/>
              </a:ext>
            </a:extLst>
          </p:cNvPr>
          <p:cNvSpPr/>
          <p:nvPr/>
        </p:nvSpPr>
        <p:spPr>
          <a:xfrm>
            <a:off x="1351493" y="5119197"/>
            <a:ext cx="5645383" cy="423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입력하세요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6B0ED57-4778-4AEA-9337-00A21A0508D5}"/>
              </a:ext>
            </a:extLst>
          </p:cNvPr>
          <p:cNvSpPr/>
          <p:nvPr/>
        </p:nvSpPr>
        <p:spPr>
          <a:xfrm>
            <a:off x="1240555" y="4786482"/>
            <a:ext cx="5800677" cy="3437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이지웍</a:t>
            </a: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에디터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08B2A61-A626-4D9E-ADE0-ADDE8121DFD5}"/>
              </a:ext>
            </a:extLst>
          </p:cNvPr>
          <p:cNvSpPr/>
          <p:nvPr/>
        </p:nvSpPr>
        <p:spPr>
          <a:xfrm>
            <a:off x="97610" y="1463148"/>
            <a:ext cx="1759046" cy="367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상품상세보기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ACE961C-CB5C-44B1-910F-14C98709B742}"/>
              </a:ext>
            </a:extLst>
          </p:cNvPr>
          <p:cNvSpPr/>
          <p:nvPr/>
        </p:nvSpPr>
        <p:spPr>
          <a:xfrm>
            <a:off x="171993" y="255278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분류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E0A3E9D-722C-4C65-B657-6DAD719D0C81}"/>
              </a:ext>
            </a:extLst>
          </p:cNvPr>
          <p:cNvSpPr/>
          <p:nvPr/>
        </p:nvSpPr>
        <p:spPr>
          <a:xfrm>
            <a:off x="1351494" y="2552784"/>
            <a:ext cx="900676" cy="21221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사료    ▼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03A8F358-33D8-4151-A476-F7D2E5640BAB}"/>
              </a:ext>
            </a:extLst>
          </p:cNvPr>
          <p:cNvCxnSpPr>
            <a:cxnSpLocks/>
          </p:cNvCxnSpPr>
          <p:nvPr/>
        </p:nvCxnSpPr>
        <p:spPr>
          <a:xfrm>
            <a:off x="165000" y="2888758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B911B7F-5EE9-48FD-8B86-6C714772D739}"/>
              </a:ext>
            </a:extLst>
          </p:cNvPr>
          <p:cNvSpPr/>
          <p:nvPr/>
        </p:nvSpPr>
        <p:spPr>
          <a:xfrm>
            <a:off x="101077" y="3053338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상품명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F658B640-7F0B-494B-881F-940777556FA4}"/>
              </a:ext>
            </a:extLst>
          </p:cNvPr>
          <p:cNvCxnSpPr>
            <a:cxnSpLocks/>
          </p:cNvCxnSpPr>
          <p:nvPr/>
        </p:nvCxnSpPr>
        <p:spPr>
          <a:xfrm>
            <a:off x="165000" y="3443187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CBB886C-2343-4C73-8D26-3D7CBC7E80F5}"/>
              </a:ext>
            </a:extLst>
          </p:cNvPr>
          <p:cNvSpPr/>
          <p:nvPr/>
        </p:nvSpPr>
        <p:spPr>
          <a:xfrm>
            <a:off x="1351493" y="3053338"/>
            <a:ext cx="3608751" cy="230569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유기농 사료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FB56C6F-027C-4753-A6CB-3E1212C9D865}"/>
              </a:ext>
            </a:extLst>
          </p:cNvPr>
          <p:cNvSpPr/>
          <p:nvPr/>
        </p:nvSpPr>
        <p:spPr>
          <a:xfrm>
            <a:off x="101077" y="3603206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상품가격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038535F-120C-4F29-9D7B-568013D33070}"/>
              </a:ext>
            </a:extLst>
          </p:cNvPr>
          <p:cNvCxnSpPr>
            <a:cxnSpLocks/>
          </p:cNvCxnSpPr>
          <p:nvPr/>
        </p:nvCxnSpPr>
        <p:spPr>
          <a:xfrm>
            <a:off x="165000" y="3993055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F39C7C8-8B59-4784-94FD-D8CE1EA768B0}"/>
              </a:ext>
            </a:extLst>
          </p:cNvPr>
          <p:cNvSpPr/>
          <p:nvPr/>
        </p:nvSpPr>
        <p:spPr>
          <a:xfrm>
            <a:off x="1351493" y="3603206"/>
            <a:ext cx="3608751" cy="230569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39,800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DA30134-71BB-4CC3-A6BD-978A8E2B2870}"/>
              </a:ext>
            </a:extLst>
          </p:cNvPr>
          <p:cNvSpPr/>
          <p:nvPr/>
        </p:nvSpPr>
        <p:spPr>
          <a:xfrm>
            <a:off x="101077" y="4463965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등록일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61F42081-72EA-44BA-A470-02563ED64545}"/>
              </a:ext>
            </a:extLst>
          </p:cNvPr>
          <p:cNvCxnSpPr>
            <a:cxnSpLocks/>
          </p:cNvCxnSpPr>
          <p:nvPr/>
        </p:nvCxnSpPr>
        <p:spPr>
          <a:xfrm>
            <a:off x="165000" y="4732508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509AAF9-C118-42F0-9AC2-8D3ADD5B75DD}"/>
              </a:ext>
            </a:extLst>
          </p:cNvPr>
          <p:cNvSpPr/>
          <p:nvPr/>
        </p:nvSpPr>
        <p:spPr>
          <a:xfrm>
            <a:off x="1351493" y="4463965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2020-03-09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E6C3025-E0D8-470B-8907-D44C6F99E264}"/>
              </a:ext>
            </a:extLst>
          </p:cNvPr>
          <p:cNvSpPr/>
          <p:nvPr/>
        </p:nvSpPr>
        <p:spPr>
          <a:xfrm>
            <a:off x="200472" y="5670969"/>
            <a:ext cx="1022695" cy="27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상품이미지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7558878-5F1B-4F4D-B35C-2D747F963B5F}"/>
              </a:ext>
            </a:extLst>
          </p:cNvPr>
          <p:cNvSpPr/>
          <p:nvPr/>
        </p:nvSpPr>
        <p:spPr>
          <a:xfrm>
            <a:off x="1340817" y="5667450"/>
            <a:ext cx="1097398" cy="332185"/>
          </a:xfrm>
          <a:prstGeom prst="rect">
            <a:avLst/>
          </a:prstGeom>
          <a:solidFill>
            <a:srgbClr val="A58D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파일찾기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63E4002-BF2E-42C3-B85A-777D2EB56C4C}"/>
              </a:ext>
            </a:extLst>
          </p:cNvPr>
          <p:cNvSpPr/>
          <p:nvPr/>
        </p:nvSpPr>
        <p:spPr>
          <a:xfrm>
            <a:off x="1854711" y="6173120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740EFC3-C4B4-4AC2-9904-42112494B0A5}"/>
              </a:ext>
            </a:extLst>
          </p:cNvPr>
          <p:cNvSpPr/>
          <p:nvPr/>
        </p:nvSpPr>
        <p:spPr>
          <a:xfrm>
            <a:off x="3076786" y="6173120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3BF1A16-8ABD-4DA8-BF5F-87A5FA11940E}"/>
              </a:ext>
            </a:extLst>
          </p:cNvPr>
          <p:cNvSpPr/>
          <p:nvPr/>
        </p:nvSpPr>
        <p:spPr>
          <a:xfrm>
            <a:off x="4298861" y="6173120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350521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작성하기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클릭 시 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 팝업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(SB-MB-002)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 로그인 클릭 시 카카오 로그인 페이지 팝업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E7D016-87A9-4FFB-B5C8-D18B0808AC99}"/>
              </a:ext>
            </a:extLst>
          </p:cNvPr>
          <p:cNvGrpSpPr/>
          <p:nvPr/>
        </p:nvGrpSpPr>
        <p:grpSpPr>
          <a:xfrm>
            <a:off x="-9867899" y="1099821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8F926C-46BD-42BF-B71C-2D847914651B}"/>
              </a:ext>
            </a:extLst>
          </p:cNvPr>
          <p:cNvSpPr/>
          <p:nvPr/>
        </p:nvSpPr>
        <p:spPr>
          <a:xfrm>
            <a:off x="-8075617" y="1104613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id="{E01B5157-C278-4FC3-9BC9-B89B0B676E2B}"/>
              </a:ext>
            </a:extLst>
          </p:cNvPr>
          <p:cNvSpPr/>
          <p:nvPr/>
        </p:nvSpPr>
        <p:spPr>
          <a:xfrm rot="2700000">
            <a:off x="-789866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id="{07BBB0C7-339B-4ED1-B0E7-B4A45125B9CE}"/>
              </a:ext>
            </a:extLst>
          </p:cNvPr>
          <p:cNvSpPr/>
          <p:nvPr/>
        </p:nvSpPr>
        <p:spPr>
          <a:xfrm rot="18900000" flipH="1">
            <a:off x="-333931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58423F-6C05-4683-B4DB-70BC6C0CB731}"/>
              </a:ext>
            </a:extLst>
          </p:cNvPr>
          <p:cNvSpPr/>
          <p:nvPr/>
        </p:nvSpPr>
        <p:spPr>
          <a:xfrm>
            <a:off x="-6358199" y="2899406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AB8288-3E87-4BEC-9070-7D37DBC1A3BC}"/>
              </a:ext>
            </a:extLst>
          </p:cNvPr>
          <p:cNvSpPr/>
          <p:nvPr/>
        </p:nvSpPr>
        <p:spPr>
          <a:xfrm>
            <a:off x="-5893562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28F9BD1-D27D-4561-9A2C-26969A6B8CDB}"/>
              </a:ext>
            </a:extLst>
          </p:cNvPr>
          <p:cNvSpPr/>
          <p:nvPr/>
        </p:nvSpPr>
        <p:spPr>
          <a:xfrm>
            <a:off x="-5428925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7F6143D-E03F-4594-8C30-0626B3C78D64}"/>
              </a:ext>
            </a:extLst>
          </p:cNvPr>
          <p:cNvSpPr/>
          <p:nvPr/>
        </p:nvSpPr>
        <p:spPr>
          <a:xfrm>
            <a:off x="-462410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1CE82C8-7D77-4BA9-86D7-DC2B0FD53D20}"/>
              </a:ext>
            </a:extLst>
          </p:cNvPr>
          <p:cNvSpPr/>
          <p:nvPr/>
        </p:nvSpPr>
        <p:spPr>
          <a:xfrm>
            <a:off x="-6349862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9AC618B-2482-4D87-9654-0C336298CE35}"/>
              </a:ext>
            </a:extLst>
          </p:cNvPr>
          <p:cNvSpPr/>
          <p:nvPr/>
        </p:nvSpPr>
        <p:spPr>
          <a:xfrm>
            <a:off x="-807561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C3428A7-FC19-4A42-BE59-93C0F2198DB1}"/>
              </a:ext>
            </a:extLst>
          </p:cNvPr>
          <p:cNvGrpSpPr/>
          <p:nvPr/>
        </p:nvGrpSpPr>
        <p:grpSpPr>
          <a:xfrm>
            <a:off x="-8078381" y="4101382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28F2B92-1373-4548-8ADD-C2C7980E1B78}"/>
              </a:ext>
            </a:extLst>
          </p:cNvPr>
          <p:cNvGrpSpPr/>
          <p:nvPr/>
        </p:nvGrpSpPr>
        <p:grpSpPr>
          <a:xfrm>
            <a:off x="-6350253" y="4101382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B388898-06AA-4664-AA99-C4A9F72E1181}"/>
              </a:ext>
            </a:extLst>
          </p:cNvPr>
          <p:cNvGrpSpPr/>
          <p:nvPr/>
        </p:nvGrpSpPr>
        <p:grpSpPr>
          <a:xfrm>
            <a:off x="-4626871" y="4101382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0336194-DE63-4A9F-8FEB-D3F9775E0CDC}"/>
              </a:ext>
            </a:extLst>
          </p:cNvPr>
          <p:cNvCxnSpPr>
            <a:cxnSpLocks/>
          </p:cNvCxnSpPr>
          <p:nvPr/>
        </p:nvCxnSpPr>
        <p:spPr>
          <a:xfrm>
            <a:off x="165000" y="1897268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C1E2BD46-1E2F-4150-977F-A805B8935F0A}"/>
              </a:ext>
            </a:extLst>
          </p:cNvPr>
          <p:cNvCxnSpPr>
            <a:cxnSpLocks/>
          </p:cNvCxnSpPr>
          <p:nvPr/>
        </p:nvCxnSpPr>
        <p:spPr>
          <a:xfrm>
            <a:off x="1208584" y="1897268"/>
            <a:ext cx="0" cy="412402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EA11D8C-19DE-4818-A115-7582F82F0BC1}"/>
              </a:ext>
            </a:extLst>
          </p:cNvPr>
          <p:cNvSpPr/>
          <p:nvPr/>
        </p:nvSpPr>
        <p:spPr>
          <a:xfrm>
            <a:off x="171993" y="2041476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분류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BC90EE34-E577-4CC6-8131-C1056500BB0D}"/>
              </a:ext>
            </a:extLst>
          </p:cNvPr>
          <p:cNvSpPr/>
          <p:nvPr/>
        </p:nvSpPr>
        <p:spPr>
          <a:xfrm>
            <a:off x="1351494" y="2041477"/>
            <a:ext cx="900676" cy="21221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   ▼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4456100-CD74-434A-A357-C9BB452FDCD8}"/>
              </a:ext>
            </a:extLst>
          </p:cNvPr>
          <p:cNvSpPr/>
          <p:nvPr/>
        </p:nvSpPr>
        <p:spPr>
          <a:xfrm>
            <a:off x="101077" y="4077276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132ACDC-CE74-4C8D-94CE-D93A498AA93F}"/>
              </a:ext>
            </a:extLst>
          </p:cNvPr>
          <p:cNvSpPr/>
          <p:nvPr/>
        </p:nvSpPr>
        <p:spPr>
          <a:xfrm>
            <a:off x="200472" y="503832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상품소개</a:t>
            </a:r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D5D3DC84-331E-4EE2-82B2-DD14ABE3AB42}"/>
              </a:ext>
            </a:extLst>
          </p:cNvPr>
          <p:cNvCxnSpPr>
            <a:cxnSpLocks/>
          </p:cNvCxnSpPr>
          <p:nvPr/>
        </p:nvCxnSpPr>
        <p:spPr>
          <a:xfrm>
            <a:off x="165000" y="2377451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BAA313F4-3019-42BC-983A-05544B9C0564}"/>
              </a:ext>
            </a:extLst>
          </p:cNvPr>
          <p:cNvCxnSpPr>
            <a:cxnSpLocks/>
          </p:cNvCxnSpPr>
          <p:nvPr/>
        </p:nvCxnSpPr>
        <p:spPr>
          <a:xfrm>
            <a:off x="165000" y="4345819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80D9D9AA-E968-4234-B17D-294BFD4A96BA}"/>
              </a:ext>
            </a:extLst>
          </p:cNvPr>
          <p:cNvCxnSpPr>
            <a:cxnSpLocks/>
          </p:cNvCxnSpPr>
          <p:nvPr/>
        </p:nvCxnSpPr>
        <p:spPr>
          <a:xfrm>
            <a:off x="165000" y="5551318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B155A1EB-D63A-4961-A9B7-1E10C91DA961}"/>
              </a:ext>
            </a:extLst>
          </p:cNvPr>
          <p:cNvSpPr/>
          <p:nvPr/>
        </p:nvSpPr>
        <p:spPr>
          <a:xfrm>
            <a:off x="1351493" y="4077276"/>
            <a:ext cx="3608751" cy="230569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9999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E1D1B49-BAF6-43CB-8172-F2A3BF15FC89}"/>
              </a:ext>
            </a:extLst>
          </p:cNvPr>
          <p:cNvSpPr/>
          <p:nvPr/>
        </p:nvSpPr>
        <p:spPr>
          <a:xfrm>
            <a:off x="1351493" y="5119197"/>
            <a:ext cx="5645383" cy="423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입력하세요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6B0ED57-4778-4AEA-9337-00A21A0508D5}"/>
              </a:ext>
            </a:extLst>
          </p:cNvPr>
          <p:cNvSpPr/>
          <p:nvPr/>
        </p:nvSpPr>
        <p:spPr>
          <a:xfrm>
            <a:off x="1240555" y="4786482"/>
            <a:ext cx="5800677" cy="3437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이지웍</a:t>
            </a: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에디터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08B2A61-A626-4D9E-ADE0-ADDE8121DFD5}"/>
              </a:ext>
            </a:extLst>
          </p:cNvPr>
          <p:cNvSpPr/>
          <p:nvPr/>
        </p:nvSpPr>
        <p:spPr>
          <a:xfrm>
            <a:off x="4599" y="1463148"/>
            <a:ext cx="1453757" cy="367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상품등록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ACE961C-CB5C-44B1-910F-14C98709B742}"/>
              </a:ext>
            </a:extLst>
          </p:cNvPr>
          <p:cNvSpPr/>
          <p:nvPr/>
        </p:nvSpPr>
        <p:spPr>
          <a:xfrm>
            <a:off x="171993" y="255278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분류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E0A3E9D-722C-4C65-B657-6DAD719D0C81}"/>
              </a:ext>
            </a:extLst>
          </p:cNvPr>
          <p:cNvSpPr/>
          <p:nvPr/>
        </p:nvSpPr>
        <p:spPr>
          <a:xfrm>
            <a:off x="1351494" y="2552784"/>
            <a:ext cx="900676" cy="21221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   ▼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03A8F358-33D8-4151-A476-F7D2E5640BAB}"/>
              </a:ext>
            </a:extLst>
          </p:cNvPr>
          <p:cNvCxnSpPr>
            <a:cxnSpLocks/>
          </p:cNvCxnSpPr>
          <p:nvPr/>
        </p:nvCxnSpPr>
        <p:spPr>
          <a:xfrm>
            <a:off x="165000" y="2888758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B911B7F-5EE9-48FD-8B86-6C714772D739}"/>
              </a:ext>
            </a:extLst>
          </p:cNvPr>
          <p:cNvSpPr/>
          <p:nvPr/>
        </p:nvSpPr>
        <p:spPr>
          <a:xfrm>
            <a:off x="101077" y="3053338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상품명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F658B640-7F0B-494B-881F-940777556FA4}"/>
              </a:ext>
            </a:extLst>
          </p:cNvPr>
          <p:cNvCxnSpPr>
            <a:cxnSpLocks/>
          </p:cNvCxnSpPr>
          <p:nvPr/>
        </p:nvCxnSpPr>
        <p:spPr>
          <a:xfrm>
            <a:off x="165000" y="3443187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CBB886C-2343-4C73-8D26-3D7CBC7E80F5}"/>
              </a:ext>
            </a:extLst>
          </p:cNvPr>
          <p:cNvSpPr/>
          <p:nvPr/>
        </p:nvSpPr>
        <p:spPr>
          <a:xfrm>
            <a:off x="1351493" y="3053338"/>
            <a:ext cx="3608751" cy="230569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상품명을 입력하세요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FB56C6F-027C-4753-A6CB-3E1212C9D865}"/>
              </a:ext>
            </a:extLst>
          </p:cNvPr>
          <p:cNvSpPr/>
          <p:nvPr/>
        </p:nvSpPr>
        <p:spPr>
          <a:xfrm>
            <a:off x="101077" y="3603206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상품가격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038535F-120C-4F29-9D7B-568013D33070}"/>
              </a:ext>
            </a:extLst>
          </p:cNvPr>
          <p:cNvCxnSpPr>
            <a:cxnSpLocks/>
          </p:cNvCxnSpPr>
          <p:nvPr/>
        </p:nvCxnSpPr>
        <p:spPr>
          <a:xfrm>
            <a:off x="165000" y="3993055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F39C7C8-8B59-4784-94FD-D8CE1EA768B0}"/>
              </a:ext>
            </a:extLst>
          </p:cNvPr>
          <p:cNvSpPr/>
          <p:nvPr/>
        </p:nvSpPr>
        <p:spPr>
          <a:xfrm>
            <a:off x="1351493" y="3603206"/>
            <a:ext cx="3608751" cy="230569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가격을 입력하세요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DA30134-71BB-4CC3-A6BD-978A8E2B2870}"/>
              </a:ext>
            </a:extLst>
          </p:cNvPr>
          <p:cNvSpPr/>
          <p:nvPr/>
        </p:nvSpPr>
        <p:spPr>
          <a:xfrm>
            <a:off x="101077" y="4463965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61F42081-72EA-44BA-A470-02563ED64545}"/>
              </a:ext>
            </a:extLst>
          </p:cNvPr>
          <p:cNvCxnSpPr>
            <a:cxnSpLocks/>
          </p:cNvCxnSpPr>
          <p:nvPr/>
        </p:nvCxnSpPr>
        <p:spPr>
          <a:xfrm>
            <a:off x="165000" y="4732508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509AAF9-C118-42F0-9AC2-8D3ADD5B75DD}"/>
              </a:ext>
            </a:extLst>
          </p:cNvPr>
          <p:cNvSpPr/>
          <p:nvPr/>
        </p:nvSpPr>
        <p:spPr>
          <a:xfrm>
            <a:off x="1351493" y="4463965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2020-03-09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E6C3025-E0D8-470B-8907-D44C6F99E264}"/>
              </a:ext>
            </a:extLst>
          </p:cNvPr>
          <p:cNvSpPr/>
          <p:nvPr/>
        </p:nvSpPr>
        <p:spPr>
          <a:xfrm>
            <a:off x="200472" y="5670969"/>
            <a:ext cx="1022695" cy="27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상품이미지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7558878-5F1B-4F4D-B35C-2D747F963B5F}"/>
              </a:ext>
            </a:extLst>
          </p:cNvPr>
          <p:cNvSpPr/>
          <p:nvPr/>
        </p:nvSpPr>
        <p:spPr>
          <a:xfrm>
            <a:off x="1340817" y="5667450"/>
            <a:ext cx="1097398" cy="332185"/>
          </a:xfrm>
          <a:prstGeom prst="rect">
            <a:avLst/>
          </a:prstGeom>
          <a:solidFill>
            <a:srgbClr val="A58D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파일찾기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63E4002-BF2E-42C3-B85A-777D2EB56C4C}"/>
              </a:ext>
            </a:extLst>
          </p:cNvPr>
          <p:cNvSpPr/>
          <p:nvPr/>
        </p:nvSpPr>
        <p:spPr>
          <a:xfrm>
            <a:off x="1854711" y="6121151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740EFC3-C4B4-4AC2-9904-42112494B0A5}"/>
              </a:ext>
            </a:extLst>
          </p:cNvPr>
          <p:cNvSpPr/>
          <p:nvPr/>
        </p:nvSpPr>
        <p:spPr>
          <a:xfrm>
            <a:off x="3076786" y="6121151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3BF1A16-8ABD-4DA8-BF5F-87A5FA11940E}"/>
              </a:ext>
            </a:extLst>
          </p:cNvPr>
          <p:cNvSpPr/>
          <p:nvPr/>
        </p:nvSpPr>
        <p:spPr>
          <a:xfrm>
            <a:off x="4298861" y="6121151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B4D5D94-FB84-4509-A6CA-9B3808709228}"/>
              </a:ext>
            </a:extLst>
          </p:cNvPr>
          <p:cNvSpPr/>
          <p:nvPr/>
        </p:nvSpPr>
        <p:spPr>
          <a:xfrm>
            <a:off x="165606" y="1334797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409CEAB-A97D-432A-B716-42820DB4FFB0}"/>
              </a:ext>
            </a:extLst>
          </p:cNvPr>
          <p:cNvGrpSpPr/>
          <p:nvPr/>
        </p:nvGrpSpPr>
        <p:grpSpPr>
          <a:xfrm>
            <a:off x="1133570" y="1340768"/>
            <a:ext cx="4899550" cy="1558514"/>
            <a:chOff x="1133570" y="1340768"/>
            <a:chExt cx="4899550" cy="1558514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D00FBFD-014B-49E4-851B-2AC20C9B1AA7}"/>
                </a:ext>
              </a:extLst>
            </p:cNvPr>
            <p:cNvSpPr/>
            <p:nvPr/>
          </p:nvSpPr>
          <p:spPr>
            <a:xfrm>
              <a:off x="1133570" y="1340768"/>
              <a:ext cx="4899550" cy="1558514"/>
            </a:xfrm>
            <a:prstGeom prst="rect">
              <a:avLst/>
            </a:prstGeom>
            <a:solidFill>
              <a:srgbClr val="292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03C4607-607A-4BB4-9E94-5D051455F5F8}"/>
                </a:ext>
              </a:extLst>
            </p:cNvPr>
            <p:cNvSpPr txBox="1"/>
            <p:nvPr/>
          </p:nvSpPr>
          <p:spPr>
            <a:xfrm>
              <a:off x="1208584" y="1465039"/>
              <a:ext cx="2009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Companion.com 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내용</a:t>
              </a:r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endPara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67620EB-B08D-4A35-A4D6-1B1AD0E7B66C}"/>
                </a:ext>
              </a:extLst>
            </p:cNvPr>
            <p:cNvSpPr txBox="1"/>
            <p:nvPr/>
          </p:nvSpPr>
          <p:spPr>
            <a:xfrm>
              <a:off x="1208584" y="1828381"/>
              <a:ext cx="37696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삭제하시겠습니까</a:t>
              </a:r>
              <a:r>
                <a:rPr lang="en-US" altLang="ko-KR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4A9C292A-B067-476F-8188-5F02EAC54AF2}"/>
                </a:ext>
              </a:extLst>
            </p:cNvPr>
            <p:cNvSpPr/>
            <p:nvPr/>
          </p:nvSpPr>
          <p:spPr>
            <a:xfrm>
              <a:off x="5135482" y="2420888"/>
              <a:ext cx="753622" cy="371354"/>
            </a:xfrm>
            <a:prstGeom prst="roundRect">
              <a:avLst/>
            </a:prstGeom>
            <a:solidFill>
              <a:srgbClr val="799D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아니오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50742B33-E14F-464B-889A-89658F0E817E}"/>
                </a:ext>
              </a:extLst>
            </p:cNvPr>
            <p:cNvSpPr/>
            <p:nvPr/>
          </p:nvSpPr>
          <p:spPr>
            <a:xfrm>
              <a:off x="5129751" y="2402253"/>
              <a:ext cx="762359" cy="41296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7BCE2F6-6654-42C1-9943-A6E826B304BD}"/>
                </a:ext>
              </a:extLst>
            </p:cNvPr>
            <p:cNvSpPr/>
            <p:nvPr/>
          </p:nvSpPr>
          <p:spPr>
            <a:xfrm flipV="1">
              <a:off x="5129751" y="2423706"/>
              <a:ext cx="759353" cy="387170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Oval 39">
              <a:extLst>
                <a:ext uri="{FF2B5EF4-FFF2-40B4-BE49-F238E27FC236}">
                  <a16:creationId xmlns:a16="http://schemas.microsoft.com/office/drawing/2014/main" id="{CC109C60-471F-416E-AD21-DAD8144F6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7470" y="2327543"/>
              <a:ext cx="161925" cy="16192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txBody>
            <a:bodyPr wrap="none" lIns="0" tIns="0" rIns="0" bIns="0" anchor="ctr"/>
            <a:lstStyle/>
            <a:p>
              <a:r>
                <a:rPr lang="en-US" altLang="ko-KR" sz="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7" name="Oval 39">
              <a:extLst>
                <a:ext uri="{FF2B5EF4-FFF2-40B4-BE49-F238E27FC236}">
                  <a16:creationId xmlns:a16="http://schemas.microsoft.com/office/drawing/2014/main" id="{55F2F489-057E-4F81-89C8-0549C047F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026" y="2333859"/>
              <a:ext cx="161925" cy="1619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r>
                <a:rPr lang="en-US" altLang="ko-KR" sz="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7FE84360-AAED-4C56-9141-FEF65A0C5D9C}"/>
                </a:ext>
              </a:extLst>
            </p:cNvPr>
            <p:cNvSpPr/>
            <p:nvPr/>
          </p:nvSpPr>
          <p:spPr>
            <a:xfrm>
              <a:off x="4298186" y="2420888"/>
              <a:ext cx="753622" cy="371354"/>
            </a:xfrm>
            <a:prstGeom prst="round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1267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4599" y="1162762"/>
            <a:ext cx="1453757" cy="367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주문내역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14F1E69-10CC-4728-8AB0-CD0B3D4AE044}"/>
              </a:ext>
            </a:extLst>
          </p:cNvPr>
          <p:cNvGrpSpPr/>
          <p:nvPr/>
        </p:nvGrpSpPr>
        <p:grpSpPr>
          <a:xfrm>
            <a:off x="10891978" y="3943761"/>
            <a:ext cx="4107820" cy="647335"/>
            <a:chOff x="1603258" y="4725144"/>
            <a:chExt cx="4107820" cy="64733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1603258" y="4725144"/>
              <a:ext cx="19441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3766969" y="4725144"/>
              <a:ext cx="1944109" cy="647335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287681"/>
              </p:ext>
            </p:extLst>
          </p:nvPr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상품등록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상품등록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상품등록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249749"/>
              </p:ext>
            </p:extLst>
          </p:nvPr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 err="1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ㅇ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 err="1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ㅇ</a:t>
                      </a:r>
                      <a:endParaRPr lang="en-US" altLang="ko-KR" sz="900" b="1" kern="100" baseline="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CEA42D8-12B1-4FB0-9708-1BA66267BCBA}"/>
              </a:ext>
            </a:extLst>
          </p:cNvPr>
          <p:cNvCxnSpPr>
            <a:cxnSpLocks/>
          </p:cNvCxnSpPr>
          <p:nvPr/>
        </p:nvCxnSpPr>
        <p:spPr>
          <a:xfrm>
            <a:off x="165000" y="1530491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B585FDE-982A-4290-8F3F-7433071A9497}"/>
              </a:ext>
            </a:extLst>
          </p:cNvPr>
          <p:cNvSpPr/>
          <p:nvPr/>
        </p:nvSpPr>
        <p:spPr>
          <a:xfrm>
            <a:off x="5899995" y="2592709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출고요청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4472FAEF-5EC1-42DF-AFD3-76C9828CBF92}"/>
              </a:ext>
            </a:extLst>
          </p:cNvPr>
          <p:cNvCxnSpPr>
            <a:cxnSpLocks/>
          </p:cNvCxnSpPr>
          <p:nvPr/>
        </p:nvCxnSpPr>
        <p:spPr>
          <a:xfrm>
            <a:off x="165000" y="2983019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C85FC72-EA59-4C00-BB30-F57AB75067A2}"/>
              </a:ext>
            </a:extLst>
          </p:cNvPr>
          <p:cNvSpPr/>
          <p:nvPr/>
        </p:nvSpPr>
        <p:spPr>
          <a:xfrm>
            <a:off x="391174" y="3073957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1162619-8A13-4C35-86F0-AAFF016C5FA6}"/>
              </a:ext>
            </a:extLst>
          </p:cNvPr>
          <p:cNvSpPr/>
          <p:nvPr/>
        </p:nvSpPr>
        <p:spPr>
          <a:xfrm>
            <a:off x="6233673" y="307395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주문일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FF27862B-F482-4B6B-A404-CE43D414B37D}"/>
              </a:ext>
            </a:extLst>
          </p:cNvPr>
          <p:cNvCxnSpPr>
            <a:cxnSpLocks/>
          </p:cNvCxnSpPr>
          <p:nvPr/>
        </p:nvCxnSpPr>
        <p:spPr>
          <a:xfrm>
            <a:off x="165000" y="3395463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C50BC57-B1F5-41B2-8B06-EF782FCFD1AD}"/>
              </a:ext>
            </a:extLst>
          </p:cNvPr>
          <p:cNvSpPr/>
          <p:nvPr/>
        </p:nvSpPr>
        <p:spPr>
          <a:xfrm>
            <a:off x="1018159" y="1621429"/>
            <a:ext cx="1148956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2020-02-24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C1673B4-471A-40F3-AF0E-ED58C0083766}"/>
              </a:ext>
            </a:extLst>
          </p:cNvPr>
          <p:cNvSpPr/>
          <p:nvPr/>
        </p:nvSpPr>
        <p:spPr>
          <a:xfrm>
            <a:off x="6269911" y="1596235"/>
            <a:ext cx="668087" cy="301986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BF4B5F5-9AB6-4ED3-B692-78A579CD098A}"/>
              </a:ext>
            </a:extLst>
          </p:cNvPr>
          <p:cNvSpPr/>
          <p:nvPr/>
        </p:nvSpPr>
        <p:spPr>
          <a:xfrm>
            <a:off x="391174" y="3560492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B9DC1ED-B79F-4733-813A-737F61A740EB}"/>
              </a:ext>
            </a:extLst>
          </p:cNvPr>
          <p:cNvSpPr/>
          <p:nvPr/>
        </p:nvSpPr>
        <p:spPr>
          <a:xfrm>
            <a:off x="6169227" y="356049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2020.03.09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8C164E74-1265-4915-A4CA-35851CE0AEB9}"/>
              </a:ext>
            </a:extLst>
          </p:cNvPr>
          <p:cNvCxnSpPr>
            <a:cxnSpLocks/>
          </p:cNvCxnSpPr>
          <p:nvPr/>
        </p:nvCxnSpPr>
        <p:spPr>
          <a:xfrm>
            <a:off x="165000" y="3908541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39DC82C-B36D-4676-AEF4-FAB5B9263F28}"/>
              </a:ext>
            </a:extLst>
          </p:cNvPr>
          <p:cNvSpPr/>
          <p:nvPr/>
        </p:nvSpPr>
        <p:spPr>
          <a:xfrm>
            <a:off x="391174" y="4033252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2C8CC59-3C7B-4A55-8026-ECDA1667BA6E}"/>
              </a:ext>
            </a:extLst>
          </p:cNvPr>
          <p:cNvSpPr/>
          <p:nvPr/>
        </p:nvSpPr>
        <p:spPr>
          <a:xfrm>
            <a:off x="6169227" y="403325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2020.03.09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79A83690-6632-4A9A-9037-D93640E98B76}"/>
              </a:ext>
            </a:extLst>
          </p:cNvPr>
          <p:cNvCxnSpPr>
            <a:cxnSpLocks/>
          </p:cNvCxnSpPr>
          <p:nvPr/>
        </p:nvCxnSpPr>
        <p:spPr>
          <a:xfrm>
            <a:off x="165000" y="4416374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7FAE9D-44D3-411E-B292-1BE8A329BE01}"/>
              </a:ext>
            </a:extLst>
          </p:cNvPr>
          <p:cNvSpPr/>
          <p:nvPr/>
        </p:nvSpPr>
        <p:spPr>
          <a:xfrm>
            <a:off x="344488" y="6192786"/>
            <a:ext cx="6480720" cy="3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공통사항 </a:t>
            </a:r>
            <a:r>
              <a:rPr lang="ko-KR" altLang="en-US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페이징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1EEE361-744F-41DC-AFEA-E1FC00C16950}"/>
              </a:ext>
            </a:extLst>
          </p:cNvPr>
          <p:cNvSpPr/>
          <p:nvPr/>
        </p:nvSpPr>
        <p:spPr>
          <a:xfrm>
            <a:off x="151870" y="2711261"/>
            <a:ext cx="1128722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000/000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12C1C1-097F-4309-9437-94E0C0F104E4}"/>
              </a:ext>
            </a:extLst>
          </p:cNvPr>
          <p:cNvSpPr/>
          <p:nvPr/>
        </p:nvSpPr>
        <p:spPr>
          <a:xfrm>
            <a:off x="3440832" y="4550948"/>
            <a:ext cx="288032" cy="252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3F5AA56-4CE6-4127-8839-F6D87894E8A5}"/>
              </a:ext>
            </a:extLst>
          </p:cNvPr>
          <p:cNvSpPr/>
          <p:nvPr/>
        </p:nvSpPr>
        <p:spPr>
          <a:xfrm>
            <a:off x="2232767" y="356049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상품이름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F94708E-04F3-44E6-B195-364F00AE9B10}"/>
              </a:ext>
            </a:extLst>
          </p:cNvPr>
          <p:cNvSpPr/>
          <p:nvPr/>
        </p:nvSpPr>
        <p:spPr>
          <a:xfrm>
            <a:off x="903427" y="356049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입금예정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2A424B6-A08F-4E0B-A67A-C76D4701EDB9}"/>
              </a:ext>
            </a:extLst>
          </p:cNvPr>
          <p:cNvSpPr/>
          <p:nvPr/>
        </p:nvSpPr>
        <p:spPr>
          <a:xfrm>
            <a:off x="3806178" y="3490505"/>
            <a:ext cx="1362846" cy="370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박길동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(pkd1275)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486B770-6EB6-4C8C-A4C3-6CA3B5B700FC}"/>
              </a:ext>
            </a:extLst>
          </p:cNvPr>
          <p:cNvSpPr/>
          <p:nvPr/>
        </p:nvSpPr>
        <p:spPr>
          <a:xfrm>
            <a:off x="4982440" y="356049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박무봉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0AFF3A0-9ACB-4AD7-B9A5-22E430BDA303}"/>
              </a:ext>
            </a:extLst>
          </p:cNvPr>
          <p:cNvSpPr/>
          <p:nvPr/>
        </p:nvSpPr>
        <p:spPr>
          <a:xfrm>
            <a:off x="905267" y="4033251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입금확인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663AC7B-D3CE-415A-97D1-D60546CF9EF7}"/>
              </a:ext>
            </a:extLst>
          </p:cNvPr>
          <p:cNvSpPr/>
          <p:nvPr/>
        </p:nvSpPr>
        <p:spPr>
          <a:xfrm>
            <a:off x="4686731" y="2592709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주문취소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550E1DC-96A0-4CA7-92CE-30BA8EBE3D2F}"/>
              </a:ext>
            </a:extLst>
          </p:cNvPr>
          <p:cNvCxnSpPr>
            <a:cxnSpLocks/>
          </p:cNvCxnSpPr>
          <p:nvPr/>
        </p:nvCxnSpPr>
        <p:spPr>
          <a:xfrm>
            <a:off x="165000" y="2441626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 descr="check-square.png">
            <a:extLst>
              <a:ext uri="{FF2B5EF4-FFF2-40B4-BE49-F238E27FC236}">
                <a16:creationId xmlns:a16="http://schemas.microsoft.com/office/drawing/2014/main" id="{8ACCFFB9-3F5D-455F-9FA0-872D71ADC06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0472" y="3550162"/>
            <a:ext cx="251228" cy="251228"/>
          </a:xfrm>
          <a:prstGeom prst="rect">
            <a:avLst/>
          </a:prstGeom>
        </p:spPr>
      </p:pic>
      <p:pic>
        <p:nvPicPr>
          <p:cNvPr id="67" name="그림 66" descr="check-square.png">
            <a:extLst>
              <a:ext uri="{FF2B5EF4-FFF2-40B4-BE49-F238E27FC236}">
                <a16:creationId xmlns:a16="http://schemas.microsoft.com/office/drawing/2014/main" id="{269F6E95-2337-4B1D-B5DC-9A0664E57A5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0472" y="4022921"/>
            <a:ext cx="251228" cy="251228"/>
          </a:xfrm>
          <a:prstGeom prst="rect">
            <a:avLst/>
          </a:prstGeom>
        </p:spPr>
      </p:pic>
      <p:pic>
        <p:nvPicPr>
          <p:cNvPr id="68" name="그림 67" descr="check-square.png">
            <a:extLst>
              <a:ext uri="{FF2B5EF4-FFF2-40B4-BE49-F238E27FC236}">
                <a16:creationId xmlns:a16="http://schemas.microsoft.com/office/drawing/2014/main" id="{768B1849-6871-4789-B34B-D3298A4FB1D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0472" y="3063627"/>
            <a:ext cx="251228" cy="251228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A44601CF-5F8A-45A0-A690-BF71757A61A5}"/>
              </a:ext>
            </a:extLst>
          </p:cNvPr>
          <p:cNvSpPr/>
          <p:nvPr/>
        </p:nvSpPr>
        <p:spPr>
          <a:xfrm>
            <a:off x="0" y="1614011"/>
            <a:ext cx="1002775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주문일자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78F5D00-4811-4271-BA47-4196D00461B3}"/>
              </a:ext>
            </a:extLst>
          </p:cNvPr>
          <p:cNvSpPr/>
          <p:nvPr/>
        </p:nvSpPr>
        <p:spPr>
          <a:xfrm>
            <a:off x="2567325" y="1621429"/>
            <a:ext cx="1148956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2020-02-24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A1701FB-8B2F-474D-8227-5B89FB2E0502}"/>
              </a:ext>
            </a:extLst>
          </p:cNvPr>
          <p:cNvSpPr/>
          <p:nvPr/>
        </p:nvSpPr>
        <p:spPr>
          <a:xfrm>
            <a:off x="2216696" y="1614011"/>
            <a:ext cx="264062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3EF53F0-B6F4-4452-873B-5E00908969C1}"/>
              </a:ext>
            </a:extLst>
          </p:cNvPr>
          <p:cNvSpPr/>
          <p:nvPr/>
        </p:nvSpPr>
        <p:spPr>
          <a:xfrm>
            <a:off x="3749537" y="1614011"/>
            <a:ext cx="1002775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E7FD900-A0E0-4436-9ED9-4990106513F0}"/>
              </a:ext>
            </a:extLst>
          </p:cNvPr>
          <p:cNvSpPr/>
          <p:nvPr/>
        </p:nvSpPr>
        <p:spPr>
          <a:xfrm>
            <a:off x="4647875" y="1621429"/>
            <a:ext cx="1529261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0B76C96-51FE-44C5-9E11-2E7068F37DCD}"/>
              </a:ext>
            </a:extLst>
          </p:cNvPr>
          <p:cNvSpPr/>
          <p:nvPr/>
        </p:nvSpPr>
        <p:spPr>
          <a:xfrm>
            <a:off x="852947" y="1998178"/>
            <a:ext cx="863227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7A314AA-9184-4357-8762-51EF451C5DB0}"/>
              </a:ext>
            </a:extLst>
          </p:cNvPr>
          <p:cNvSpPr/>
          <p:nvPr/>
        </p:nvSpPr>
        <p:spPr>
          <a:xfrm>
            <a:off x="-87270" y="1990760"/>
            <a:ext cx="1002775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주문자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6D22FBA-FB83-4B88-B692-C9BF96FE654E}"/>
              </a:ext>
            </a:extLst>
          </p:cNvPr>
          <p:cNvSpPr/>
          <p:nvPr/>
        </p:nvSpPr>
        <p:spPr>
          <a:xfrm>
            <a:off x="2593833" y="1998178"/>
            <a:ext cx="863227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9473B6A-4AE3-4777-99B0-22CE10A5544A}"/>
              </a:ext>
            </a:extLst>
          </p:cNvPr>
          <p:cNvSpPr/>
          <p:nvPr/>
        </p:nvSpPr>
        <p:spPr>
          <a:xfrm>
            <a:off x="1653616" y="1990760"/>
            <a:ext cx="1002775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393DD88-C844-421F-982D-4272B23C0C31}"/>
              </a:ext>
            </a:extLst>
          </p:cNvPr>
          <p:cNvSpPr/>
          <p:nvPr/>
        </p:nvSpPr>
        <p:spPr>
          <a:xfrm>
            <a:off x="4334719" y="1998178"/>
            <a:ext cx="863227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E0EC68E-CE4D-4502-AC31-351BA84898CF}"/>
              </a:ext>
            </a:extLst>
          </p:cNvPr>
          <p:cNvSpPr/>
          <p:nvPr/>
        </p:nvSpPr>
        <p:spPr>
          <a:xfrm>
            <a:off x="3394502" y="1990760"/>
            <a:ext cx="1002775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수령인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CAE1928-F2CE-4D23-95FB-A4A1BED947EE}"/>
              </a:ext>
            </a:extLst>
          </p:cNvPr>
          <p:cNvSpPr/>
          <p:nvPr/>
        </p:nvSpPr>
        <p:spPr>
          <a:xfrm>
            <a:off x="6075607" y="1992033"/>
            <a:ext cx="863227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2088582-62A6-474B-A2A3-4A109A3F4B3B}"/>
              </a:ext>
            </a:extLst>
          </p:cNvPr>
          <p:cNvSpPr/>
          <p:nvPr/>
        </p:nvSpPr>
        <p:spPr>
          <a:xfrm>
            <a:off x="5135388" y="1984615"/>
            <a:ext cx="1002775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입금자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D90D41D-17E1-4A8F-8A31-0401E3DC7921}"/>
              </a:ext>
            </a:extLst>
          </p:cNvPr>
          <p:cNvSpPr/>
          <p:nvPr/>
        </p:nvSpPr>
        <p:spPr>
          <a:xfrm>
            <a:off x="1043142" y="3073957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주문상태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10B4CDF-4038-4C34-B85D-01A9F5DC114B}"/>
              </a:ext>
            </a:extLst>
          </p:cNvPr>
          <p:cNvSpPr/>
          <p:nvPr/>
        </p:nvSpPr>
        <p:spPr>
          <a:xfrm>
            <a:off x="1695110" y="3073957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입금상태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FBA43D1-52C0-415E-9B6B-0FFD2D09EAE7}"/>
              </a:ext>
            </a:extLst>
          </p:cNvPr>
          <p:cNvSpPr/>
          <p:nvPr/>
        </p:nvSpPr>
        <p:spPr>
          <a:xfrm>
            <a:off x="2351680" y="3073957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상품이름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847B0EE-82F4-4754-AF2B-7EEEA5CFE8E2}"/>
              </a:ext>
            </a:extLst>
          </p:cNvPr>
          <p:cNvSpPr/>
          <p:nvPr/>
        </p:nvSpPr>
        <p:spPr>
          <a:xfrm>
            <a:off x="3512840" y="3073957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주문수량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507B124-BC09-4A6F-BFE0-227D0D4339D1}"/>
              </a:ext>
            </a:extLst>
          </p:cNvPr>
          <p:cNvSpPr/>
          <p:nvPr/>
        </p:nvSpPr>
        <p:spPr>
          <a:xfrm>
            <a:off x="3927430" y="3073957"/>
            <a:ext cx="1241594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주문자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C92CA1D-5300-4994-8349-F749D2BB8221}"/>
              </a:ext>
            </a:extLst>
          </p:cNvPr>
          <p:cNvSpPr/>
          <p:nvPr/>
        </p:nvSpPr>
        <p:spPr>
          <a:xfrm>
            <a:off x="4953000" y="307395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수령인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017EF39-9F47-4E9E-AA5B-BFA818F789B0}"/>
              </a:ext>
            </a:extLst>
          </p:cNvPr>
          <p:cNvSpPr/>
          <p:nvPr/>
        </p:nvSpPr>
        <p:spPr>
          <a:xfrm>
            <a:off x="5529064" y="307395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입금자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4A8C6C4-803E-437E-80E8-AF0F7EA19F83}"/>
              </a:ext>
            </a:extLst>
          </p:cNvPr>
          <p:cNvSpPr/>
          <p:nvPr/>
        </p:nvSpPr>
        <p:spPr>
          <a:xfrm>
            <a:off x="905267" y="454108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출고요청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1BFDC487-54D4-460A-9DD0-DD9201725EC0}"/>
              </a:ext>
            </a:extLst>
          </p:cNvPr>
          <p:cNvSpPr/>
          <p:nvPr/>
        </p:nvSpPr>
        <p:spPr>
          <a:xfrm>
            <a:off x="816224" y="4842090"/>
            <a:ext cx="102611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출고처리중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D38A540-3A75-462C-8619-500874E07325}"/>
              </a:ext>
            </a:extLst>
          </p:cNvPr>
          <p:cNvSpPr/>
          <p:nvPr/>
        </p:nvSpPr>
        <p:spPr>
          <a:xfrm>
            <a:off x="905267" y="5189296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출고완료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677B81C-0DA5-4CA5-B90A-B211EFD4A811}"/>
              </a:ext>
            </a:extLst>
          </p:cNvPr>
          <p:cNvSpPr/>
          <p:nvPr/>
        </p:nvSpPr>
        <p:spPr>
          <a:xfrm>
            <a:off x="1687318" y="3560492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예정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21DE9A0-CA53-4BDB-8218-29528EDD4CBF}"/>
              </a:ext>
            </a:extLst>
          </p:cNvPr>
          <p:cNvSpPr/>
          <p:nvPr/>
        </p:nvSpPr>
        <p:spPr>
          <a:xfrm>
            <a:off x="1687318" y="4032008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AD586A7-D2B5-4462-BAD3-CA5466E26F8C}"/>
              </a:ext>
            </a:extLst>
          </p:cNvPr>
          <p:cNvSpPr/>
          <p:nvPr/>
        </p:nvSpPr>
        <p:spPr>
          <a:xfrm>
            <a:off x="2232767" y="4038496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상품이름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48134F60-ECDA-41F7-B8E1-9ABFA3E31D7E}"/>
              </a:ext>
            </a:extLst>
          </p:cNvPr>
          <p:cNvSpPr/>
          <p:nvPr/>
        </p:nvSpPr>
        <p:spPr>
          <a:xfrm>
            <a:off x="3512840" y="3560492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B7FED38F-5742-454D-9272-3474715ED5CC}"/>
              </a:ext>
            </a:extLst>
          </p:cNvPr>
          <p:cNvSpPr/>
          <p:nvPr/>
        </p:nvSpPr>
        <p:spPr>
          <a:xfrm>
            <a:off x="3512840" y="4040018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4837E68-0DCE-4A9C-B57F-733DD4A077DF}"/>
              </a:ext>
            </a:extLst>
          </p:cNvPr>
          <p:cNvSpPr/>
          <p:nvPr/>
        </p:nvSpPr>
        <p:spPr>
          <a:xfrm>
            <a:off x="3806178" y="3977186"/>
            <a:ext cx="1362846" cy="370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최길동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(ckd1885)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AAF6630-C7CD-45F9-B486-75675E711D90}"/>
              </a:ext>
            </a:extLst>
          </p:cNvPr>
          <p:cNvSpPr/>
          <p:nvPr/>
        </p:nvSpPr>
        <p:spPr>
          <a:xfrm>
            <a:off x="4982440" y="404247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최길동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96829E6-3422-4D9D-A36D-BBC56E9F7EDD}"/>
              </a:ext>
            </a:extLst>
          </p:cNvPr>
          <p:cNvSpPr/>
          <p:nvPr/>
        </p:nvSpPr>
        <p:spPr>
          <a:xfrm>
            <a:off x="5569113" y="356049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박길동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6CF7645E-E80F-4EF5-A727-546B02AD02A4}"/>
              </a:ext>
            </a:extLst>
          </p:cNvPr>
          <p:cNvSpPr/>
          <p:nvPr/>
        </p:nvSpPr>
        <p:spPr>
          <a:xfrm>
            <a:off x="5538049" y="404247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송숙자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9AAB198-0D81-4705-A2DF-AD570BA33619}"/>
              </a:ext>
            </a:extLst>
          </p:cNvPr>
          <p:cNvSpPr/>
          <p:nvPr/>
        </p:nvSpPr>
        <p:spPr>
          <a:xfrm>
            <a:off x="3000332" y="3073957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금액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E60F924-DFD9-4451-BBC4-820C94A639DC}"/>
              </a:ext>
            </a:extLst>
          </p:cNvPr>
          <p:cNvSpPr/>
          <p:nvPr/>
        </p:nvSpPr>
        <p:spPr>
          <a:xfrm>
            <a:off x="3008784" y="3560492"/>
            <a:ext cx="637134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98,000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6EFE3DA-F4F8-4F4A-9971-33116230AC73}"/>
              </a:ext>
            </a:extLst>
          </p:cNvPr>
          <p:cNvSpPr/>
          <p:nvPr/>
        </p:nvSpPr>
        <p:spPr>
          <a:xfrm>
            <a:off x="2936776" y="4043343"/>
            <a:ext cx="770932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130,000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02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4599" y="1162762"/>
            <a:ext cx="1453757" cy="367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주문내역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14F1E69-10CC-4728-8AB0-CD0B3D4AE044}"/>
              </a:ext>
            </a:extLst>
          </p:cNvPr>
          <p:cNvGrpSpPr/>
          <p:nvPr/>
        </p:nvGrpSpPr>
        <p:grpSpPr>
          <a:xfrm>
            <a:off x="10891978" y="3943761"/>
            <a:ext cx="4107820" cy="647335"/>
            <a:chOff x="1603258" y="4725144"/>
            <a:chExt cx="4107820" cy="64733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1603258" y="4725144"/>
              <a:ext cx="19441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3766969" y="4725144"/>
              <a:ext cx="1944109" cy="647335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상품등록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상품등록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상품등록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 err="1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ㅇ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 err="1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ㅇ</a:t>
                      </a:r>
                      <a:endParaRPr lang="en-US" altLang="ko-KR" sz="900" b="1" kern="100" baseline="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CEA42D8-12B1-4FB0-9708-1BA66267BCBA}"/>
              </a:ext>
            </a:extLst>
          </p:cNvPr>
          <p:cNvCxnSpPr>
            <a:cxnSpLocks/>
          </p:cNvCxnSpPr>
          <p:nvPr/>
        </p:nvCxnSpPr>
        <p:spPr>
          <a:xfrm>
            <a:off x="165000" y="1530491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B585FDE-982A-4290-8F3F-7433071A9497}"/>
              </a:ext>
            </a:extLst>
          </p:cNvPr>
          <p:cNvSpPr/>
          <p:nvPr/>
        </p:nvSpPr>
        <p:spPr>
          <a:xfrm>
            <a:off x="5899995" y="2592709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출고요청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4472FAEF-5EC1-42DF-AFD3-76C9828CBF92}"/>
              </a:ext>
            </a:extLst>
          </p:cNvPr>
          <p:cNvCxnSpPr>
            <a:cxnSpLocks/>
          </p:cNvCxnSpPr>
          <p:nvPr/>
        </p:nvCxnSpPr>
        <p:spPr>
          <a:xfrm>
            <a:off x="165000" y="2983019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C85FC72-EA59-4C00-BB30-F57AB75067A2}"/>
              </a:ext>
            </a:extLst>
          </p:cNvPr>
          <p:cNvSpPr/>
          <p:nvPr/>
        </p:nvSpPr>
        <p:spPr>
          <a:xfrm>
            <a:off x="391174" y="3073957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1162619-8A13-4C35-86F0-AAFF016C5FA6}"/>
              </a:ext>
            </a:extLst>
          </p:cNvPr>
          <p:cNvSpPr/>
          <p:nvPr/>
        </p:nvSpPr>
        <p:spPr>
          <a:xfrm>
            <a:off x="6233673" y="307395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주문일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FF27862B-F482-4B6B-A404-CE43D414B37D}"/>
              </a:ext>
            </a:extLst>
          </p:cNvPr>
          <p:cNvCxnSpPr>
            <a:cxnSpLocks/>
          </p:cNvCxnSpPr>
          <p:nvPr/>
        </p:nvCxnSpPr>
        <p:spPr>
          <a:xfrm>
            <a:off x="165000" y="3395463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C50BC57-B1F5-41B2-8B06-EF782FCFD1AD}"/>
              </a:ext>
            </a:extLst>
          </p:cNvPr>
          <p:cNvSpPr/>
          <p:nvPr/>
        </p:nvSpPr>
        <p:spPr>
          <a:xfrm>
            <a:off x="1018159" y="1621429"/>
            <a:ext cx="1148956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2020-02-24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C1673B4-471A-40F3-AF0E-ED58C0083766}"/>
              </a:ext>
            </a:extLst>
          </p:cNvPr>
          <p:cNvSpPr/>
          <p:nvPr/>
        </p:nvSpPr>
        <p:spPr>
          <a:xfrm>
            <a:off x="6269911" y="1596235"/>
            <a:ext cx="668087" cy="301986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BF4B5F5-9AB6-4ED3-B692-78A579CD098A}"/>
              </a:ext>
            </a:extLst>
          </p:cNvPr>
          <p:cNvSpPr/>
          <p:nvPr/>
        </p:nvSpPr>
        <p:spPr>
          <a:xfrm>
            <a:off x="391174" y="3560492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B9DC1ED-B79F-4733-813A-737F61A740EB}"/>
              </a:ext>
            </a:extLst>
          </p:cNvPr>
          <p:cNvSpPr/>
          <p:nvPr/>
        </p:nvSpPr>
        <p:spPr>
          <a:xfrm>
            <a:off x="6169227" y="356049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2020.03.09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8C164E74-1265-4915-A4CA-35851CE0AEB9}"/>
              </a:ext>
            </a:extLst>
          </p:cNvPr>
          <p:cNvCxnSpPr>
            <a:cxnSpLocks/>
          </p:cNvCxnSpPr>
          <p:nvPr/>
        </p:nvCxnSpPr>
        <p:spPr>
          <a:xfrm>
            <a:off x="165000" y="3908541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39DC82C-B36D-4676-AEF4-FAB5B9263F28}"/>
              </a:ext>
            </a:extLst>
          </p:cNvPr>
          <p:cNvSpPr/>
          <p:nvPr/>
        </p:nvSpPr>
        <p:spPr>
          <a:xfrm>
            <a:off x="391174" y="4033252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2C8CC59-3C7B-4A55-8026-ECDA1667BA6E}"/>
              </a:ext>
            </a:extLst>
          </p:cNvPr>
          <p:cNvSpPr/>
          <p:nvPr/>
        </p:nvSpPr>
        <p:spPr>
          <a:xfrm>
            <a:off x="6169227" y="403325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2020.03.09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79A83690-6632-4A9A-9037-D93640E98B76}"/>
              </a:ext>
            </a:extLst>
          </p:cNvPr>
          <p:cNvCxnSpPr>
            <a:cxnSpLocks/>
          </p:cNvCxnSpPr>
          <p:nvPr/>
        </p:nvCxnSpPr>
        <p:spPr>
          <a:xfrm>
            <a:off x="165000" y="4416374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7FAE9D-44D3-411E-B292-1BE8A329BE01}"/>
              </a:ext>
            </a:extLst>
          </p:cNvPr>
          <p:cNvSpPr/>
          <p:nvPr/>
        </p:nvSpPr>
        <p:spPr>
          <a:xfrm>
            <a:off x="344488" y="6192786"/>
            <a:ext cx="6480720" cy="3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공통사항 </a:t>
            </a:r>
            <a:r>
              <a:rPr lang="ko-KR" altLang="en-US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페이징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1EEE361-744F-41DC-AFEA-E1FC00C16950}"/>
              </a:ext>
            </a:extLst>
          </p:cNvPr>
          <p:cNvSpPr/>
          <p:nvPr/>
        </p:nvSpPr>
        <p:spPr>
          <a:xfrm>
            <a:off x="151870" y="2711261"/>
            <a:ext cx="1128722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000/000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12C1C1-097F-4309-9437-94E0C0F104E4}"/>
              </a:ext>
            </a:extLst>
          </p:cNvPr>
          <p:cNvSpPr/>
          <p:nvPr/>
        </p:nvSpPr>
        <p:spPr>
          <a:xfrm>
            <a:off x="3440832" y="4550948"/>
            <a:ext cx="288032" cy="252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3F5AA56-4CE6-4127-8839-F6D87894E8A5}"/>
              </a:ext>
            </a:extLst>
          </p:cNvPr>
          <p:cNvSpPr/>
          <p:nvPr/>
        </p:nvSpPr>
        <p:spPr>
          <a:xfrm>
            <a:off x="2232767" y="356049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상품이름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F94708E-04F3-44E6-B195-364F00AE9B10}"/>
              </a:ext>
            </a:extLst>
          </p:cNvPr>
          <p:cNvSpPr/>
          <p:nvPr/>
        </p:nvSpPr>
        <p:spPr>
          <a:xfrm>
            <a:off x="903427" y="356049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입금예정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2A424B6-A08F-4E0B-A67A-C76D4701EDB9}"/>
              </a:ext>
            </a:extLst>
          </p:cNvPr>
          <p:cNvSpPr/>
          <p:nvPr/>
        </p:nvSpPr>
        <p:spPr>
          <a:xfrm>
            <a:off x="3806178" y="3490505"/>
            <a:ext cx="1362846" cy="370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박길동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(pkd1275)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486B770-6EB6-4C8C-A4C3-6CA3B5B700FC}"/>
              </a:ext>
            </a:extLst>
          </p:cNvPr>
          <p:cNvSpPr/>
          <p:nvPr/>
        </p:nvSpPr>
        <p:spPr>
          <a:xfrm>
            <a:off x="4982440" y="356049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박무봉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0AFF3A0-9ACB-4AD7-B9A5-22E430BDA303}"/>
              </a:ext>
            </a:extLst>
          </p:cNvPr>
          <p:cNvSpPr/>
          <p:nvPr/>
        </p:nvSpPr>
        <p:spPr>
          <a:xfrm>
            <a:off x="905267" y="4033251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입금확인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663AC7B-D3CE-415A-97D1-D60546CF9EF7}"/>
              </a:ext>
            </a:extLst>
          </p:cNvPr>
          <p:cNvSpPr/>
          <p:nvPr/>
        </p:nvSpPr>
        <p:spPr>
          <a:xfrm>
            <a:off x="4686731" y="2592709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주문취소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550E1DC-96A0-4CA7-92CE-30BA8EBE3D2F}"/>
              </a:ext>
            </a:extLst>
          </p:cNvPr>
          <p:cNvCxnSpPr>
            <a:cxnSpLocks/>
          </p:cNvCxnSpPr>
          <p:nvPr/>
        </p:nvCxnSpPr>
        <p:spPr>
          <a:xfrm>
            <a:off x="165000" y="2441626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 descr="check-square.png">
            <a:extLst>
              <a:ext uri="{FF2B5EF4-FFF2-40B4-BE49-F238E27FC236}">
                <a16:creationId xmlns:a16="http://schemas.microsoft.com/office/drawing/2014/main" id="{8ACCFFB9-3F5D-455F-9FA0-872D71ADC06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0472" y="3550162"/>
            <a:ext cx="251228" cy="251228"/>
          </a:xfrm>
          <a:prstGeom prst="rect">
            <a:avLst/>
          </a:prstGeom>
        </p:spPr>
      </p:pic>
      <p:pic>
        <p:nvPicPr>
          <p:cNvPr id="67" name="그림 66" descr="check-square.png">
            <a:extLst>
              <a:ext uri="{FF2B5EF4-FFF2-40B4-BE49-F238E27FC236}">
                <a16:creationId xmlns:a16="http://schemas.microsoft.com/office/drawing/2014/main" id="{269F6E95-2337-4B1D-B5DC-9A0664E57A5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0472" y="4022921"/>
            <a:ext cx="251228" cy="251228"/>
          </a:xfrm>
          <a:prstGeom prst="rect">
            <a:avLst/>
          </a:prstGeom>
        </p:spPr>
      </p:pic>
      <p:pic>
        <p:nvPicPr>
          <p:cNvPr id="68" name="그림 67" descr="check-square.png">
            <a:extLst>
              <a:ext uri="{FF2B5EF4-FFF2-40B4-BE49-F238E27FC236}">
                <a16:creationId xmlns:a16="http://schemas.microsoft.com/office/drawing/2014/main" id="{768B1849-6871-4789-B34B-D3298A4FB1D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0472" y="3063627"/>
            <a:ext cx="251228" cy="251228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A44601CF-5F8A-45A0-A690-BF71757A61A5}"/>
              </a:ext>
            </a:extLst>
          </p:cNvPr>
          <p:cNvSpPr/>
          <p:nvPr/>
        </p:nvSpPr>
        <p:spPr>
          <a:xfrm>
            <a:off x="0" y="1614011"/>
            <a:ext cx="1002775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주문일자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78F5D00-4811-4271-BA47-4196D00461B3}"/>
              </a:ext>
            </a:extLst>
          </p:cNvPr>
          <p:cNvSpPr/>
          <p:nvPr/>
        </p:nvSpPr>
        <p:spPr>
          <a:xfrm>
            <a:off x="2567325" y="1621429"/>
            <a:ext cx="1148956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2020-02-24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A1701FB-8B2F-474D-8227-5B89FB2E0502}"/>
              </a:ext>
            </a:extLst>
          </p:cNvPr>
          <p:cNvSpPr/>
          <p:nvPr/>
        </p:nvSpPr>
        <p:spPr>
          <a:xfrm>
            <a:off x="2216696" y="1614011"/>
            <a:ext cx="264062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3EF53F0-B6F4-4452-873B-5E00908969C1}"/>
              </a:ext>
            </a:extLst>
          </p:cNvPr>
          <p:cNvSpPr/>
          <p:nvPr/>
        </p:nvSpPr>
        <p:spPr>
          <a:xfrm>
            <a:off x="3749537" y="1614011"/>
            <a:ext cx="1002775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E7FD900-A0E0-4436-9ED9-4990106513F0}"/>
              </a:ext>
            </a:extLst>
          </p:cNvPr>
          <p:cNvSpPr/>
          <p:nvPr/>
        </p:nvSpPr>
        <p:spPr>
          <a:xfrm>
            <a:off x="4647875" y="1621429"/>
            <a:ext cx="1529261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0B76C96-51FE-44C5-9E11-2E7068F37DCD}"/>
              </a:ext>
            </a:extLst>
          </p:cNvPr>
          <p:cNvSpPr/>
          <p:nvPr/>
        </p:nvSpPr>
        <p:spPr>
          <a:xfrm>
            <a:off x="852947" y="1998178"/>
            <a:ext cx="863227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7A314AA-9184-4357-8762-51EF451C5DB0}"/>
              </a:ext>
            </a:extLst>
          </p:cNvPr>
          <p:cNvSpPr/>
          <p:nvPr/>
        </p:nvSpPr>
        <p:spPr>
          <a:xfrm>
            <a:off x="-87270" y="1990760"/>
            <a:ext cx="1002775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주문자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6D22FBA-FB83-4B88-B692-C9BF96FE654E}"/>
              </a:ext>
            </a:extLst>
          </p:cNvPr>
          <p:cNvSpPr/>
          <p:nvPr/>
        </p:nvSpPr>
        <p:spPr>
          <a:xfrm>
            <a:off x="2593833" y="1998178"/>
            <a:ext cx="863227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9473B6A-4AE3-4777-99B0-22CE10A5544A}"/>
              </a:ext>
            </a:extLst>
          </p:cNvPr>
          <p:cNvSpPr/>
          <p:nvPr/>
        </p:nvSpPr>
        <p:spPr>
          <a:xfrm>
            <a:off x="1653616" y="1990760"/>
            <a:ext cx="1002775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393DD88-C844-421F-982D-4272B23C0C31}"/>
              </a:ext>
            </a:extLst>
          </p:cNvPr>
          <p:cNvSpPr/>
          <p:nvPr/>
        </p:nvSpPr>
        <p:spPr>
          <a:xfrm>
            <a:off x="4334719" y="1998178"/>
            <a:ext cx="863227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E0EC68E-CE4D-4502-AC31-351BA84898CF}"/>
              </a:ext>
            </a:extLst>
          </p:cNvPr>
          <p:cNvSpPr/>
          <p:nvPr/>
        </p:nvSpPr>
        <p:spPr>
          <a:xfrm>
            <a:off x="3394502" y="1990760"/>
            <a:ext cx="1002775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수령인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CAE1928-F2CE-4D23-95FB-A4A1BED947EE}"/>
              </a:ext>
            </a:extLst>
          </p:cNvPr>
          <p:cNvSpPr/>
          <p:nvPr/>
        </p:nvSpPr>
        <p:spPr>
          <a:xfrm>
            <a:off x="6075607" y="1992033"/>
            <a:ext cx="863227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2088582-62A6-474B-A2A3-4A109A3F4B3B}"/>
              </a:ext>
            </a:extLst>
          </p:cNvPr>
          <p:cNvSpPr/>
          <p:nvPr/>
        </p:nvSpPr>
        <p:spPr>
          <a:xfrm>
            <a:off x="5135388" y="1984615"/>
            <a:ext cx="1002775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입금자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D90D41D-17E1-4A8F-8A31-0401E3DC7921}"/>
              </a:ext>
            </a:extLst>
          </p:cNvPr>
          <p:cNvSpPr/>
          <p:nvPr/>
        </p:nvSpPr>
        <p:spPr>
          <a:xfrm>
            <a:off x="1043142" y="3073957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주문상태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10B4CDF-4038-4C34-B85D-01A9F5DC114B}"/>
              </a:ext>
            </a:extLst>
          </p:cNvPr>
          <p:cNvSpPr/>
          <p:nvPr/>
        </p:nvSpPr>
        <p:spPr>
          <a:xfrm>
            <a:off x="1695110" y="3073957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입금상태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FBA43D1-52C0-415E-9B6B-0FFD2D09EAE7}"/>
              </a:ext>
            </a:extLst>
          </p:cNvPr>
          <p:cNvSpPr/>
          <p:nvPr/>
        </p:nvSpPr>
        <p:spPr>
          <a:xfrm>
            <a:off x="2351680" y="3073957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상품이름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847B0EE-82F4-4754-AF2B-7EEEA5CFE8E2}"/>
              </a:ext>
            </a:extLst>
          </p:cNvPr>
          <p:cNvSpPr/>
          <p:nvPr/>
        </p:nvSpPr>
        <p:spPr>
          <a:xfrm>
            <a:off x="3512840" y="3073957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주문수량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507B124-BC09-4A6F-BFE0-227D0D4339D1}"/>
              </a:ext>
            </a:extLst>
          </p:cNvPr>
          <p:cNvSpPr/>
          <p:nvPr/>
        </p:nvSpPr>
        <p:spPr>
          <a:xfrm>
            <a:off x="3927430" y="3073957"/>
            <a:ext cx="1241594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주문자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C92CA1D-5300-4994-8349-F749D2BB8221}"/>
              </a:ext>
            </a:extLst>
          </p:cNvPr>
          <p:cNvSpPr/>
          <p:nvPr/>
        </p:nvSpPr>
        <p:spPr>
          <a:xfrm>
            <a:off x="4953000" y="307395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수령인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017EF39-9F47-4E9E-AA5B-BFA818F789B0}"/>
              </a:ext>
            </a:extLst>
          </p:cNvPr>
          <p:cNvSpPr/>
          <p:nvPr/>
        </p:nvSpPr>
        <p:spPr>
          <a:xfrm>
            <a:off x="5529064" y="307395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입금자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4A8C6C4-803E-437E-80E8-AF0F7EA19F83}"/>
              </a:ext>
            </a:extLst>
          </p:cNvPr>
          <p:cNvSpPr/>
          <p:nvPr/>
        </p:nvSpPr>
        <p:spPr>
          <a:xfrm>
            <a:off x="905267" y="454108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출고요청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1BFDC487-54D4-460A-9DD0-DD9201725EC0}"/>
              </a:ext>
            </a:extLst>
          </p:cNvPr>
          <p:cNvSpPr/>
          <p:nvPr/>
        </p:nvSpPr>
        <p:spPr>
          <a:xfrm>
            <a:off x="816224" y="4842090"/>
            <a:ext cx="102611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출고처리중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D38A540-3A75-462C-8619-500874E07325}"/>
              </a:ext>
            </a:extLst>
          </p:cNvPr>
          <p:cNvSpPr/>
          <p:nvPr/>
        </p:nvSpPr>
        <p:spPr>
          <a:xfrm>
            <a:off x="905267" y="5189296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출고완료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677B81C-0DA5-4CA5-B90A-B211EFD4A811}"/>
              </a:ext>
            </a:extLst>
          </p:cNvPr>
          <p:cNvSpPr/>
          <p:nvPr/>
        </p:nvSpPr>
        <p:spPr>
          <a:xfrm>
            <a:off x="1687318" y="3560492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예정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21DE9A0-CA53-4BDB-8218-29528EDD4CBF}"/>
              </a:ext>
            </a:extLst>
          </p:cNvPr>
          <p:cNvSpPr/>
          <p:nvPr/>
        </p:nvSpPr>
        <p:spPr>
          <a:xfrm>
            <a:off x="1687318" y="4032008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AD586A7-D2B5-4462-BAD3-CA5466E26F8C}"/>
              </a:ext>
            </a:extLst>
          </p:cNvPr>
          <p:cNvSpPr/>
          <p:nvPr/>
        </p:nvSpPr>
        <p:spPr>
          <a:xfrm>
            <a:off x="2232767" y="4038496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상품이름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48134F60-ECDA-41F7-B8E1-9ABFA3E31D7E}"/>
              </a:ext>
            </a:extLst>
          </p:cNvPr>
          <p:cNvSpPr/>
          <p:nvPr/>
        </p:nvSpPr>
        <p:spPr>
          <a:xfrm>
            <a:off x="3512840" y="3560492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B7FED38F-5742-454D-9272-3474715ED5CC}"/>
              </a:ext>
            </a:extLst>
          </p:cNvPr>
          <p:cNvSpPr/>
          <p:nvPr/>
        </p:nvSpPr>
        <p:spPr>
          <a:xfrm>
            <a:off x="3512840" y="4040018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4837E68-0DCE-4A9C-B57F-733DD4A077DF}"/>
              </a:ext>
            </a:extLst>
          </p:cNvPr>
          <p:cNvSpPr/>
          <p:nvPr/>
        </p:nvSpPr>
        <p:spPr>
          <a:xfrm>
            <a:off x="3806178" y="3977186"/>
            <a:ext cx="1362846" cy="370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최길동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(ckd1885)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AAF6630-C7CD-45F9-B486-75675E711D90}"/>
              </a:ext>
            </a:extLst>
          </p:cNvPr>
          <p:cNvSpPr/>
          <p:nvPr/>
        </p:nvSpPr>
        <p:spPr>
          <a:xfrm>
            <a:off x="4982440" y="404247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최길동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96829E6-3422-4D9D-A36D-BBC56E9F7EDD}"/>
              </a:ext>
            </a:extLst>
          </p:cNvPr>
          <p:cNvSpPr/>
          <p:nvPr/>
        </p:nvSpPr>
        <p:spPr>
          <a:xfrm>
            <a:off x="5569113" y="356049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박길동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6CF7645E-E80F-4EF5-A727-546B02AD02A4}"/>
              </a:ext>
            </a:extLst>
          </p:cNvPr>
          <p:cNvSpPr/>
          <p:nvPr/>
        </p:nvSpPr>
        <p:spPr>
          <a:xfrm>
            <a:off x="5538049" y="404247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송숙자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9AAB198-0D81-4705-A2DF-AD570BA33619}"/>
              </a:ext>
            </a:extLst>
          </p:cNvPr>
          <p:cNvSpPr/>
          <p:nvPr/>
        </p:nvSpPr>
        <p:spPr>
          <a:xfrm>
            <a:off x="3000332" y="3073957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금액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E60F924-DFD9-4451-BBC4-820C94A639DC}"/>
              </a:ext>
            </a:extLst>
          </p:cNvPr>
          <p:cNvSpPr/>
          <p:nvPr/>
        </p:nvSpPr>
        <p:spPr>
          <a:xfrm>
            <a:off x="3008784" y="3560492"/>
            <a:ext cx="637134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98,000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6EFE3DA-F4F8-4F4A-9971-33116230AC73}"/>
              </a:ext>
            </a:extLst>
          </p:cNvPr>
          <p:cNvSpPr/>
          <p:nvPr/>
        </p:nvSpPr>
        <p:spPr>
          <a:xfrm>
            <a:off x="2936776" y="4043343"/>
            <a:ext cx="770932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130,000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1F72742-5BDA-4A2C-922E-B691987B5516}"/>
              </a:ext>
            </a:extLst>
          </p:cNvPr>
          <p:cNvSpPr/>
          <p:nvPr/>
        </p:nvSpPr>
        <p:spPr>
          <a:xfrm>
            <a:off x="165606" y="1196752"/>
            <a:ext cx="6948240" cy="5400595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5149E7D1-4E6A-42B9-8446-61D076F8850D}"/>
              </a:ext>
            </a:extLst>
          </p:cNvPr>
          <p:cNvGrpSpPr/>
          <p:nvPr/>
        </p:nvGrpSpPr>
        <p:grpSpPr>
          <a:xfrm>
            <a:off x="1133570" y="1202723"/>
            <a:ext cx="4899550" cy="1558514"/>
            <a:chOff x="1133570" y="1340768"/>
            <a:chExt cx="4899550" cy="1558514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65BEF428-DD0E-4176-AB71-34D5E6DFF901}"/>
                </a:ext>
              </a:extLst>
            </p:cNvPr>
            <p:cNvSpPr/>
            <p:nvPr/>
          </p:nvSpPr>
          <p:spPr>
            <a:xfrm>
              <a:off x="1133570" y="1340768"/>
              <a:ext cx="4899550" cy="1558514"/>
            </a:xfrm>
            <a:prstGeom prst="rect">
              <a:avLst/>
            </a:prstGeom>
            <a:solidFill>
              <a:srgbClr val="292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49F4740-3291-482E-B757-D11DF2FFB515}"/>
                </a:ext>
              </a:extLst>
            </p:cNvPr>
            <p:cNvSpPr txBox="1"/>
            <p:nvPr/>
          </p:nvSpPr>
          <p:spPr>
            <a:xfrm>
              <a:off x="1208584" y="1465039"/>
              <a:ext cx="2009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Companion.com 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내용</a:t>
              </a:r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endPara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718487B-0A32-47F5-AEBB-DA6B5ABDE83D}"/>
                </a:ext>
              </a:extLst>
            </p:cNvPr>
            <p:cNvSpPr txBox="1"/>
            <p:nvPr/>
          </p:nvSpPr>
          <p:spPr>
            <a:xfrm>
              <a:off x="1208584" y="1828381"/>
              <a:ext cx="37696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선택한 주문을 취소하시겠습니까</a:t>
              </a:r>
              <a:r>
                <a:rPr lang="en-US" altLang="ko-KR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323DBFC7-9459-426A-8ACB-C7D03C65F5A1}"/>
                </a:ext>
              </a:extLst>
            </p:cNvPr>
            <p:cNvSpPr/>
            <p:nvPr/>
          </p:nvSpPr>
          <p:spPr>
            <a:xfrm>
              <a:off x="5135482" y="2420888"/>
              <a:ext cx="753622" cy="371354"/>
            </a:xfrm>
            <a:prstGeom prst="roundRect">
              <a:avLst/>
            </a:prstGeom>
            <a:solidFill>
              <a:srgbClr val="799D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아니오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050BFD3C-98AD-4D23-9B3F-8111800B18EC}"/>
                </a:ext>
              </a:extLst>
            </p:cNvPr>
            <p:cNvSpPr/>
            <p:nvPr/>
          </p:nvSpPr>
          <p:spPr>
            <a:xfrm>
              <a:off x="5129751" y="2402253"/>
              <a:ext cx="762359" cy="41296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8B5459CA-24D8-4557-A345-75D525B26CE7}"/>
                </a:ext>
              </a:extLst>
            </p:cNvPr>
            <p:cNvSpPr/>
            <p:nvPr/>
          </p:nvSpPr>
          <p:spPr>
            <a:xfrm flipV="1">
              <a:off x="5129751" y="2423706"/>
              <a:ext cx="759353" cy="387170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Oval 39">
              <a:extLst>
                <a:ext uri="{FF2B5EF4-FFF2-40B4-BE49-F238E27FC236}">
                  <a16:creationId xmlns:a16="http://schemas.microsoft.com/office/drawing/2014/main" id="{B3BFDD8B-BD9F-40EE-B182-A6F9A5617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7470" y="2327543"/>
              <a:ext cx="161925" cy="16192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txBody>
            <a:bodyPr wrap="none" lIns="0" tIns="0" rIns="0" bIns="0" anchor="ctr"/>
            <a:lstStyle/>
            <a:p>
              <a:r>
                <a:rPr lang="en-US" altLang="ko-KR" sz="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31" name="Oval 39">
              <a:extLst>
                <a:ext uri="{FF2B5EF4-FFF2-40B4-BE49-F238E27FC236}">
                  <a16:creationId xmlns:a16="http://schemas.microsoft.com/office/drawing/2014/main" id="{9B74CE36-F0EC-472F-B188-B880A19C5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026" y="2333859"/>
              <a:ext cx="161925" cy="1619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r>
                <a:rPr lang="en-US" altLang="ko-KR" sz="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521C954E-D779-4643-A9E0-E3B135ADA020}"/>
                </a:ext>
              </a:extLst>
            </p:cNvPr>
            <p:cNvSpPr/>
            <p:nvPr/>
          </p:nvSpPr>
          <p:spPr>
            <a:xfrm>
              <a:off x="4298186" y="2420888"/>
              <a:ext cx="753622" cy="371354"/>
            </a:xfrm>
            <a:prstGeom prst="round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238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4599" y="1162762"/>
            <a:ext cx="1453757" cy="367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주문내역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14F1E69-10CC-4728-8AB0-CD0B3D4AE044}"/>
              </a:ext>
            </a:extLst>
          </p:cNvPr>
          <p:cNvGrpSpPr/>
          <p:nvPr/>
        </p:nvGrpSpPr>
        <p:grpSpPr>
          <a:xfrm>
            <a:off x="10891978" y="3943761"/>
            <a:ext cx="4107820" cy="647335"/>
            <a:chOff x="1603258" y="4725144"/>
            <a:chExt cx="4107820" cy="64733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1603258" y="4725144"/>
              <a:ext cx="19441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3766969" y="4725144"/>
              <a:ext cx="1944109" cy="647335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상품등록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상품등록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상품등록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 err="1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ㅇ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 err="1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ㅇ</a:t>
                      </a:r>
                      <a:endParaRPr lang="en-US" altLang="ko-KR" sz="900" b="1" kern="100" baseline="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CEA42D8-12B1-4FB0-9708-1BA66267BCBA}"/>
              </a:ext>
            </a:extLst>
          </p:cNvPr>
          <p:cNvCxnSpPr>
            <a:cxnSpLocks/>
          </p:cNvCxnSpPr>
          <p:nvPr/>
        </p:nvCxnSpPr>
        <p:spPr>
          <a:xfrm>
            <a:off x="165000" y="1530491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B585FDE-982A-4290-8F3F-7433071A9497}"/>
              </a:ext>
            </a:extLst>
          </p:cNvPr>
          <p:cNvSpPr/>
          <p:nvPr/>
        </p:nvSpPr>
        <p:spPr>
          <a:xfrm>
            <a:off x="5899995" y="2592709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출고요청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4472FAEF-5EC1-42DF-AFD3-76C9828CBF92}"/>
              </a:ext>
            </a:extLst>
          </p:cNvPr>
          <p:cNvCxnSpPr>
            <a:cxnSpLocks/>
          </p:cNvCxnSpPr>
          <p:nvPr/>
        </p:nvCxnSpPr>
        <p:spPr>
          <a:xfrm>
            <a:off x="165000" y="2983019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C85FC72-EA59-4C00-BB30-F57AB75067A2}"/>
              </a:ext>
            </a:extLst>
          </p:cNvPr>
          <p:cNvSpPr/>
          <p:nvPr/>
        </p:nvSpPr>
        <p:spPr>
          <a:xfrm>
            <a:off x="391174" y="3073957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1162619-8A13-4C35-86F0-AAFF016C5FA6}"/>
              </a:ext>
            </a:extLst>
          </p:cNvPr>
          <p:cNvSpPr/>
          <p:nvPr/>
        </p:nvSpPr>
        <p:spPr>
          <a:xfrm>
            <a:off x="6233673" y="307395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주문일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FF27862B-F482-4B6B-A404-CE43D414B37D}"/>
              </a:ext>
            </a:extLst>
          </p:cNvPr>
          <p:cNvCxnSpPr>
            <a:cxnSpLocks/>
          </p:cNvCxnSpPr>
          <p:nvPr/>
        </p:nvCxnSpPr>
        <p:spPr>
          <a:xfrm>
            <a:off x="165000" y="3395463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C50BC57-B1F5-41B2-8B06-EF782FCFD1AD}"/>
              </a:ext>
            </a:extLst>
          </p:cNvPr>
          <p:cNvSpPr/>
          <p:nvPr/>
        </p:nvSpPr>
        <p:spPr>
          <a:xfrm>
            <a:off x="1018159" y="1621429"/>
            <a:ext cx="1148956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2020-02-24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C1673B4-471A-40F3-AF0E-ED58C0083766}"/>
              </a:ext>
            </a:extLst>
          </p:cNvPr>
          <p:cNvSpPr/>
          <p:nvPr/>
        </p:nvSpPr>
        <p:spPr>
          <a:xfrm>
            <a:off x="6269911" y="1596235"/>
            <a:ext cx="668087" cy="301986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BF4B5F5-9AB6-4ED3-B692-78A579CD098A}"/>
              </a:ext>
            </a:extLst>
          </p:cNvPr>
          <p:cNvSpPr/>
          <p:nvPr/>
        </p:nvSpPr>
        <p:spPr>
          <a:xfrm>
            <a:off x="391174" y="3560492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B9DC1ED-B79F-4733-813A-737F61A740EB}"/>
              </a:ext>
            </a:extLst>
          </p:cNvPr>
          <p:cNvSpPr/>
          <p:nvPr/>
        </p:nvSpPr>
        <p:spPr>
          <a:xfrm>
            <a:off x="6169227" y="356049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2020.03.09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8C164E74-1265-4915-A4CA-35851CE0AEB9}"/>
              </a:ext>
            </a:extLst>
          </p:cNvPr>
          <p:cNvCxnSpPr>
            <a:cxnSpLocks/>
          </p:cNvCxnSpPr>
          <p:nvPr/>
        </p:nvCxnSpPr>
        <p:spPr>
          <a:xfrm>
            <a:off x="165000" y="3908541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39DC82C-B36D-4676-AEF4-FAB5B9263F28}"/>
              </a:ext>
            </a:extLst>
          </p:cNvPr>
          <p:cNvSpPr/>
          <p:nvPr/>
        </p:nvSpPr>
        <p:spPr>
          <a:xfrm>
            <a:off x="391174" y="4033252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2C8CC59-3C7B-4A55-8026-ECDA1667BA6E}"/>
              </a:ext>
            </a:extLst>
          </p:cNvPr>
          <p:cNvSpPr/>
          <p:nvPr/>
        </p:nvSpPr>
        <p:spPr>
          <a:xfrm>
            <a:off x="6169227" y="403325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2020.03.09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79A83690-6632-4A9A-9037-D93640E98B76}"/>
              </a:ext>
            </a:extLst>
          </p:cNvPr>
          <p:cNvCxnSpPr>
            <a:cxnSpLocks/>
          </p:cNvCxnSpPr>
          <p:nvPr/>
        </p:nvCxnSpPr>
        <p:spPr>
          <a:xfrm>
            <a:off x="165000" y="4416374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7FAE9D-44D3-411E-B292-1BE8A329BE01}"/>
              </a:ext>
            </a:extLst>
          </p:cNvPr>
          <p:cNvSpPr/>
          <p:nvPr/>
        </p:nvSpPr>
        <p:spPr>
          <a:xfrm>
            <a:off x="344488" y="6192786"/>
            <a:ext cx="6480720" cy="3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공통사항 </a:t>
            </a:r>
            <a:r>
              <a:rPr lang="ko-KR" altLang="en-US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페이징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1EEE361-744F-41DC-AFEA-E1FC00C16950}"/>
              </a:ext>
            </a:extLst>
          </p:cNvPr>
          <p:cNvSpPr/>
          <p:nvPr/>
        </p:nvSpPr>
        <p:spPr>
          <a:xfrm>
            <a:off x="151870" y="2711261"/>
            <a:ext cx="1128722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000/000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12C1C1-097F-4309-9437-94E0C0F104E4}"/>
              </a:ext>
            </a:extLst>
          </p:cNvPr>
          <p:cNvSpPr/>
          <p:nvPr/>
        </p:nvSpPr>
        <p:spPr>
          <a:xfrm>
            <a:off x="3440832" y="4550948"/>
            <a:ext cx="288032" cy="252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3F5AA56-4CE6-4127-8839-F6D87894E8A5}"/>
              </a:ext>
            </a:extLst>
          </p:cNvPr>
          <p:cNvSpPr/>
          <p:nvPr/>
        </p:nvSpPr>
        <p:spPr>
          <a:xfrm>
            <a:off x="2232767" y="356049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상품이름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F94708E-04F3-44E6-B195-364F00AE9B10}"/>
              </a:ext>
            </a:extLst>
          </p:cNvPr>
          <p:cNvSpPr/>
          <p:nvPr/>
        </p:nvSpPr>
        <p:spPr>
          <a:xfrm>
            <a:off x="903427" y="356049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입금예정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2A424B6-A08F-4E0B-A67A-C76D4701EDB9}"/>
              </a:ext>
            </a:extLst>
          </p:cNvPr>
          <p:cNvSpPr/>
          <p:nvPr/>
        </p:nvSpPr>
        <p:spPr>
          <a:xfrm>
            <a:off x="3806178" y="3490505"/>
            <a:ext cx="1362846" cy="370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박길동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(pkd1275)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486B770-6EB6-4C8C-A4C3-6CA3B5B700FC}"/>
              </a:ext>
            </a:extLst>
          </p:cNvPr>
          <p:cNvSpPr/>
          <p:nvPr/>
        </p:nvSpPr>
        <p:spPr>
          <a:xfrm>
            <a:off x="4982440" y="356049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박무봉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0AFF3A0-9ACB-4AD7-B9A5-22E430BDA303}"/>
              </a:ext>
            </a:extLst>
          </p:cNvPr>
          <p:cNvSpPr/>
          <p:nvPr/>
        </p:nvSpPr>
        <p:spPr>
          <a:xfrm>
            <a:off x="905267" y="4033251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입금확인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663AC7B-D3CE-415A-97D1-D60546CF9EF7}"/>
              </a:ext>
            </a:extLst>
          </p:cNvPr>
          <p:cNvSpPr/>
          <p:nvPr/>
        </p:nvSpPr>
        <p:spPr>
          <a:xfrm>
            <a:off x="4686731" y="2592709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주문취소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550E1DC-96A0-4CA7-92CE-30BA8EBE3D2F}"/>
              </a:ext>
            </a:extLst>
          </p:cNvPr>
          <p:cNvCxnSpPr>
            <a:cxnSpLocks/>
          </p:cNvCxnSpPr>
          <p:nvPr/>
        </p:nvCxnSpPr>
        <p:spPr>
          <a:xfrm>
            <a:off x="165000" y="2441626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 descr="check-square.png">
            <a:extLst>
              <a:ext uri="{FF2B5EF4-FFF2-40B4-BE49-F238E27FC236}">
                <a16:creationId xmlns:a16="http://schemas.microsoft.com/office/drawing/2014/main" id="{8ACCFFB9-3F5D-455F-9FA0-872D71ADC06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0472" y="3550162"/>
            <a:ext cx="251228" cy="251228"/>
          </a:xfrm>
          <a:prstGeom prst="rect">
            <a:avLst/>
          </a:prstGeom>
        </p:spPr>
      </p:pic>
      <p:pic>
        <p:nvPicPr>
          <p:cNvPr id="67" name="그림 66" descr="check-square.png">
            <a:extLst>
              <a:ext uri="{FF2B5EF4-FFF2-40B4-BE49-F238E27FC236}">
                <a16:creationId xmlns:a16="http://schemas.microsoft.com/office/drawing/2014/main" id="{269F6E95-2337-4B1D-B5DC-9A0664E57A5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0472" y="4022921"/>
            <a:ext cx="251228" cy="251228"/>
          </a:xfrm>
          <a:prstGeom prst="rect">
            <a:avLst/>
          </a:prstGeom>
        </p:spPr>
      </p:pic>
      <p:pic>
        <p:nvPicPr>
          <p:cNvPr id="68" name="그림 67" descr="check-square.png">
            <a:extLst>
              <a:ext uri="{FF2B5EF4-FFF2-40B4-BE49-F238E27FC236}">
                <a16:creationId xmlns:a16="http://schemas.microsoft.com/office/drawing/2014/main" id="{768B1849-6871-4789-B34B-D3298A4FB1D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0472" y="3063627"/>
            <a:ext cx="251228" cy="251228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A44601CF-5F8A-45A0-A690-BF71757A61A5}"/>
              </a:ext>
            </a:extLst>
          </p:cNvPr>
          <p:cNvSpPr/>
          <p:nvPr/>
        </p:nvSpPr>
        <p:spPr>
          <a:xfrm>
            <a:off x="0" y="1614011"/>
            <a:ext cx="1002775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주문일자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78F5D00-4811-4271-BA47-4196D00461B3}"/>
              </a:ext>
            </a:extLst>
          </p:cNvPr>
          <p:cNvSpPr/>
          <p:nvPr/>
        </p:nvSpPr>
        <p:spPr>
          <a:xfrm>
            <a:off x="2567325" y="1621429"/>
            <a:ext cx="1148956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2020-02-24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A1701FB-8B2F-474D-8227-5B89FB2E0502}"/>
              </a:ext>
            </a:extLst>
          </p:cNvPr>
          <p:cNvSpPr/>
          <p:nvPr/>
        </p:nvSpPr>
        <p:spPr>
          <a:xfrm>
            <a:off x="2216696" y="1614011"/>
            <a:ext cx="264062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3EF53F0-B6F4-4452-873B-5E00908969C1}"/>
              </a:ext>
            </a:extLst>
          </p:cNvPr>
          <p:cNvSpPr/>
          <p:nvPr/>
        </p:nvSpPr>
        <p:spPr>
          <a:xfrm>
            <a:off x="3749537" y="1614011"/>
            <a:ext cx="1002775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E7FD900-A0E0-4436-9ED9-4990106513F0}"/>
              </a:ext>
            </a:extLst>
          </p:cNvPr>
          <p:cNvSpPr/>
          <p:nvPr/>
        </p:nvSpPr>
        <p:spPr>
          <a:xfrm>
            <a:off x="4647875" y="1621429"/>
            <a:ext cx="1529261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0B76C96-51FE-44C5-9E11-2E7068F37DCD}"/>
              </a:ext>
            </a:extLst>
          </p:cNvPr>
          <p:cNvSpPr/>
          <p:nvPr/>
        </p:nvSpPr>
        <p:spPr>
          <a:xfrm>
            <a:off x="852947" y="1998178"/>
            <a:ext cx="863227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7A314AA-9184-4357-8762-51EF451C5DB0}"/>
              </a:ext>
            </a:extLst>
          </p:cNvPr>
          <p:cNvSpPr/>
          <p:nvPr/>
        </p:nvSpPr>
        <p:spPr>
          <a:xfrm>
            <a:off x="-87270" y="1990760"/>
            <a:ext cx="1002775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주문자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6D22FBA-FB83-4B88-B692-C9BF96FE654E}"/>
              </a:ext>
            </a:extLst>
          </p:cNvPr>
          <p:cNvSpPr/>
          <p:nvPr/>
        </p:nvSpPr>
        <p:spPr>
          <a:xfrm>
            <a:off x="2593833" y="1998178"/>
            <a:ext cx="863227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9473B6A-4AE3-4777-99B0-22CE10A5544A}"/>
              </a:ext>
            </a:extLst>
          </p:cNvPr>
          <p:cNvSpPr/>
          <p:nvPr/>
        </p:nvSpPr>
        <p:spPr>
          <a:xfrm>
            <a:off x="1653616" y="1990760"/>
            <a:ext cx="1002775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393DD88-C844-421F-982D-4272B23C0C31}"/>
              </a:ext>
            </a:extLst>
          </p:cNvPr>
          <p:cNvSpPr/>
          <p:nvPr/>
        </p:nvSpPr>
        <p:spPr>
          <a:xfrm>
            <a:off x="4334719" y="1998178"/>
            <a:ext cx="863227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E0EC68E-CE4D-4502-AC31-351BA84898CF}"/>
              </a:ext>
            </a:extLst>
          </p:cNvPr>
          <p:cNvSpPr/>
          <p:nvPr/>
        </p:nvSpPr>
        <p:spPr>
          <a:xfrm>
            <a:off x="3394502" y="1990760"/>
            <a:ext cx="1002775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수령인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CAE1928-F2CE-4D23-95FB-A4A1BED947EE}"/>
              </a:ext>
            </a:extLst>
          </p:cNvPr>
          <p:cNvSpPr/>
          <p:nvPr/>
        </p:nvSpPr>
        <p:spPr>
          <a:xfrm>
            <a:off x="6075607" y="1992033"/>
            <a:ext cx="863227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2088582-62A6-474B-A2A3-4A109A3F4B3B}"/>
              </a:ext>
            </a:extLst>
          </p:cNvPr>
          <p:cNvSpPr/>
          <p:nvPr/>
        </p:nvSpPr>
        <p:spPr>
          <a:xfrm>
            <a:off x="5135388" y="1984615"/>
            <a:ext cx="1002775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입금자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D90D41D-17E1-4A8F-8A31-0401E3DC7921}"/>
              </a:ext>
            </a:extLst>
          </p:cNvPr>
          <p:cNvSpPr/>
          <p:nvPr/>
        </p:nvSpPr>
        <p:spPr>
          <a:xfrm>
            <a:off x="1043142" y="3073957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주문상태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10B4CDF-4038-4C34-B85D-01A9F5DC114B}"/>
              </a:ext>
            </a:extLst>
          </p:cNvPr>
          <p:cNvSpPr/>
          <p:nvPr/>
        </p:nvSpPr>
        <p:spPr>
          <a:xfrm>
            <a:off x="1695110" y="3073957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입금상태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FBA43D1-52C0-415E-9B6B-0FFD2D09EAE7}"/>
              </a:ext>
            </a:extLst>
          </p:cNvPr>
          <p:cNvSpPr/>
          <p:nvPr/>
        </p:nvSpPr>
        <p:spPr>
          <a:xfrm>
            <a:off x="2351680" y="3073957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상품이름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847B0EE-82F4-4754-AF2B-7EEEA5CFE8E2}"/>
              </a:ext>
            </a:extLst>
          </p:cNvPr>
          <p:cNvSpPr/>
          <p:nvPr/>
        </p:nvSpPr>
        <p:spPr>
          <a:xfrm>
            <a:off x="3512840" y="3073957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주문수량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507B124-BC09-4A6F-BFE0-227D0D4339D1}"/>
              </a:ext>
            </a:extLst>
          </p:cNvPr>
          <p:cNvSpPr/>
          <p:nvPr/>
        </p:nvSpPr>
        <p:spPr>
          <a:xfrm>
            <a:off x="3927430" y="3073957"/>
            <a:ext cx="1241594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주문자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C92CA1D-5300-4994-8349-F749D2BB8221}"/>
              </a:ext>
            </a:extLst>
          </p:cNvPr>
          <p:cNvSpPr/>
          <p:nvPr/>
        </p:nvSpPr>
        <p:spPr>
          <a:xfrm>
            <a:off x="4953000" y="307395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수령인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017EF39-9F47-4E9E-AA5B-BFA818F789B0}"/>
              </a:ext>
            </a:extLst>
          </p:cNvPr>
          <p:cNvSpPr/>
          <p:nvPr/>
        </p:nvSpPr>
        <p:spPr>
          <a:xfrm>
            <a:off x="5529064" y="307395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입금자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4A8C6C4-803E-437E-80E8-AF0F7EA19F83}"/>
              </a:ext>
            </a:extLst>
          </p:cNvPr>
          <p:cNvSpPr/>
          <p:nvPr/>
        </p:nvSpPr>
        <p:spPr>
          <a:xfrm>
            <a:off x="905267" y="454108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출고요청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1BFDC487-54D4-460A-9DD0-DD9201725EC0}"/>
              </a:ext>
            </a:extLst>
          </p:cNvPr>
          <p:cNvSpPr/>
          <p:nvPr/>
        </p:nvSpPr>
        <p:spPr>
          <a:xfrm>
            <a:off x="816224" y="4842090"/>
            <a:ext cx="102611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출고처리중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D38A540-3A75-462C-8619-500874E07325}"/>
              </a:ext>
            </a:extLst>
          </p:cNvPr>
          <p:cNvSpPr/>
          <p:nvPr/>
        </p:nvSpPr>
        <p:spPr>
          <a:xfrm>
            <a:off x="905267" y="5189296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출고완료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677B81C-0DA5-4CA5-B90A-B211EFD4A811}"/>
              </a:ext>
            </a:extLst>
          </p:cNvPr>
          <p:cNvSpPr/>
          <p:nvPr/>
        </p:nvSpPr>
        <p:spPr>
          <a:xfrm>
            <a:off x="1687318" y="3560492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예정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21DE9A0-CA53-4BDB-8218-29528EDD4CBF}"/>
              </a:ext>
            </a:extLst>
          </p:cNvPr>
          <p:cNvSpPr/>
          <p:nvPr/>
        </p:nvSpPr>
        <p:spPr>
          <a:xfrm>
            <a:off x="1687318" y="4032008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AD586A7-D2B5-4462-BAD3-CA5466E26F8C}"/>
              </a:ext>
            </a:extLst>
          </p:cNvPr>
          <p:cNvSpPr/>
          <p:nvPr/>
        </p:nvSpPr>
        <p:spPr>
          <a:xfrm>
            <a:off x="2232767" y="4038496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상품이름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48134F60-ECDA-41F7-B8E1-9ABFA3E31D7E}"/>
              </a:ext>
            </a:extLst>
          </p:cNvPr>
          <p:cNvSpPr/>
          <p:nvPr/>
        </p:nvSpPr>
        <p:spPr>
          <a:xfrm>
            <a:off x="3512840" y="3560492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B7FED38F-5742-454D-9272-3474715ED5CC}"/>
              </a:ext>
            </a:extLst>
          </p:cNvPr>
          <p:cNvSpPr/>
          <p:nvPr/>
        </p:nvSpPr>
        <p:spPr>
          <a:xfrm>
            <a:off x="3512840" y="4040018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4837E68-0DCE-4A9C-B57F-733DD4A077DF}"/>
              </a:ext>
            </a:extLst>
          </p:cNvPr>
          <p:cNvSpPr/>
          <p:nvPr/>
        </p:nvSpPr>
        <p:spPr>
          <a:xfrm>
            <a:off x="3806178" y="3977186"/>
            <a:ext cx="1362846" cy="370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최길동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(ckd1885)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AAF6630-C7CD-45F9-B486-75675E711D90}"/>
              </a:ext>
            </a:extLst>
          </p:cNvPr>
          <p:cNvSpPr/>
          <p:nvPr/>
        </p:nvSpPr>
        <p:spPr>
          <a:xfrm>
            <a:off x="4982440" y="404247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최길동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96829E6-3422-4D9D-A36D-BBC56E9F7EDD}"/>
              </a:ext>
            </a:extLst>
          </p:cNvPr>
          <p:cNvSpPr/>
          <p:nvPr/>
        </p:nvSpPr>
        <p:spPr>
          <a:xfrm>
            <a:off x="5569113" y="356049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박길동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6CF7645E-E80F-4EF5-A727-546B02AD02A4}"/>
              </a:ext>
            </a:extLst>
          </p:cNvPr>
          <p:cNvSpPr/>
          <p:nvPr/>
        </p:nvSpPr>
        <p:spPr>
          <a:xfrm>
            <a:off x="5538049" y="404247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송숙자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9AAB198-0D81-4705-A2DF-AD570BA33619}"/>
              </a:ext>
            </a:extLst>
          </p:cNvPr>
          <p:cNvSpPr/>
          <p:nvPr/>
        </p:nvSpPr>
        <p:spPr>
          <a:xfrm>
            <a:off x="3000332" y="3073957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금액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E60F924-DFD9-4451-BBC4-820C94A639DC}"/>
              </a:ext>
            </a:extLst>
          </p:cNvPr>
          <p:cNvSpPr/>
          <p:nvPr/>
        </p:nvSpPr>
        <p:spPr>
          <a:xfrm>
            <a:off x="3008784" y="3560492"/>
            <a:ext cx="637134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98,000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6EFE3DA-F4F8-4F4A-9971-33116230AC73}"/>
              </a:ext>
            </a:extLst>
          </p:cNvPr>
          <p:cNvSpPr/>
          <p:nvPr/>
        </p:nvSpPr>
        <p:spPr>
          <a:xfrm>
            <a:off x="2936776" y="4043343"/>
            <a:ext cx="770932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130,000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1F72742-5BDA-4A2C-922E-B691987B5516}"/>
              </a:ext>
            </a:extLst>
          </p:cNvPr>
          <p:cNvSpPr/>
          <p:nvPr/>
        </p:nvSpPr>
        <p:spPr>
          <a:xfrm>
            <a:off x="165606" y="1196752"/>
            <a:ext cx="6948240" cy="5400595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5149E7D1-4E6A-42B9-8446-61D076F8850D}"/>
              </a:ext>
            </a:extLst>
          </p:cNvPr>
          <p:cNvGrpSpPr/>
          <p:nvPr/>
        </p:nvGrpSpPr>
        <p:grpSpPr>
          <a:xfrm>
            <a:off x="1133570" y="1202723"/>
            <a:ext cx="4899550" cy="1558514"/>
            <a:chOff x="1133570" y="1340768"/>
            <a:chExt cx="4899550" cy="1558514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65BEF428-DD0E-4176-AB71-34D5E6DFF901}"/>
                </a:ext>
              </a:extLst>
            </p:cNvPr>
            <p:cNvSpPr/>
            <p:nvPr/>
          </p:nvSpPr>
          <p:spPr>
            <a:xfrm>
              <a:off x="1133570" y="1340768"/>
              <a:ext cx="4899550" cy="1558514"/>
            </a:xfrm>
            <a:prstGeom prst="rect">
              <a:avLst/>
            </a:prstGeom>
            <a:solidFill>
              <a:srgbClr val="292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49F4740-3291-482E-B757-D11DF2FFB515}"/>
                </a:ext>
              </a:extLst>
            </p:cNvPr>
            <p:cNvSpPr txBox="1"/>
            <p:nvPr/>
          </p:nvSpPr>
          <p:spPr>
            <a:xfrm>
              <a:off x="1208584" y="1465039"/>
              <a:ext cx="2009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Companion.com 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내용</a:t>
              </a:r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endPara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718487B-0A32-47F5-AEBB-DA6B5ABDE83D}"/>
                </a:ext>
              </a:extLst>
            </p:cNvPr>
            <p:cNvSpPr txBox="1"/>
            <p:nvPr/>
          </p:nvSpPr>
          <p:spPr>
            <a:xfrm>
              <a:off x="1208584" y="1828381"/>
              <a:ext cx="37696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선택한 주문의 출고를 요청하시겠습니까</a:t>
              </a:r>
              <a:r>
                <a:rPr lang="en-US" altLang="ko-KR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323DBFC7-9459-426A-8ACB-C7D03C65F5A1}"/>
                </a:ext>
              </a:extLst>
            </p:cNvPr>
            <p:cNvSpPr/>
            <p:nvPr/>
          </p:nvSpPr>
          <p:spPr>
            <a:xfrm>
              <a:off x="5135482" y="2420888"/>
              <a:ext cx="753622" cy="371354"/>
            </a:xfrm>
            <a:prstGeom prst="roundRect">
              <a:avLst/>
            </a:prstGeom>
            <a:solidFill>
              <a:srgbClr val="799D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아니오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050BFD3C-98AD-4D23-9B3F-8111800B18EC}"/>
                </a:ext>
              </a:extLst>
            </p:cNvPr>
            <p:cNvSpPr/>
            <p:nvPr/>
          </p:nvSpPr>
          <p:spPr>
            <a:xfrm>
              <a:off x="5129751" y="2402253"/>
              <a:ext cx="762359" cy="41296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8B5459CA-24D8-4557-A345-75D525B26CE7}"/>
                </a:ext>
              </a:extLst>
            </p:cNvPr>
            <p:cNvSpPr/>
            <p:nvPr/>
          </p:nvSpPr>
          <p:spPr>
            <a:xfrm flipV="1">
              <a:off x="5129751" y="2423706"/>
              <a:ext cx="759353" cy="387170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Oval 39">
              <a:extLst>
                <a:ext uri="{FF2B5EF4-FFF2-40B4-BE49-F238E27FC236}">
                  <a16:creationId xmlns:a16="http://schemas.microsoft.com/office/drawing/2014/main" id="{B3BFDD8B-BD9F-40EE-B182-A6F9A5617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7470" y="2327543"/>
              <a:ext cx="161925" cy="16192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txBody>
            <a:bodyPr wrap="none" lIns="0" tIns="0" rIns="0" bIns="0" anchor="ctr"/>
            <a:lstStyle/>
            <a:p>
              <a:r>
                <a:rPr lang="en-US" altLang="ko-KR" sz="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31" name="Oval 39">
              <a:extLst>
                <a:ext uri="{FF2B5EF4-FFF2-40B4-BE49-F238E27FC236}">
                  <a16:creationId xmlns:a16="http://schemas.microsoft.com/office/drawing/2014/main" id="{9B74CE36-F0EC-472F-B188-B880A19C5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026" y="2333859"/>
              <a:ext cx="161925" cy="1619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r>
                <a:rPr lang="en-US" altLang="ko-KR" sz="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521C954E-D779-4643-A9E0-E3B135ADA020}"/>
                </a:ext>
              </a:extLst>
            </p:cNvPr>
            <p:cNvSpPr/>
            <p:nvPr/>
          </p:nvSpPr>
          <p:spPr>
            <a:xfrm>
              <a:off x="4298186" y="2420888"/>
              <a:ext cx="753622" cy="371354"/>
            </a:xfrm>
            <a:prstGeom prst="round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2791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043343"/>
              </p:ext>
            </p:extLst>
          </p:nvPr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작성하기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클릭 시 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 팝업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(SB-MB-002)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 로그인 클릭 시 카카오 로그인 페이지 팝업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92C7DA4-449B-458D-8652-3D1F619D8552}"/>
              </a:ext>
            </a:extLst>
          </p:cNvPr>
          <p:cNvSpPr/>
          <p:nvPr/>
        </p:nvSpPr>
        <p:spPr>
          <a:xfrm>
            <a:off x="5930136" y="1177792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  <a:endParaRPr lang="en-US" altLang="ko-KR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08B2A61-A626-4D9E-ADE0-ADDE8121DFD5}"/>
              </a:ext>
            </a:extLst>
          </p:cNvPr>
          <p:cNvSpPr/>
          <p:nvPr/>
        </p:nvSpPr>
        <p:spPr>
          <a:xfrm>
            <a:off x="97610" y="1124744"/>
            <a:ext cx="1759046" cy="367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주문내역상세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87CB338-E69F-40BB-874F-0941ACCCA911}"/>
              </a:ext>
            </a:extLst>
          </p:cNvPr>
          <p:cNvSpPr/>
          <p:nvPr/>
        </p:nvSpPr>
        <p:spPr>
          <a:xfrm>
            <a:off x="-10511815" y="1162762"/>
            <a:ext cx="1453757" cy="367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주문내역</a:t>
            </a: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C888C6F2-9F55-4C86-9F1E-C5211AA814B5}"/>
              </a:ext>
            </a:extLst>
          </p:cNvPr>
          <p:cNvCxnSpPr>
            <a:cxnSpLocks/>
          </p:cNvCxnSpPr>
          <p:nvPr/>
        </p:nvCxnSpPr>
        <p:spPr>
          <a:xfrm>
            <a:off x="-10351414" y="1530491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C806D1B-D580-45A1-8EE9-C555ABB77DF9}"/>
              </a:ext>
            </a:extLst>
          </p:cNvPr>
          <p:cNvSpPr/>
          <p:nvPr/>
        </p:nvSpPr>
        <p:spPr>
          <a:xfrm>
            <a:off x="-4616419" y="2592709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출고요청</a:t>
            </a: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27D0F0F2-A28E-4A80-9F94-4C1765BBC59E}"/>
              </a:ext>
            </a:extLst>
          </p:cNvPr>
          <p:cNvCxnSpPr>
            <a:cxnSpLocks/>
          </p:cNvCxnSpPr>
          <p:nvPr/>
        </p:nvCxnSpPr>
        <p:spPr>
          <a:xfrm>
            <a:off x="-10351414" y="2983019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F0BC65C-2254-4A9F-8066-F14C9DE77C84}"/>
              </a:ext>
            </a:extLst>
          </p:cNvPr>
          <p:cNvSpPr/>
          <p:nvPr/>
        </p:nvSpPr>
        <p:spPr>
          <a:xfrm>
            <a:off x="-10125240" y="3073957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8ED84B1-58F8-442E-B5BB-C1C0B399FE16}"/>
              </a:ext>
            </a:extLst>
          </p:cNvPr>
          <p:cNvSpPr/>
          <p:nvPr/>
        </p:nvSpPr>
        <p:spPr>
          <a:xfrm>
            <a:off x="-4282741" y="307395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주문일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B16D8B50-C9EC-44E8-9747-9C14C4AEE542}"/>
              </a:ext>
            </a:extLst>
          </p:cNvPr>
          <p:cNvCxnSpPr>
            <a:cxnSpLocks/>
          </p:cNvCxnSpPr>
          <p:nvPr/>
        </p:nvCxnSpPr>
        <p:spPr>
          <a:xfrm>
            <a:off x="-10351414" y="3395463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42BF6974-BB6D-478F-955C-E1CECAFA61A4}"/>
              </a:ext>
            </a:extLst>
          </p:cNvPr>
          <p:cNvSpPr/>
          <p:nvPr/>
        </p:nvSpPr>
        <p:spPr>
          <a:xfrm>
            <a:off x="-9498255" y="1621429"/>
            <a:ext cx="1148956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2020-02-24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3D35479-D460-4A05-AF4D-94AF4A6BE3A0}"/>
              </a:ext>
            </a:extLst>
          </p:cNvPr>
          <p:cNvSpPr/>
          <p:nvPr/>
        </p:nvSpPr>
        <p:spPr>
          <a:xfrm>
            <a:off x="-4246503" y="1596235"/>
            <a:ext cx="668087" cy="301986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016EA87-FB58-49D4-A9A4-2CF021803279}"/>
              </a:ext>
            </a:extLst>
          </p:cNvPr>
          <p:cNvSpPr/>
          <p:nvPr/>
        </p:nvSpPr>
        <p:spPr>
          <a:xfrm>
            <a:off x="-10125240" y="3560492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1580A35-E859-473F-9FB1-6EF0502CDF48}"/>
              </a:ext>
            </a:extLst>
          </p:cNvPr>
          <p:cNvSpPr/>
          <p:nvPr/>
        </p:nvSpPr>
        <p:spPr>
          <a:xfrm>
            <a:off x="-4347187" y="356049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2020.03.09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77A9E668-C7E5-4578-A0CA-339C1542D719}"/>
              </a:ext>
            </a:extLst>
          </p:cNvPr>
          <p:cNvCxnSpPr>
            <a:cxnSpLocks/>
          </p:cNvCxnSpPr>
          <p:nvPr/>
        </p:nvCxnSpPr>
        <p:spPr>
          <a:xfrm>
            <a:off x="-10351414" y="3908541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BFB16BC4-FFED-47B4-8C94-951C3AAF5170}"/>
              </a:ext>
            </a:extLst>
          </p:cNvPr>
          <p:cNvSpPr/>
          <p:nvPr/>
        </p:nvSpPr>
        <p:spPr>
          <a:xfrm>
            <a:off x="-10125240" y="4033252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1A4CB67E-F35C-41B2-AF53-C24E6F3FCD8B}"/>
              </a:ext>
            </a:extLst>
          </p:cNvPr>
          <p:cNvSpPr/>
          <p:nvPr/>
        </p:nvSpPr>
        <p:spPr>
          <a:xfrm>
            <a:off x="-4347187" y="403325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2020.03.09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3B3D52D2-0FDD-4333-BE85-125F956D8DD9}"/>
              </a:ext>
            </a:extLst>
          </p:cNvPr>
          <p:cNvCxnSpPr>
            <a:cxnSpLocks/>
          </p:cNvCxnSpPr>
          <p:nvPr/>
        </p:nvCxnSpPr>
        <p:spPr>
          <a:xfrm>
            <a:off x="-10351414" y="4416374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FAF8562-F1AC-4A7B-85F6-B7247012EAD0}"/>
              </a:ext>
            </a:extLst>
          </p:cNvPr>
          <p:cNvSpPr/>
          <p:nvPr/>
        </p:nvSpPr>
        <p:spPr>
          <a:xfrm>
            <a:off x="-10364544" y="2711261"/>
            <a:ext cx="1128722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000/000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1CC9BE0-0ED3-4AAE-8FFD-EB8D68185407}"/>
              </a:ext>
            </a:extLst>
          </p:cNvPr>
          <p:cNvSpPr/>
          <p:nvPr/>
        </p:nvSpPr>
        <p:spPr>
          <a:xfrm>
            <a:off x="-7075582" y="4550948"/>
            <a:ext cx="288032" cy="252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21C9CF0C-F65F-406D-84C1-00028A1169EE}"/>
              </a:ext>
            </a:extLst>
          </p:cNvPr>
          <p:cNvSpPr/>
          <p:nvPr/>
        </p:nvSpPr>
        <p:spPr>
          <a:xfrm>
            <a:off x="-8283647" y="356049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상품이름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9187A37-C2E7-4352-B09C-5F86285CEB5D}"/>
              </a:ext>
            </a:extLst>
          </p:cNvPr>
          <p:cNvSpPr/>
          <p:nvPr/>
        </p:nvSpPr>
        <p:spPr>
          <a:xfrm>
            <a:off x="-9612987" y="356049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입금예정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A9CFBC25-8ACB-4518-BC67-3C9983098AD2}"/>
              </a:ext>
            </a:extLst>
          </p:cNvPr>
          <p:cNvSpPr/>
          <p:nvPr/>
        </p:nvSpPr>
        <p:spPr>
          <a:xfrm>
            <a:off x="-6710236" y="3490505"/>
            <a:ext cx="1362846" cy="370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박길동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(pkd1275)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119EBF8-989E-4A03-B9BA-17E55E5D8C75}"/>
              </a:ext>
            </a:extLst>
          </p:cNvPr>
          <p:cNvSpPr/>
          <p:nvPr/>
        </p:nvSpPr>
        <p:spPr>
          <a:xfrm>
            <a:off x="-5533974" y="356049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박무봉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26731470-6D2F-4CCB-B034-7FC1447DF11C}"/>
              </a:ext>
            </a:extLst>
          </p:cNvPr>
          <p:cNvSpPr/>
          <p:nvPr/>
        </p:nvSpPr>
        <p:spPr>
          <a:xfrm>
            <a:off x="-9611147" y="4033251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입금확인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C16A4E3-BA35-4C4F-AC03-F8F01FDD696F}"/>
              </a:ext>
            </a:extLst>
          </p:cNvPr>
          <p:cNvSpPr/>
          <p:nvPr/>
        </p:nvSpPr>
        <p:spPr>
          <a:xfrm>
            <a:off x="-5829683" y="2592709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주문취소</a:t>
            </a:r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7659B1D0-D8EA-4381-B24B-E895031095A7}"/>
              </a:ext>
            </a:extLst>
          </p:cNvPr>
          <p:cNvCxnSpPr>
            <a:cxnSpLocks/>
          </p:cNvCxnSpPr>
          <p:nvPr/>
        </p:nvCxnSpPr>
        <p:spPr>
          <a:xfrm>
            <a:off x="-10351414" y="2441626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그림 131" descr="check-square.png">
            <a:extLst>
              <a:ext uri="{FF2B5EF4-FFF2-40B4-BE49-F238E27FC236}">
                <a16:creationId xmlns:a16="http://schemas.microsoft.com/office/drawing/2014/main" id="{47B26D02-FA80-4239-9022-49B849F5D61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0315942" y="3550162"/>
            <a:ext cx="251228" cy="251228"/>
          </a:xfrm>
          <a:prstGeom prst="rect">
            <a:avLst/>
          </a:prstGeom>
        </p:spPr>
      </p:pic>
      <p:pic>
        <p:nvPicPr>
          <p:cNvPr id="135" name="그림 134" descr="check-square.png">
            <a:extLst>
              <a:ext uri="{FF2B5EF4-FFF2-40B4-BE49-F238E27FC236}">
                <a16:creationId xmlns:a16="http://schemas.microsoft.com/office/drawing/2014/main" id="{7E351F31-2170-4866-B2F5-63337C82ADB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0315942" y="4022921"/>
            <a:ext cx="251228" cy="251228"/>
          </a:xfrm>
          <a:prstGeom prst="rect">
            <a:avLst/>
          </a:prstGeom>
        </p:spPr>
      </p:pic>
      <p:pic>
        <p:nvPicPr>
          <p:cNvPr id="138" name="그림 137" descr="check-square.png">
            <a:extLst>
              <a:ext uri="{FF2B5EF4-FFF2-40B4-BE49-F238E27FC236}">
                <a16:creationId xmlns:a16="http://schemas.microsoft.com/office/drawing/2014/main" id="{C32CF446-CDA2-405A-8DA6-663BD6876AE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0315942" y="3063627"/>
            <a:ext cx="251228" cy="251228"/>
          </a:xfrm>
          <a:prstGeom prst="rect">
            <a:avLst/>
          </a:prstGeom>
        </p:spPr>
      </p:pic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3FE80BC2-066D-4B34-9D0A-54A7D5B563B9}"/>
              </a:ext>
            </a:extLst>
          </p:cNvPr>
          <p:cNvSpPr/>
          <p:nvPr/>
        </p:nvSpPr>
        <p:spPr>
          <a:xfrm>
            <a:off x="-10516414" y="1614011"/>
            <a:ext cx="1002775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주문일자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CCE6D73D-AB16-4AEF-99CA-931C854DDE67}"/>
              </a:ext>
            </a:extLst>
          </p:cNvPr>
          <p:cNvSpPr/>
          <p:nvPr/>
        </p:nvSpPr>
        <p:spPr>
          <a:xfrm>
            <a:off x="-7949089" y="1621429"/>
            <a:ext cx="1148956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2020-02-24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E2D0671-D592-44FC-A44E-ABE5897EBBCF}"/>
              </a:ext>
            </a:extLst>
          </p:cNvPr>
          <p:cNvSpPr/>
          <p:nvPr/>
        </p:nvSpPr>
        <p:spPr>
          <a:xfrm>
            <a:off x="-8299718" y="1614011"/>
            <a:ext cx="264062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5DA5EDF8-C824-4D3A-A474-E3CE2D1C1CBA}"/>
              </a:ext>
            </a:extLst>
          </p:cNvPr>
          <p:cNvSpPr/>
          <p:nvPr/>
        </p:nvSpPr>
        <p:spPr>
          <a:xfrm>
            <a:off x="-6766877" y="1614011"/>
            <a:ext cx="1002775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65FDCE29-00AF-46C4-BF9D-1A4AB481343D}"/>
              </a:ext>
            </a:extLst>
          </p:cNvPr>
          <p:cNvSpPr/>
          <p:nvPr/>
        </p:nvSpPr>
        <p:spPr>
          <a:xfrm>
            <a:off x="-5868539" y="1621429"/>
            <a:ext cx="1529261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9D6AA368-9270-4354-A69E-81D5F83FADDA}"/>
              </a:ext>
            </a:extLst>
          </p:cNvPr>
          <p:cNvSpPr/>
          <p:nvPr/>
        </p:nvSpPr>
        <p:spPr>
          <a:xfrm>
            <a:off x="-9663467" y="1998178"/>
            <a:ext cx="863227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FA6F6890-E30F-47F6-AC61-E208D0231819}"/>
              </a:ext>
            </a:extLst>
          </p:cNvPr>
          <p:cNvSpPr/>
          <p:nvPr/>
        </p:nvSpPr>
        <p:spPr>
          <a:xfrm>
            <a:off x="-10603684" y="1990760"/>
            <a:ext cx="1002775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주문자</a:t>
            </a: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72B4FF81-A571-441A-90E0-3714614707F9}"/>
              </a:ext>
            </a:extLst>
          </p:cNvPr>
          <p:cNvSpPr/>
          <p:nvPr/>
        </p:nvSpPr>
        <p:spPr>
          <a:xfrm>
            <a:off x="-7922581" y="1998178"/>
            <a:ext cx="863227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464F901D-7DD1-4A76-9A2D-924B247A075D}"/>
              </a:ext>
            </a:extLst>
          </p:cNvPr>
          <p:cNvSpPr/>
          <p:nvPr/>
        </p:nvSpPr>
        <p:spPr>
          <a:xfrm>
            <a:off x="-8862798" y="1990760"/>
            <a:ext cx="1002775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96F314EC-A5FA-4C0F-A0DA-C72FD882C470}"/>
              </a:ext>
            </a:extLst>
          </p:cNvPr>
          <p:cNvSpPr/>
          <p:nvPr/>
        </p:nvSpPr>
        <p:spPr>
          <a:xfrm>
            <a:off x="-6181695" y="1998178"/>
            <a:ext cx="863227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4DC778C9-BF1B-4352-A072-BB4C28781D94}"/>
              </a:ext>
            </a:extLst>
          </p:cNvPr>
          <p:cNvSpPr/>
          <p:nvPr/>
        </p:nvSpPr>
        <p:spPr>
          <a:xfrm>
            <a:off x="-7121912" y="1990760"/>
            <a:ext cx="1002775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수령인</a:t>
            </a: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677B0B79-C5F5-443D-B754-B45A73BC447D}"/>
              </a:ext>
            </a:extLst>
          </p:cNvPr>
          <p:cNvSpPr/>
          <p:nvPr/>
        </p:nvSpPr>
        <p:spPr>
          <a:xfrm>
            <a:off x="-4440807" y="1992033"/>
            <a:ext cx="863227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727CED91-73A2-46BF-8556-3376E55A83C7}"/>
              </a:ext>
            </a:extLst>
          </p:cNvPr>
          <p:cNvSpPr/>
          <p:nvPr/>
        </p:nvSpPr>
        <p:spPr>
          <a:xfrm>
            <a:off x="-5381026" y="1984615"/>
            <a:ext cx="1002775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입금자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DD2EA63-084D-4AB7-A804-2B10DEAFBF4D}"/>
              </a:ext>
            </a:extLst>
          </p:cNvPr>
          <p:cNvSpPr/>
          <p:nvPr/>
        </p:nvSpPr>
        <p:spPr>
          <a:xfrm>
            <a:off x="-9473272" y="3073957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주문상태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1EE1D6F6-2798-48A9-89F4-753B165777A0}"/>
              </a:ext>
            </a:extLst>
          </p:cNvPr>
          <p:cNvSpPr/>
          <p:nvPr/>
        </p:nvSpPr>
        <p:spPr>
          <a:xfrm>
            <a:off x="-8821304" y="3073957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입금상태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9C6E31FD-3481-493A-8EFC-AC3833CD7480}"/>
              </a:ext>
            </a:extLst>
          </p:cNvPr>
          <p:cNvSpPr/>
          <p:nvPr/>
        </p:nvSpPr>
        <p:spPr>
          <a:xfrm>
            <a:off x="-8164734" y="3073957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상품이름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B8248A90-7F2E-4F90-8ACE-D04FB039DB68}"/>
              </a:ext>
            </a:extLst>
          </p:cNvPr>
          <p:cNvSpPr/>
          <p:nvPr/>
        </p:nvSpPr>
        <p:spPr>
          <a:xfrm>
            <a:off x="-7003574" y="3073957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주문수량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99AB098E-E0FD-4B79-9D13-88817A0EB2F2}"/>
              </a:ext>
            </a:extLst>
          </p:cNvPr>
          <p:cNvSpPr/>
          <p:nvPr/>
        </p:nvSpPr>
        <p:spPr>
          <a:xfrm>
            <a:off x="-6588984" y="3073957"/>
            <a:ext cx="1241594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주문자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A8B839CA-65EE-4215-93C1-6F2B59825729}"/>
              </a:ext>
            </a:extLst>
          </p:cNvPr>
          <p:cNvSpPr/>
          <p:nvPr/>
        </p:nvSpPr>
        <p:spPr>
          <a:xfrm>
            <a:off x="-5563414" y="307395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수령인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36CB536-9520-4A8B-9554-BA7AC8C4FACE}"/>
              </a:ext>
            </a:extLst>
          </p:cNvPr>
          <p:cNvSpPr/>
          <p:nvPr/>
        </p:nvSpPr>
        <p:spPr>
          <a:xfrm>
            <a:off x="-4987350" y="307395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입금자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17B594C9-524F-46D4-AEAA-7DCB039A2705}"/>
              </a:ext>
            </a:extLst>
          </p:cNvPr>
          <p:cNvSpPr/>
          <p:nvPr/>
        </p:nvSpPr>
        <p:spPr>
          <a:xfrm>
            <a:off x="-9611147" y="454108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출고요청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75F84691-1AE3-4F5F-A17B-FCF68D2F5D0E}"/>
              </a:ext>
            </a:extLst>
          </p:cNvPr>
          <p:cNvSpPr/>
          <p:nvPr/>
        </p:nvSpPr>
        <p:spPr>
          <a:xfrm>
            <a:off x="-9700190" y="4842090"/>
            <a:ext cx="102611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출고처리중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4C5EB0A-6C72-4D86-845F-CC19ADA48C94}"/>
              </a:ext>
            </a:extLst>
          </p:cNvPr>
          <p:cNvSpPr/>
          <p:nvPr/>
        </p:nvSpPr>
        <p:spPr>
          <a:xfrm>
            <a:off x="-9611147" y="5189296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출고완료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BBEE9B0D-B4BD-4A7A-B0B1-A6E8468DDA7E}"/>
              </a:ext>
            </a:extLst>
          </p:cNvPr>
          <p:cNvSpPr/>
          <p:nvPr/>
        </p:nvSpPr>
        <p:spPr>
          <a:xfrm>
            <a:off x="-8829096" y="3560492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예정</a:t>
            </a: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CE0CC1A5-1B76-4230-97FA-C948B7513325}"/>
              </a:ext>
            </a:extLst>
          </p:cNvPr>
          <p:cNvSpPr/>
          <p:nvPr/>
        </p:nvSpPr>
        <p:spPr>
          <a:xfrm>
            <a:off x="-8829096" y="4032008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</a:t>
            </a: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D20C2799-C330-4C06-A3E4-C96CE855B67B}"/>
              </a:ext>
            </a:extLst>
          </p:cNvPr>
          <p:cNvSpPr/>
          <p:nvPr/>
        </p:nvSpPr>
        <p:spPr>
          <a:xfrm>
            <a:off x="-8283647" y="4038496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상품이름</a:t>
            </a: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CA0C3D33-394C-483A-B268-1D6144ED3761}"/>
              </a:ext>
            </a:extLst>
          </p:cNvPr>
          <p:cNvSpPr/>
          <p:nvPr/>
        </p:nvSpPr>
        <p:spPr>
          <a:xfrm>
            <a:off x="-7003574" y="3560492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37B42EE9-23A7-4D59-9644-4753200090DF}"/>
              </a:ext>
            </a:extLst>
          </p:cNvPr>
          <p:cNvSpPr/>
          <p:nvPr/>
        </p:nvSpPr>
        <p:spPr>
          <a:xfrm>
            <a:off x="-7003574" y="4040018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025364FA-6A80-472D-842C-736E5561CAE2}"/>
              </a:ext>
            </a:extLst>
          </p:cNvPr>
          <p:cNvSpPr/>
          <p:nvPr/>
        </p:nvSpPr>
        <p:spPr>
          <a:xfrm>
            <a:off x="-6710236" y="3977186"/>
            <a:ext cx="1362846" cy="370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최길동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(ckd1885)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428FA038-1EA2-4B05-8BBA-B86E0C81ACAD}"/>
              </a:ext>
            </a:extLst>
          </p:cNvPr>
          <p:cNvSpPr/>
          <p:nvPr/>
        </p:nvSpPr>
        <p:spPr>
          <a:xfrm>
            <a:off x="-5533974" y="404247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최길동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B1C3EA82-06FF-41A1-B56D-0C17A1DBEE7A}"/>
              </a:ext>
            </a:extLst>
          </p:cNvPr>
          <p:cNvSpPr/>
          <p:nvPr/>
        </p:nvSpPr>
        <p:spPr>
          <a:xfrm>
            <a:off x="-4947301" y="356049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박길동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55E979D3-1E80-49DD-984B-522D000AEB99}"/>
              </a:ext>
            </a:extLst>
          </p:cNvPr>
          <p:cNvSpPr/>
          <p:nvPr/>
        </p:nvSpPr>
        <p:spPr>
          <a:xfrm>
            <a:off x="-4978365" y="404247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송숙자</a:t>
            </a: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BBE76D1B-320C-469E-A405-8080923F248B}"/>
              </a:ext>
            </a:extLst>
          </p:cNvPr>
          <p:cNvSpPr/>
          <p:nvPr/>
        </p:nvSpPr>
        <p:spPr>
          <a:xfrm>
            <a:off x="-7516082" y="3073957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07755A87-669B-4F59-91F0-E9707E214A3A}"/>
              </a:ext>
            </a:extLst>
          </p:cNvPr>
          <p:cNvSpPr/>
          <p:nvPr/>
        </p:nvSpPr>
        <p:spPr>
          <a:xfrm>
            <a:off x="-7507630" y="3560492"/>
            <a:ext cx="637134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98,000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B5F66144-4137-4141-8A7E-D30524B66986}"/>
              </a:ext>
            </a:extLst>
          </p:cNvPr>
          <p:cNvSpPr/>
          <p:nvPr/>
        </p:nvSpPr>
        <p:spPr>
          <a:xfrm>
            <a:off x="-7579638" y="4043343"/>
            <a:ext cx="770932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130,000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011697E9-749D-4870-B380-5BA011E01AA5}"/>
              </a:ext>
            </a:extLst>
          </p:cNvPr>
          <p:cNvSpPr/>
          <p:nvPr/>
        </p:nvSpPr>
        <p:spPr>
          <a:xfrm>
            <a:off x="324590" y="1802561"/>
            <a:ext cx="1002775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주문자 정보</a:t>
            </a:r>
          </a:p>
        </p:txBody>
      </p: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183FF465-497C-4A82-877E-2CF3C9E14EC4}"/>
              </a:ext>
            </a:extLst>
          </p:cNvPr>
          <p:cNvCxnSpPr>
            <a:cxnSpLocks/>
          </p:cNvCxnSpPr>
          <p:nvPr/>
        </p:nvCxnSpPr>
        <p:spPr>
          <a:xfrm>
            <a:off x="97610" y="1628800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B05D22A-6C83-473A-895D-DA367AEE2C47}"/>
              </a:ext>
            </a:extLst>
          </p:cNvPr>
          <p:cNvGrpSpPr/>
          <p:nvPr/>
        </p:nvGrpSpPr>
        <p:grpSpPr>
          <a:xfrm>
            <a:off x="382728" y="2068828"/>
            <a:ext cx="2080021" cy="419102"/>
            <a:chOff x="200472" y="1898221"/>
            <a:chExt cx="2080021" cy="41910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DF79A4-3EC8-45B1-AB2C-2E5BCA8369CA}"/>
                </a:ext>
              </a:extLst>
            </p:cNvPr>
            <p:cNvSpPr/>
            <p:nvPr/>
          </p:nvSpPr>
          <p:spPr>
            <a:xfrm>
              <a:off x="200472" y="1898221"/>
              <a:ext cx="1040914" cy="419102"/>
            </a:xfrm>
            <a:prstGeom prst="rect">
              <a:avLst/>
            </a:prstGeom>
            <a:solidFill>
              <a:srgbClr val="F5B89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주문번호</a:t>
              </a: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373F1939-82AB-43C4-BDA2-4B34B51FB1E0}"/>
                </a:ext>
              </a:extLst>
            </p:cNvPr>
            <p:cNvSpPr/>
            <p:nvPr/>
          </p:nvSpPr>
          <p:spPr>
            <a:xfrm>
              <a:off x="1239579" y="1898221"/>
              <a:ext cx="1040914" cy="419102"/>
            </a:xfrm>
            <a:prstGeom prst="rect">
              <a:avLst/>
            </a:prstGeom>
            <a:solidFill>
              <a:srgbClr val="F2D6A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20200214bd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68C3A7F6-CB3F-4EEE-AF9B-36BE6BFA5F99}"/>
              </a:ext>
            </a:extLst>
          </p:cNvPr>
          <p:cNvGrpSpPr/>
          <p:nvPr/>
        </p:nvGrpSpPr>
        <p:grpSpPr>
          <a:xfrm>
            <a:off x="2446921" y="2068828"/>
            <a:ext cx="2080021" cy="419102"/>
            <a:chOff x="200472" y="1898221"/>
            <a:chExt cx="2080021" cy="419102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9956C5D1-83CC-49DB-8841-BE569E3767F7}"/>
                </a:ext>
              </a:extLst>
            </p:cNvPr>
            <p:cNvSpPr/>
            <p:nvPr/>
          </p:nvSpPr>
          <p:spPr>
            <a:xfrm>
              <a:off x="200472" y="1898221"/>
              <a:ext cx="1040914" cy="419102"/>
            </a:xfrm>
            <a:prstGeom prst="rect">
              <a:avLst/>
            </a:prstGeom>
            <a:solidFill>
              <a:srgbClr val="F5B89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주문자</a:t>
              </a: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6DB1FB5F-474D-4BDA-B9BB-93FAEA0553C0}"/>
                </a:ext>
              </a:extLst>
            </p:cNvPr>
            <p:cNvSpPr/>
            <p:nvPr/>
          </p:nvSpPr>
          <p:spPr>
            <a:xfrm>
              <a:off x="1239579" y="1898221"/>
              <a:ext cx="1040914" cy="419102"/>
            </a:xfrm>
            <a:prstGeom prst="rect">
              <a:avLst/>
            </a:prstGeom>
            <a:solidFill>
              <a:srgbClr val="F2D6A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최길동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6B0EDAE4-69B1-40BB-9AD1-21268E8D213A}"/>
              </a:ext>
            </a:extLst>
          </p:cNvPr>
          <p:cNvGrpSpPr/>
          <p:nvPr/>
        </p:nvGrpSpPr>
        <p:grpSpPr>
          <a:xfrm>
            <a:off x="4529163" y="2068828"/>
            <a:ext cx="2080021" cy="419102"/>
            <a:chOff x="200472" y="1898221"/>
            <a:chExt cx="2080021" cy="419102"/>
          </a:xfrm>
        </p:grpSpPr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72C0FA81-DE2A-49E2-918B-271B927A3CDD}"/>
                </a:ext>
              </a:extLst>
            </p:cNvPr>
            <p:cNvSpPr/>
            <p:nvPr/>
          </p:nvSpPr>
          <p:spPr>
            <a:xfrm>
              <a:off x="200472" y="1898221"/>
              <a:ext cx="1040914" cy="419102"/>
            </a:xfrm>
            <a:prstGeom prst="rect">
              <a:avLst/>
            </a:prstGeom>
            <a:solidFill>
              <a:srgbClr val="F5B89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8BB8A34A-2D54-44A9-9188-BB532A4BE7F0}"/>
                </a:ext>
              </a:extLst>
            </p:cNvPr>
            <p:cNvSpPr/>
            <p:nvPr/>
          </p:nvSpPr>
          <p:spPr>
            <a:xfrm>
              <a:off x="1239579" y="1898221"/>
              <a:ext cx="1040914" cy="419102"/>
            </a:xfrm>
            <a:prstGeom prst="rect">
              <a:avLst/>
            </a:prstGeom>
            <a:solidFill>
              <a:srgbClr val="F2D6A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ckd1885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C0457522-D0E6-44C7-8871-96EE30E8870C}"/>
              </a:ext>
            </a:extLst>
          </p:cNvPr>
          <p:cNvGrpSpPr/>
          <p:nvPr/>
        </p:nvGrpSpPr>
        <p:grpSpPr>
          <a:xfrm>
            <a:off x="382728" y="2478296"/>
            <a:ext cx="2080021" cy="419102"/>
            <a:chOff x="200472" y="1898221"/>
            <a:chExt cx="2080021" cy="419102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A4AB2688-22F0-4CA3-93E3-C0F0A15C4A1E}"/>
                </a:ext>
              </a:extLst>
            </p:cNvPr>
            <p:cNvSpPr/>
            <p:nvPr/>
          </p:nvSpPr>
          <p:spPr>
            <a:xfrm>
              <a:off x="200472" y="1898221"/>
              <a:ext cx="1040914" cy="419102"/>
            </a:xfrm>
            <a:prstGeom prst="rect">
              <a:avLst/>
            </a:prstGeom>
            <a:solidFill>
              <a:srgbClr val="F5B89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주문상태</a:t>
              </a: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554C8206-FE77-40EF-A814-4F18256098B3}"/>
                </a:ext>
              </a:extLst>
            </p:cNvPr>
            <p:cNvSpPr/>
            <p:nvPr/>
          </p:nvSpPr>
          <p:spPr>
            <a:xfrm>
              <a:off x="1239579" y="1898221"/>
              <a:ext cx="1040914" cy="419102"/>
            </a:xfrm>
            <a:prstGeom prst="rect">
              <a:avLst/>
            </a:prstGeom>
            <a:solidFill>
              <a:srgbClr val="F2D6A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입금확인</a:t>
              </a:r>
            </a:p>
          </p:txBody>
        </p:sp>
      </p:grp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E2C594C6-7BAC-43E1-B2CB-8BD72BD114BF}"/>
              </a:ext>
            </a:extLst>
          </p:cNvPr>
          <p:cNvSpPr/>
          <p:nvPr/>
        </p:nvSpPr>
        <p:spPr>
          <a:xfrm>
            <a:off x="2446921" y="2478296"/>
            <a:ext cx="1040914" cy="419102"/>
          </a:xfrm>
          <a:prstGeom prst="rect">
            <a:avLst/>
          </a:prstGeom>
          <a:solidFill>
            <a:srgbClr val="F5B89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주문시간</a:t>
            </a: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C85DB6DD-DB97-4D1D-BF8C-2E7A84874361}"/>
              </a:ext>
            </a:extLst>
          </p:cNvPr>
          <p:cNvSpPr/>
          <p:nvPr/>
        </p:nvSpPr>
        <p:spPr>
          <a:xfrm>
            <a:off x="3486028" y="2478296"/>
            <a:ext cx="3123156" cy="419102"/>
          </a:xfrm>
          <a:prstGeom prst="rect">
            <a:avLst/>
          </a:prstGeom>
          <a:solidFill>
            <a:srgbClr val="F2D6A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2020.03.09 18:59:25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20202BD2-D1B0-4C19-A662-F4C1F3838BB7}"/>
              </a:ext>
            </a:extLst>
          </p:cNvPr>
          <p:cNvGrpSpPr/>
          <p:nvPr/>
        </p:nvGrpSpPr>
        <p:grpSpPr>
          <a:xfrm>
            <a:off x="382728" y="2887764"/>
            <a:ext cx="2080021" cy="419102"/>
            <a:chOff x="200472" y="1898221"/>
            <a:chExt cx="2080021" cy="419102"/>
          </a:xfrm>
        </p:grpSpPr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D75D3B8B-DE78-4B21-83DF-EC7812FC78C9}"/>
                </a:ext>
              </a:extLst>
            </p:cNvPr>
            <p:cNvSpPr/>
            <p:nvPr/>
          </p:nvSpPr>
          <p:spPr>
            <a:xfrm>
              <a:off x="200472" y="1898221"/>
              <a:ext cx="1040914" cy="419102"/>
            </a:xfrm>
            <a:prstGeom prst="rect">
              <a:avLst/>
            </a:prstGeom>
            <a:solidFill>
              <a:srgbClr val="F5B89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연락처</a:t>
              </a: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F87E9F95-12AC-49D9-B0D7-D4C4D76E8D32}"/>
                </a:ext>
              </a:extLst>
            </p:cNvPr>
            <p:cNvSpPr/>
            <p:nvPr/>
          </p:nvSpPr>
          <p:spPr>
            <a:xfrm>
              <a:off x="1239579" y="1898221"/>
              <a:ext cx="1040914" cy="419102"/>
            </a:xfrm>
            <a:prstGeom prst="rect">
              <a:avLst/>
            </a:prstGeom>
            <a:solidFill>
              <a:srgbClr val="F2D6A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010-0000-0000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6AAA0EE5-5C14-47BE-9701-B4B08066F96F}"/>
              </a:ext>
            </a:extLst>
          </p:cNvPr>
          <p:cNvSpPr/>
          <p:nvPr/>
        </p:nvSpPr>
        <p:spPr>
          <a:xfrm>
            <a:off x="2446921" y="2887764"/>
            <a:ext cx="1040914" cy="419102"/>
          </a:xfrm>
          <a:prstGeom prst="rect">
            <a:avLst/>
          </a:prstGeom>
          <a:solidFill>
            <a:srgbClr val="F5B89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3B0FB1E9-F0EF-4F37-8F85-AB0E01C6A00A}"/>
              </a:ext>
            </a:extLst>
          </p:cNvPr>
          <p:cNvSpPr/>
          <p:nvPr/>
        </p:nvSpPr>
        <p:spPr>
          <a:xfrm>
            <a:off x="3486028" y="2887764"/>
            <a:ext cx="3123156" cy="419102"/>
          </a:xfrm>
          <a:prstGeom prst="rect">
            <a:avLst/>
          </a:prstGeom>
          <a:solidFill>
            <a:srgbClr val="F2D6A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ckd1885@naver.com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E578D3BF-718A-48AA-AECC-7F65E89C19C4}"/>
              </a:ext>
            </a:extLst>
          </p:cNvPr>
          <p:cNvSpPr/>
          <p:nvPr/>
        </p:nvSpPr>
        <p:spPr>
          <a:xfrm>
            <a:off x="324590" y="3751192"/>
            <a:ext cx="1002775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수령인 정보</a:t>
            </a: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61E68B94-6943-491D-8357-A7A89D5FFD77}"/>
              </a:ext>
            </a:extLst>
          </p:cNvPr>
          <p:cNvSpPr/>
          <p:nvPr/>
        </p:nvSpPr>
        <p:spPr>
          <a:xfrm>
            <a:off x="382728" y="4017459"/>
            <a:ext cx="1040914" cy="419102"/>
          </a:xfrm>
          <a:prstGeom prst="rect">
            <a:avLst/>
          </a:prstGeom>
          <a:solidFill>
            <a:srgbClr val="F5B89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수령인</a:t>
            </a: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785AA699-E909-4241-9450-513F6DC4C640}"/>
              </a:ext>
            </a:extLst>
          </p:cNvPr>
          <p:cNvSpPr/>
          <p:nvPr/>
        </p:nvSpPr>
        <p:spPr>
          <a:xfrm>
            <a:off x="1421835" y="4017459"/>
            <a:ext cx="1040914" cy="419102"/>
          </a:xfrm>
          <a:prstGeom prst="rect">
            <a:avLst/>
          </a:prstGeom>
          <a:solidFill>
            <a:srgbClr val="F2D6A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최길동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D92A9496-4AA3-45C8-BB48-33CB4C13B098}"/>
              </a:ext>
            </a:extLst>
          </p:cNvPr>
          <p:cNvSpPr/>
          <p:nvPr/>
        </p:nvSpPr>
        <p:spPr>
          <a:xfrm>
            <a:off x="2446921" y="4017459"/>
            <a:ext cx="1040914" cy="419102"/>
          </a:xfrm>
          <a:prstGeom prst="rect">
            <a:avLst/>
          </a:prstGeom>
          <a:solidFill>
            <a:srgbClr val="F5B89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연락처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50618E1A-62EF-4F89-86D4-8CF4C127E68C}"/>
              </a:ext>
            </a:extLst>
          </p:cNvPr>
          <p:cNvSpPr/>
          <p:nvPr/>
        </p:nvSpPr>
        <p:spPr>
          <a:xfrm>
            <a:off x="3486028" y="4017459"/>
            <a:ext cx="1040914" cy="419102"/>
          </a:xfrm>
          <a:prstGeom prst="rect">
            <a:avLst/>
          </a:prstGeom>
          <a:solidFill>
            <a:srgbClr val="F2D6A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010-0000-0000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B5CF4421-1531-4D0A-A28A-80F42A42468B}"/>
              </a:ext>
            </a:extLst>
          </p:cNvPr>
          <p:cNvSpPr/>
          <p:nvPr/>
        </p:nvSpPr>
        <p:spPr>
          <a:xfrm>
            <a:off x="4529163" y="4017459"/>
            <a:ext cx="1040914" cy="419102"/>
          </a:xfrm>
          <a:prstGeom prst="rect">
            <a:avLst/>
          </a:prstGeom>
          <a:solidFill>
            <a:srgbClr val="F5B89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연락처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7436966A-0EC6-4139-85E4-3C97B04FE5DA}"/>
              </a:ext>
            </a:extLst>
          </p:cNvPr>
          <p:cNvSpPr/>
          <p:nvPr/>
        </p:nvSpPr>
        <p:spPr>
          <a:xfrm>
            <a:off x="5568270" y="4017459"/>
            <a:ext cx="1040914" cy="419102"/>
          </a:xfrm>
          <a:prstGeom prst="rect">
            <a:avLst/>
          </a:prstGeom>
          <a:solidFill>
            <a:srgbClr val="F2D6A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010-0000-0000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A49D126A-110B-402D-9040-E62506CDC5B9}"/>
              </a:ext>
            </a:extLst>
          </p:cNvPr>
          <p:cNvSpPr/>
          <p:nvPr/>
        </p:nvSpPr>
        <p:spPr>
          <a:xfrm>
            <a:off x="382728" y="4426927"/>
            <a:ext cx="1040914" cy="419102"/>
          </a:xfrm>
          <a:prstGeom prst="rect">
            <a:avLst/>
          </a:prstGeom>
          <a:solidFill>
            <a:srgbClr val="F5B89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우편번호</a:t>
            </a: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DB44ABD9-D044-48FA-BA01-AC8A437253D7}"/>
              </a:ext>
            </a:extLst>
          </p:cNvPr>
          <p:cNvSpPr/>
          <p:nvPr/>
        </p:nvSpPr>
        <p:spPr>
          <a:xfrm>
            <a:off x="1421835" y="4426927"/>
            <a:ext cx="1040914" cy="419102"/>
          </a:xfrm>
          <a:prstGeom prst="rect">
            <a:avLst/>
          </a:prstGeom>
          <a:solidFill>
            <a:srgbClr val="F2D6A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56018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68375540-08E6-45DA-89B0-8035D8D07FC2}"/>
              </a:ext>
            </a:extLst>
          </p:cNvPr>
          <p:cNvSpPr/>
          <p:nvPr/>
        </p:nvSpPr>
        <p:spPr>
          <a:xfrm>
            <a:off x="2446921" y="4426927"/>
            <a:ext cx="1040914" cy="419102"/>
          </a:xfrm>
          <a:prstGeom prst="rect">
            <a:avLst/>
          </a:prstGeom>
          <a:solidFill>
            <a:srgbClr val="F5B89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24387800-3965-4E6F-BF24-599BB3ED5850}"/>
              </a:ext>
            </a:extLst>
          </p:cNvPr>
          <p:cNvSpPr/>
          <p:nvPr/>
        </p:nvSpPr>
        <p:spPr>
          <a:xfrm>
            <a:off x="3486028" y="4426927"/>
            <a:ext cx="3123156" cy="419102"/>
          </a:xfrm>
          <a:prstGeom prst="rect">
            <a:avLst/>
          </a:prstGeom>
          <a:solidFill>
            <a:srgbClr val="F2D6A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서울시 서초구 강남대로 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456(</a:t>
            </a: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서초동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백암빌딩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304</a:t>
            </a: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7DB3C2EE-33FC-4395-ABA2-620F5859D27F}"/>
              </a:ext>
            </a:extLst>
          </p:cNvPr>
          <p:cNvSpPr/>
          <p:nvPr/>
        </p:nvSpPr>
        <p:spPr>
          <a:xfrm>
            <a:off x="382728" y="4836395"/>
            <a:ext cx="1040914" cy="419102"/>
          </a:xfrm>
          <a:prstGeom prst="rect">
            <a:avLst/>
          </a:prstGeom>
          <a:solidFill>
            <a:srgbClr val="F5B89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택배사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EADC140D-5EAF-41EB-A1B0-EB0AE215AA24}"/>
              </a:ext>
            </a:extLst>
          </p:cNvPr>
          <p:cNvSpPr/>
          <p:nvPr/>
        </p:nvSpPr>
        <p:spPr>
          <a:xfrm>
            <a:off x="1421835" y="4836395"/>
            <a:ext cx="1040914" cy="419102"/>
          </a:xfrm>
          <a:prstGeom prst="rect">
            <a:avLst/>
          </a:prstGeom>
          <a:solidFill>
            <a:srgbClr val="F2D6A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CJ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대한통운</a:t>
            </a: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9D7F106-DB7D-41A9-BD38-8BF2A1947920}"/>
              </a:ext>
            </a:extLst>
          </p:cNvPr>
          <p:cNvSpPr/>
          <p:nvPr/>
        </p:nvSpPr>
        <p:spPr>
          <a:xfrm>
            <a:off x="2446921" y="4836395"/>
            <a:ext cx="1040914" cy="419102"/>
          </a:xfrm>
          <a:prstGeom prst="rect">
            <a:avLst/>
          </a:prstGeom>
          <a:solidFill>
            <a:srgbClr val="F5B89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송장번호</a:t>
            </a: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0E1FF74C-90CB-42C8-A9B8-95E9AA11647B}"/>
              </a:ext>
            </a:extLst>
          </p:cNvPr>
          <p:cNvSpPr/>
          <p:nvPr/>
        </p:nvSpPr>
        <p:spPr>
          <a:xfrm>
            <a:off x="3486028" y="4836395"/>
            <a:ext cx="3123156" cy="419102"/>
          </a:xfrm>
          <a:prstGeom prst="rect">
            <a:avLst/>
          </a:prstGeom>
          <a:solidFill>
            <a:srgbClr val="F2D6A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15354864653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D6FB6713-B777-4D8F-9D49-DCBA251F73A9}"/>
              </a:ext>
            </a:extLst>
          </p:cNvPr>
          <p:cNvSpPr/>
          <p:nvPr/>
        </p:nvSpPr>
        <p:spPr>
          <a:xfrm>
            <a:off x="382728" y="5255497"/>
            <a:ext cx="1040914" cy="419102"/>
          </a:xfrm>
          <a:prstGeom prst="rect">
            <a:avLst/>
          </a:prstGeom>
          <a:solidFill>
            <a:srgbClr val="F5B89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 시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요청사항</a:t>
            </a: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94DB7362-B0C8-421C-A7EC-8DCE3B32A155}"/>
              </a:ext>
            </a:extLst>
          </p:cNvPr>
          <p:cNvSpPr/>
          <p:nvPr/>
        </p:nvSpPr>
        <p:spPr>
          <a:xfrm>
            <a:off x="1421834" y="5255497"/>
            <a:ext cx="5187349" cy="419102"/>
          </a:xfrm>
          <a:prstGeom prst="rect">
            <a:avLst/>
          </a:prstGeom>
          <a:solidFill>
            <a:srgbClr val="F2D6A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부재 시 경비실에 맡겨주세요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9185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작성하기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클릭 시 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 팝업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(SB-MB-002)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 로그인 클릭 시 카카오 로그인 페이지 팝업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92C7DA4-449B-458D-8652-3D1F619D8552}"/>
              </a:ext>
            </a:extLst>
          </p:cNvPr>
          <p:cNvSpPr/>
          <p:nvPr/>
        </p:nvSpPr>
        <p:spPr>
          <a:xfrm>
            <a:off x="5930136" y="1177792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  <a:endParaRPr lang="en-US" altLang="ko-KR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08B2A61-A626-4D9E-ADE0-ADDE8121DFD5}"/>
              </a:ext>
            </a:extLst>
          </p:cNvPr>
          <p:cNvSpPr/>
          <p:nvPr/>
        </p:nvSpPr>
        <p:spPr>
          <a:xfrm>
            <a:off x="128464" y="1124744"/>
            <a:ext cx="2341291" cy="367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주문내역상세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87CB338-E69F-40BB-874F-0941ACCCA911}"/>
              </a:ext>
            </a:extLst>
          </p:cNvPr>
          <p:cNvSpPr/>
          <p:nvPr/>
        </p:nvSpPr>
        <p:spPr>
          <a:xfrm>
            <a:off x="-10511815" y="1162762"/>
            <a:ext cx="1453757" cy="367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주문내역</a:t>
            </a: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C888C6F2-9F55-4C86-9F1E-C5211AA814B5}"/>
              </a:ext>
            </a:extLst>
          </p:cNvPr>
          <p:cNvCxnSpPr>
            <a:cxnSpLocks/>
          </p:cNvCxnSpPr>
          <p:nvPr/>
        </p:nvCxnSpPr>
        <p:spPr>
          <a:xfrm>
            <a:off x="-10351414" y="1530491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C806D1B-D580-45A1-8EE9-C555ABB77DF9}"/>
              </a:ext>
            </a:extLst>
          </p:cNvPr>
          <p:cNvSpPr/>
          <p:nvPr/>
        </p:nvSpPr>
        <p:spPr>
          <a:xfrm>
            <a:off x="-4616419" y="2592709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출고요청</a:t>
            </a: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27D0F0F2-A28E-4A80-9F94-4C1765BBC59E}"/>
              </a:ext>
            </a:extLst>
          </p:cNvPr>
          <p:cNvCxnSpPr>
            <a:cxnSpLocks/>
          </p:cNvCxnSpPr>
          <p:nvPr/>
        </p:nvCxnSpPr>
        <p:spPr>
          <a:xfrm>
            <a:off x="-10351414" y="2983019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F0BC65C-2254-4A9F-8066-F14C9DE77C84}"/>
              </a:ext>
            </a:extLst>
          </p:cNvPr>
          <p:cNvSpPr/>
          <p:nvPr/>
        </p:nvSpPr>
        <p:spPr>
          <a:xfrm>
            <a:off x="-10125240" y="3073957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8ED84B1-58F8-442E-B5BB-C1C0B399FE16}"/>
              </a:ext>
            </a:extLst>
          </p:cNvPr>
          <p:cNvSpPr/>
          <p:nvPr/>
        </p:nvSpPr>
        <p:spPr>
          <a:xfrm>
            <a:off x="-4282741" y="307395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주문일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B16D8B50-C9EC-44E8-9747-9C14C4AEE542}"/>
              </a:ext>
            </a:extLst>
          </p:cNvPr>
          <p:cNvCxnSpPr>
            <a:cxnSpLocks/>
          </p:cNvCxnSpPr>
          <p:nvPr/>
        </p:nvCxnSpPr>
        <p:spPr>
          <a:xfrm>
            <a:off x="-10351414" y="3395463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42BF6974-BB6D-478F-955C-E1CECAFA61A4}"/>
              </a:ext>
            </a:extLst>
          </p:cNvPr>
          <p:cNvSpPr/>
          <p:nvPr/>
        </p:nvSpPr>
        <p:spPr>
          <a:xfrm>
            <a:off x="-9498255" y="1621429"/>
            <a:ext cx="1148956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2020-02-24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3D35479-D460-4A05-AF4D-94AF4A6BE3A0}"/>
              </a:ext>
            </a:extLst>
          </p:cNvPr>
          <p:cNvSpPr/>
          <p:nvPr/>
        </p:nvSpPr>
        <p:spPr>
          <a:xfrm>
            <a:off x="-4246503" y="1596235"/>
            <a:ext cx="668087" cy="301986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016EA87-FB58-49D4-A9A4-2CF021803279}"/>
              </a:ext>
            </a:extLst>
          </p:cNvPr>
          <p:cNvSpPr/>
          <p:nvPr/>
        </p:nvSpPr>
        <p:spPr>
          <a:xfrm>
            <a:off x="-10125240" y="3560492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1580A35-E859-473F-9FB1-6EF0502CDF48}"/>
              </a:ext>
            </a:extLst>
          </p:cNvPr>
          <p:cNvSpPr/>
          <p:nvPr/>
        </p:nvSpPr>
        <p:spPr>
          <a:xfrm>
            <a:off x="-4347187" y="356049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2020.03.09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77A9E668-C7E5-4578-A0CA-339C1542D719}"/>
              </a:ext>
            </a:extLst>
          </p:cNvPr>
          <p:cNvCxnSpPr>
            <a:cxnSpLocks/>
          </p:cNvCxnSpPr>
          <p:nvPr/>
        </p:nvCxnSpPr>
        <p:spPr>
          <a:xfrm>
            <a:off x="-10351414" y="3908541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BFB16BC4-FFED-47B4-8C94-951C3AAF5170}"/>
              </a:ext>
            </a:extLst>
          </p:cNvPr>
          <p:cNvSpPr/>
          <p:nvPr/>
        </p:nvSpPr>
        <p:spPr>
          <a:xfrm>
            <a:off x="-10125240" y="4033252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1A4CB67E-F35C-41B2-AF53-C24E6F3FCD8B}"/>
              </a:ext>
            </a:extLst>
          </p:cNvPr>
          <p:cNvSpPr/>
          <p:nvPr/>
        </p:nvSpPr>
        <p:spPr>
          <a:xfrm>
            <a:off x="-4347187" y="403325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2020.03.09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3B3D52D2-0FDD-4333-BE85-125F956D8DD9}"/>
              </a:ext>
            </a:extLst>
          </p:cNvPr>
          <p:cNvCxnSpPr>
            <a:cxnSpLocks/>
          </p:cNvCxnSpPr>
          <p:nvPr/>
        </p:nvCxnSpPr>
        <p:spPr>
          <a:xfrm>
            <a:off x="-10351414" y="4416374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FAF8562-F1AC-4A7B-85F6-B7247012EAD0}"/>
              </a:ext>
            </a:extLst>
          </p:cNvPr>
          <p:cNvSpPr/>
          <p:nvPr/>
        </p:nvSpPr>
        <p:spPr>
          <a:xfrm>
            <a:off x="-10364544" y="2711261"/>
            <a:ext cx="1128722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000/000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1CC9BE0-0ED3-4AAE-8FFD-EB8D68185407}"/>
              </a:ext>
            </a:extLst>
          </p:cNvPr>
          <p:cNvSpPr/>
          <p:nvPr/>
        </p:nvSpPr>
        <p:spPr>
          <a:xfrm>
            <a:off x="-7075582" y="4550948"/>
            <a:ext cx="288032" cy="252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21C9CF0C-F65F-406D-84C1-00028A1169EE}"/>
              </a:ext>
            </a:extLst>
          </p:cNvPr>
          <p:cNvSpPr/>
          <p:nvPr/>
        </p:nvSpPr>
        <p:spPr>
          <a:xfrm>
            <a:off x="-8283647" y="356049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상품이름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9187A37-C2E7-4352-B09C-5F86285CEB5D}"/>
              </a:ext>
            </a:extLst>
          </p:cNvPr>
          <p:cNvSpPr/>
          <p:nvPr/>
        </p:nvSpPr>
        <p:spPr>
          <a:xfrm>
            <a:off x="-9612987" y="356049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입금예정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A9CFBC25-8ACB-4518-BC67-3C9983098AD2}"/>
              </a:ext>
            </a:extLst>
          </p:cNvPr>
          <p:cNvSpPr/>
          <p:nvPr/>
        </p:nvSpPr>
        <p:spPr>
          <a:xfrm>
            <a:off x="-6710236" y="3490505"/>
            <a:ext cx="1362846" cy="370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박길동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(pkd1275)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119EBF8-989E-4A03-B9BA-17E55E5D8C75}"/>
              </a:ext>
            </a:extLst>
          </p:cNvPr>
          <p:cNvSpPr/>
          <p:nvPr/>
        </p:nvSpPr>
        <p:spPr>
          <a:xfrm>
            <a:off x="-5533974" y="356049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박무봉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26731470-6D2F-4CCB-B034-7FC1447DF11C}"/>
              </a:ext>
            </a:extLst>
          </p:cNvPr>
          <p:cNvSpPr/>
          <p:nvPr/>
        </p:nvSpPr>
        <p:spPr>
          <a:xfrm>
            <a:off x="-9611147" y="4033251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입금확인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C16A4E3-BA35-4C4F-AC03-F8F01FDD696F}"/>
              </a:ext>
            </a:extLst>
          </p:cNvPr>
          <p:cNvSpPr/>
          <p:nvPr/>
        </p:nvSpPr>
        <p:spPr>
          <a:xfrm>
            <a:off x="-5829683" y="2592709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주문취소</a:t>
            </a:r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7659B1D0-D8EA-4381-B24B-E895031095A7}"/>
              </a:ext>
            </a:extLst>
          </p:cNvPr>
          <p:cNvCxnSpPr>
            <a:cxnSpLocks/>
          </p:cNvCxnSpPr>
          <p:nvPr/>
        </p:nvCxnSpPr>
        <p:spPr>
          <a:xfrm>
            <a:off x="-10351414" y="2441626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그림 131" descr="check-square.png">
            <a:extLst>
              <a:ext uri="{FF2B5EF4-FFF2-40B4-BE49-F238E27FC236}">
                <a16:creationId xmlns:a16="http://schemas.microsoft.com/office/drawing/2014/main" id="{47B26D02-FA80-4239-9022-49B849F5D61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0315942" y="3550162"/>
            <a:ext cx="251228" cy="251228"/>
          </a:xfrm>
          <a:prstGeom prst="rect">
            <a:avLst/>
          </a:prstGeom>
        </p:spPr>
      </p:pic>
      <p:pic>
        <p:nvPicPr>
          <p:cNvPr id="135" name="그림 134" descr="check-square.png">
            <a:extLst>
              <a:ext uri="{FF2B5EF4-FFF2-40B4-BE49-F238E27FC236}">
                <a16:creationId xmlns:a16="http://schemas.microsoft.com/office/drawing/2014/main" id="{7E351F31-2170-4866-B2F5-63337C82ADB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0315942" y="4022921"/>
            <a:ext cx="251228" cy="251228"/>
          </a:xfrm>
          <a:prstGeom prst="rect">
            <a:avLst/>
          </a:prstGeom>
        </p:spPr>
      </p:pic>
      <p:pic>
        <p:nvPicPr>
          <p:cNvPr id="138" name="그림 137" descr="check-square.png">
            <a:extLst>
              <a:ext uri="{FF2B5EF4-FFF2-40B4-BE49-F238E27FC236}">
                <a16:creationId xmlns:a16="http://schemas.microsoft.com/office/drawing/2014/main" id="{C32CF446-CDA2-405A-8DA6-663BD6876AE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0315942" y="3063627"/>
            <a:ext cx="251228" cy="251228"/>
          </a:xfrm>
          <a:prstGeom prst="rect">
            <a:avLst/>
          </a:prstGeom>
        </p:spPr>
      </p:pic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3FE80BC2-066D-4B34-9D0A-54A7D5B563B9}"/>
              </a:ext>
            </a:extLst>
          </p:cNvPr>
          <p:cNvSpPr/>
          <p:nvPr/>
        </p:nvSpPr>
        <p:spPr>
          <a:xfrm>
            <a:off x="-10516414" y="1614011"/>
            <a:ext cx="1002775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주문일자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CCE6D73D-AB16-4AEF-99CA-931C854DDE67}"/>
              </a:ext>
            </a:extLst>
          </p:cNvPr>
          <p:cNvSpPr/>
          <p:nvPr/>
        </p:nvSpPr>
        <p:spPr>
          <a:xfrm>
            <a:off x="-7949089" y="1621429"/>
            <a:ext cx="1148956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2020-02-24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E2D0671-D592-44FC-A44E-ABE5897EBBCF}"/>
              </a:ext>
            </a:extLst>
          </p:cNvPr>
          <p:cNvSpPr/>
          <p:nvPr/>
        </p:nvSpPr>
        <p:spPr>
          <a:xfrm>
            <a:off x="-8299718" y="1614011"/>
            <a:ext cx="264062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5DA5EDF8-C824-4D3A-A474-E3CE2D1C1CBA}"/>
              </a:ext>
            </a:extLst>
          </p:cNvPr>
          <p:cNvSpPr/>
          <p:nvPr/>
        </p:nvSpPr>
        <p:spPr>
          <a:xfrm>
            <a:off x="-6766877" y="1614011"/>
            <a:ext cx="1002775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65FDCE29-00AF-46C4-BF9D-1A4AB481343D}"/>
              </a:ext>
            </a:extLst>
          </p:cNvPr>
          <p:cNvSpPr/>
          <p:nvPr/>
        </p:nvSpPr>
        <p:spPr>
          <a:xfrm>
            <a:off x="-5868539" y="1621429"/>
            <a:ext cx="1529261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9D6AA368-9270-4354-A69E-81D5F83FADDA}"/>
              </a:ext>
            </a:extLst>
          </p:cNvPr>
          <p:cNvSpPr/>
          <p:nvPr/>
        </p:nvSpPr>
        <p:spPr>
          <a:xfrm>
            <a:off x="-9663467" y="1998178"/>
            <a:ext cx="863227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FA6F6890-E30F-47F6-AC61-E208D0231819}"/>
              </a:ext>
            </a:extLst>
          </p:cNvPr>
          <p:cNvSpPr/>
          <p:nvPr/>
        </p:nvSpPr>
        <p:spPr>
          <a:xfrm>
            <a:off x="-10603684" y="1990760"/>
            <a:ext cx="1002775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주문자</a:t>
            </a: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72B4FF81-A571-441A-90E0-3714614707F9}"/>
              </a:ext>
            </a:extLst>
          </p:cNvPr>
          <p:cNvSpPr/>
          <p:nvPr/>
        </p:nvSpPr>
        <p:spPr>
          <a:xfrm>
            <a:off x="-7922581" y="1998178"/>
            <a:ext cx="863227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464F901D-7DD1-4A76-9A2D-924B247A075D}"/>
              </a:ext>
            </a:extLst>
          </p:cNvPr>
          <p:cNvSpPr/>
          <p:nvPr/>
        </p:nvSpPr>
        <p:spPr>
          <a:xfrm>
            <a:off x="-8862798" y="1990760"/>
            <a:ext cx="1002775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96F314EC-A5FA-4C0F-A0DA-C72FD882C470}"/>
              </a:ext>
            </a:extLst>
          </p:cNvPr>
          <p:cNvSpPr/>
          <p:nvPr/>
        </p:nvSpPr>
        <p:spPr>
          <a:xfrm>
            <a:off x="-6181695" y="1998178"/>
            <a:ext cx="863227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4DC778C9-BF1B-4352-A072-BB4C28781D94}"/>
              </a:ext>
            </a:extLst>
          </p:cNvPr>
          <p:cNvSpPr/>
          <p:nvPr/>
        </p:nvSpPr>
        <p:spPr>
          <a:xfrm>
            <a:off x="-7121912" y="1990760"/>
            <a:ext cx="1002775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수령인</a:t>
            </a: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677B0B79-C5F5-443D-B754-B45A73BC447D}"/>
              </a:ext>
            </a:extLst>
          </p:cNvPr>
          <p:cNvSpPr/>
          <p:nvPr/>
        </p:nvSpPr>
        <p:spPr>
          <a:xfrm>
            <a:off x="-4440807" y="1992033"/>
            <a:ext cx="863227" cy="230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727CED91-73A2-46BF-8556-3376E55A83C7}"/>
              </a:ext>
            </a:extLst>
          </p:cNvPr>
          <p:cNvSpPr/>
          <p:nvPr/>
        </p:nvSpPr>
        <p:spPr>
          <a:xfrm>
            <a:off x="-5381026" y="1984615"/>
            <a:ext cx="1002775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입금자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DD2EA63-084D-4AB7-A804-2B10DEAFBF4D}"/>
              </a:ext>
            </a:extLst>
          </p:cNvPr>
          <p:cNvSpPr/>
          <p:nvPr/>
        </p:nvSpPr>
        <p:spPr>
          <a:xfrm>
            <a:off x="-9473272" y="3073957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주문상태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1EE1D6F6-2798-48A9-89F4-753B165777A0}"/>
              </a:ext>
            </a:extLst>
          </p:cNvPr>
          <p:cNvSpPr/>
          <p:nvPr/>
        </p:nvSpPr>
        <p:spPr>
          <a:xfrm>
            <a:off x="-8821304" y="3073957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입금상태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9C6E31FD-3481-493A-8EFC-AC3833CD7480}"/>
              </a:ext>
            </a:extLst>
          </p:cNvPr>
          <p:cNvSpPr/>
          <p:nvPr/>
        </p:nvSpPr>
        <p:spPr>
          <a:xfrm>
            <a:off x="-8164734" y="3073957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상품이름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B8248A90-7F2E-4F90-8ACE-D04FB039DB68}"/>
              </a:ext>
            </a:extLst>
          </p:cNvPr>
          <p:cNvSpPr/>
          <p:nvPr/>
        </p:nvSpPr>
        <p:spPr>
          <a:xfrm>
            <a:off x="-7003574" y="3073957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주문수량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99AB098E-E0FD-4B79-9D13-88817A0EB2F2}"/>
              </a:ext>
            </a:extLst>
          </p:cNvPr>
          <p:cNvSpPr/>
          <p:nvPr/>
        </p:nvSpPr>
        <p:spPr>
          <a:xfrm>
            <a:off x="-6588984" y="3073957"/>
            <a:ext cx="1241594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주문자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A8B839CA-65EE-4215-93C1-6F2B59825729}"/>
              </a:ext>
            </a:extLst>
          </p:cNvPr>
          <p:cNvSpPr/>
          <p:nvPr/>
        </p:nvSpPr>
        <p:spPr>
          <a:xfrm>
            <a:off x="-5563414" y="307395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수령인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36CB536-9520-4A8B-9554-BA7AC8C4FACE}"/>
              </a:ext>
            </a:extLst>
          </p:cNvPr>
          <p:cNvSpPr/>
          <p:nvPr/>
        </p:nvSpPr>
        <p:spPr>
          <a:xfrm>
            <a:off x="-4987350" y="307395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입금자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17B594C9-524F-46D4-AEAA-7DCB039A2705}"/>
              </a:ext>
            </a:extLst>
          </p:cNvPr>
          <p:cNvSpPr/>
          <p:nvPr/>
        </p:nvSpPr>
        <p:spPr>
          <a:xfrm>
            <a:off x="-9611147" y="454108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출고요청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75F84691-1AE3-4F5F-A17B-FCF68D2F5D0E}"/>
              </a:ext>
            </a:extLst>
          </p:cNvPr>
          <p:cNvSpPr/>
          <p:nvPr/>
        </p:nvSpPr>
        <p:spPr>
          <a:xfrm>
            <a:off x="-9700190" y="4842090"/>
            <a:ext cx="102611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출고처리중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4C5EB0A-6C72-4D86-845F-CC19ADA48C94}"/>
              </a:ext>
            </a:extLst>
          </p:cNvPr>
          <p:cNvSpPr/>
          <p:nvPr/>
        </p:nvSpPr>
        <p:spPr>
          <a:xfrm>
            <a:off x="-9611147" y="5189296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출고완료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BBEE9B0D-B4BD-4A7A-B0B1-A6E8468DDA7E}"/>
              </a:ext>
            </a:extLst>
          </p:cNvPr>
          <p:cNvSpPr/>
          <p:nvPr/>
        </p:nvSpPr>
        <p:spPr>
          <a:xfrm>
            <a:off x="-8829096" y="3560492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예정</a:t>
            </a: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CE0CC1A5-1B76-4230-97FA-C948B7513325}"/>
              </a:ext>
            </a:extLst>
          </p:cNvPr>
          <p:cNvSpPr/>
          <p:nvPr/>
        </p:nvSpPr>
        <p:spPr>
          <a:xfrm>
            <a:off x="-8829096" y="4032008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</a:t>
            </a: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D20C2799-C330-4C06-A3E4-C96CE855B67B}"/>
              </a:ext>
            </a:extLst>
          </p:cNvPr>
          <p:cNvSpPr/>
          <p:nvPr/>
        </p:nvSpPr>
        <p:spPr>
          <a:xfrm>
            <a:off x="-8283647" y="4038496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상품이름</a:t>
            </a: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CA0C3D33-394C-483A-B268-1D6144ED3761}"/>
              </a:ext>
            </a:extLst>
          </p:cNvPr>
          <p:cNvSpPr/>
          <p:nvPr/>
        </p:nvSpPr>
        <p:spPr>
          <a:xfrm>
            <a:off x="-7003574" y="3560492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37B42EE9-23A7-4D59-9644-4753200090DF}"/>
              </a:ext>
            </a:extLst>
          </p:cNvPr>
          <p:cNvSpPr/>
          <p:nvPr/>
        </p:nvSpPr>
        <p:spPr>
          <a:xfrm>
            <a:off x="-7003574" y="4040018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025364FA-6A80-472D-842C-736E5561CAE2}"/>
              </a:ext>
            </a:extLst>
          </p:cNvPr>
          <p:cNvSpPr/>
          <p:nvPr/>
        </p:nvSpPr>
        <p:spPr>
          <a:xfrm>
            <a:off x="-6710236" y="3977186"/>
            <a:ext cx="1362846" cy="370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최길동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(ckd1885)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428FA038-1EA2-4B05-8BBA-B86E0C81ACAD}"/>
              </a:ext>
            </a:extLst>
          </p:cNvPr>
          <p:cNvSpPr/>
          <p:nvPr/>
        </p:nvSpPr>
        <p:spPr>
          <a:xfrm>
            <a:off x="-5533974" y="404247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최길동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B1C3EA82-06FF-41A1-B56D-0C17A1DBEE7A}"/>
              </a:ext>
            </a:extLst>
          </p:cNvPr>
          <p:cNvSpPr/>
          <p:nvPr/>
        </p:nvSpPr>
        <p:spPr>
          <a:xfrm>
            <a:off x="-4947301" y="356049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박길동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55E979D3-1E80-49DD-984B-522D000AEB99}"/>
              </a:ext>
            </a:extLst>
          </p:cNvPr>
          <p:cNvSpPr/>
          <p:nvPr/>
        </p:nvSpPr>
        <p:spPr>
          <a:xfrm>
            <a:off x="-4978365" y="404247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송숙자</a:t>
            </a: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BBE76D1B-320C-469E-A405-8080923F248B}"/>
              </a:ext>
            </a:extLst>
          </p:cNvPr>
          <p:cNvSpPr/>
          <p:nvPr/>
        </p:nvSpPr>
        <p:spPr>
          <a:xfrm>
            <a:off x="-7516082" y="3073957"/>
            <a:ext cx="5265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07755A87-669B-4F59-91F0-E9707E214A3A}"/>
              </a:ext>
            </a:extLst>
          </p:cNvPr>
          <p:cNvSpPr/>
          <p:nvPr/>
        </p:nvSpPr>
        <p:spPr>
          <a:xfrm>
            <a:off x="-7507630" y="3560492"/>
            <a:ext cx="637134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98,000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B5F66144-4137-4141-8A7E-D30524B66986}"/>
              </a:ext>
            </a:extLst>
          </p:cNvPr>
          <p:cNvSpPr/>
          <p:nvPr/>
        </p:nvSpPr>
        <p:spPr>
          <a:xfrm>
            <a:off x="-7579638" y="4043343"/>
            <a:ext cx="770932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130,000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011697E9-749D-4870-B380-5BA011E01AA5}"/>
              </a:ext>
            </a:extLst>
          </p:cNvPr>
          <p:cNvSpPr/>
          <p:nvPr/>
        </p:nvSpPr>
        <p:spPr>
          <a:xfrm>
            <a:off x="324590" y="1765128"/>
            <a:ext cx="1002775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정보</a:t>
            </a:r>
          </a:p>
        </p:txBody>
      </p: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183FF465-497C-4A82-877E-2CF3C9E14EC4}"/>
              </a:ext>
            </a:extLst>
          </p:cNvPr>
          <p:cNvCxnSpPr>
            <a:cxnSpLocks/>
          </p:cNvCxnSpPr>
          <p:nvPr/>
        </p:nvCxnSpPr>
        <p:spPr>
          <a:xfrm>
            <a:off x="97610" y="1628800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E578D3BF-718A-48AA-AECC-7F65E89C19C4}"/>
              </a:ext>
            </a:extLst>
          </p:cNvPr>
          <p:cNvSpPr/>
          <p:nvPr/>
        </p:nvSpPr>
        <p:spPr>
          <a:xfrm>
            <a:off x="324590" y="4020170"/>
            <a:ext cx="1002775" cy="237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 정보</a:t>
            </a: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72C0FA81-DE2A-49E2-918B-271B927A3CDD}"/>
              </a:ext>
            </a:extLst>
          </p:cNvPr>
          <p:cNvSpPr/>
          <p:nvPr/>
        </p:nvSpPr>
        <p:spPr>
          <a:xfrm>
            <a:off x="2971391" y="2062891"/>
            <a:ext cx="1259506" cy="419102"/>
          </a:xfrm>
          <a:prstGeom prst="rect">
            <a:avLst/>
          </a:prstGeom>
          <a:solidFill>
            <a:srgbClr val="F5B89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수량</a:t>
            </a: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BB8A34A-2D54-44A9-9188-BB532A4BE7F0}"/>
              </a:ext>
            </a:extLst>
          </p:cNvPr>
          <p:cNvSpPr/>
          <p:nvPr/>
        </p:nvSpPr>
        <p:spPr>
          <a:xfrm>
            <a:off x="2959724" y="2488098"/>
            <a:ext cx="1259506" cy="419102"/>
          </a:xfrm>
          <a:prstGeom prst="rect">
            <a:avLst/>
          </a:prstGeom>
          <a:solidFill>
            <a:srgbClr val="F2D6A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6AAA0EE5-5C14-47BE-9701-B4B08066F96F}"/>
              </a:ext>
            </a:extLst>
          </p:cNvPr>
          <p:cNvSpPr/>
          <p:nvPr/>
        </p:nvSpPr>
        <p:spPr>
          <a:xfrm>
            <a:off x="4230627" y="2061964"/>
            <a:ext cx="1259506" cy="419102"/>
          </a:xfrm>
          <a:prstGeom prst="rect">
            <a:avLst/>
          </a:prstGeom>
          <a:solidFill>
            <a:srgbClr val="F5B89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배송비</a:t>
            </a: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3B0FB1E9-F0EF-4F37-8F85-AB0E01C6A00A}"/>
              </a:ext>
            </a:extLst>
          </p:cNvPr>
          <p:cNvSpPr/>
          <p:nvPr/>
        </p:nvSpPr>
        <p:spPr>
          <a:xfrm>
            <a:off x="5490133" y="2488098"/>
            <a:ext cx="1262193" cy="419102"/>
          </a:xfrm>
          <a:prstGeom prst="rect">
            <a:avLst/>
          </a:prstGeom>
          <a:solidFill>
            <a:srgbClr val="F2D6A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130,000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3223460-6BCB-47A0-84F2-68927E49FC18}"/>
              </a:ext>
            </a:extLst>
          </p:cNvPr>
          <p:cNvSpPr/>
          <p:nvPr/>
        </p:nvSpPr>
        <p:spPr>
          <a:xfrm>
            <a:off x="1700564" y="2062891"/>
            <a:ext cx="1259506" cy="419102"/>
          </a:xfrm>
          <a:prstGeom prst="rect">
            <a:avLst/>
          </a:prstGeom>
          <a:solidFill>
            <a:srgbClr val="F5B89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FAF769A7-2D51-48E9-92D8-AB666CC7D0F6}"/>
              </a:ext>
            </a:extLst>
          </p:cNvPr>
          <p:cNvSpPr/>
          <p:nvPr/>
        </p:nvSpPr>
        <p:spPr>
          <a:xfrm>
            <a:off x="1694520" y="2488098"/>
            <a:ext cx="1259506" cy="419102"/>
          </a:xfrm>
          <a:prstGeom prst="rect">
            <a:avLst/>
          </a:prstGeom>
          <a:solidFill>
            <a:srgbClr val="F2D6A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65,000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DF79A4-3EC8-45B1-AB2C-2E5BCA8369CA}"/>
              </a:ext>
            </a:extLst>
          </p:cNvPr>
          <p:cNvSpPr/>
          <p:nvPr/>
        </p:nvSpPr>
        <p:spPr>
          <a:xfrm>
            <a:off x="431016" y="2062891"/>
            <a:ext cx="1259506" cy="419102"/>
          </a:xfrm>
          <a:prstGeom prst="rect">
            <a:avLst/>
          </a:prstGeom>
          <a:solidFill>
            <a:srgbClr val="F5B89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상품이름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373F1939-82AB-43C4-BDA2-4B34B51FB1E0}"/>
              </a:ext>
            </a:extLst>
          </p:cNvPr>
          <p:cNvSpPr/>
          <p:nvPr/>
        </p:nvSpPr>
        <p:spPr>
          <a:xfrm>
            <a:off x="429316" y="2488098"/>
            <a:ext cx="1259506" cy="419102"/>
          </a:xfrm>
          <a:prstGeom prst="rect">
            <a:avLst/>
          </a:prstGeom>
          <a:solidFill>
            <a:srgbClr val="F2D6A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상품이름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FC7D0B63-0240-419B-8C78-BD61E643392D}"/>
              </a:ext>
            </a:extLst>
          </p:cNvPr>
          <p:cNvSpPr/>
          <p:nvPr/>
        </p:nvSpPr>
        <p:spPr>
          <a:xfrm>
            <a:off x="5493694" y="2062891"/>
            <a:ext cx="1259506" cy="419102"/>
          </a:xfrm>
          <a:prstGeom prst="rect">
            <a:avLst/>
          </a:prstGeom>
          <a:solidFill>
            <a:srgbClr val="F5B89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합계</a:t>
            </a: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1D6C5887-3DDC-4B23-A285-E80F974C4C99}"/>
              </a:ext>
            </a:extLst>
          </p:cNvPr>
          <p:cNvSpPr/>
          <p:nvPr/>
        </p:nvSpPr>
        <p:spPr>
          <a:xfrm>
            <a:off x="4224928" y="2488098"/>
            <a:ext cx="1259506" cy="419102"/>
          </a:xfrm>
          <a:prstGeom prst="rect">
            <a:avLst/>
          </a:prstGeom>
          <a:solidFill>
            <a:srgbClr val="F2D6A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F6674F61-047C-4909-BBC1-D05EE3867C17}"/>
              </a:ext>
            </a:extLst>
          </p:cNvPr>
          <p:cNvSpPr/>
          <p:nvPr/>
        </p:nvSpPr>
        <p:spPr>
          <a:xfrm>
            <a:off x="2959724" y="2900815"/>
            <a:ext cx="1259506" cy="419102"/>
          </a:xfrm>
          <a:prstGeom prst="rect">
            <a:avLst/>
          </a:prstGeom>
          <a:solidFill>
            <a:srgbClr val="F2D6A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F0ACA678-84BC-47FE-84A6-A676BA337254}"/>
              </a:ext>
            </a:extLst>
          </p:cNvPr>
          <p:cNvSpPr/>
          <p:nvPr/>
        </p:nvSpPr>
        <p:spPr>
          <a:xfrm>
            <a:off x="5490133" y="2900815"/>
            <a:ext cx="1262193" cy="419102"/>
          </a:xfrm>
          <a:prstGeom prst="rect">
            <a:avLst/>
          </a:prstGeom>
          <a:solidFill>
            <a:srgbClr val="F2D6A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130,000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4A9C6510-7B58-406D-A6FB-5031076B36B9}"/>
              </a:ext>
            </a:extLst>
          </p:cNvPr>
          <p:cNvSpPr/>
          <p:nvPr/>
        </p:nvSpPr>
        <p:spPr>
          <a:xfrm>
            <a:off x="1694520" y="2900815"/>
            <a:ext cx="1259506" cy="419102"/>
          </a:xfrm>
          <a:prstGeom prst="rect">
            <a:avLst/>
          </a:prstGeom>
          <a:solidFill>
            <a:srgbClr val="F2D6A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65,000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437D0318-D6DE-4F56-9AD6-335B353B7B7F}"/>
              </a:ext>
            </a:extLst>
          </p:cNvPr>
          <p:cNvSpPr/>
          <p:nvPr/>
        </p:nvSpPr>
        <p:spPr>
          <a:xfrm>
            <a:off x="429316" y="2900815"/>
            <a:ext cx="1259506" cy="419102"/>
          </a:xfrm>
          <a:prstGeom prst="rect">
            <a:avLst/>
          </a:prstGeom>
          <a:solidFill>
            <a:srgbClr val="F2D6A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상품이름</a:t>
            </a: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CCE04084-AD31-44B9-98EB-C9C32F999090}"/>
              </a:ext>
            </a:extLst>
          </p:cNvPr>
          <p:cNvSpPr/>
          <p:nvPr/>
        </p:nvSpPr>
        <p:spPr>
          <a:xfrm>
            <a:off x="4224928" y="2900815"/>
            <a:ext cx="1259506" cy="419102"/>
          </a:xfrm>
          <a:prstGeom prst="rect">
            <a:avLst/>
          </a:prstGeom>
          <a:solidFill>
            <a:srgbClr val="F2D6A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41B339B7-A5F3-42A0-B6C3-EE741626473A}"/>
              </a:ext>
            </a:extLst>
          </p:cNvPr>
          <p:cNvSpPr/>
          <p:nvPr/>
        </p:nvSpPr>
        <p:spPr>
          <a:xfrm>
            <a:off x="4219229" y="3325985"/>
            <a:ext cx="1259506" cy="419102"/>
          </a:xfrm>
          <a:prstGeom prst="rect">
            <a:avLst/>
          </a:prstGeom>
          <a:solidFill>
            <a:srgbClr val="F5B89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결제금액</a:t>
            </a: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45A35625-01DC-4656-A0EA-58375FD6A160}"/>
              </a:ext>
            </a:extLst>
          </p:cNvPr>
          <p:cNvSpPr/>
          <p:nvPr/>
        </p:nvSpPr>
        <p:spPr>
          <a:xfrm>
            <a:off x="5490133" y="3320163"/>
            <a:ext cx="1262193" cy="419102"/>
          </a:xfrm>
          <a:prstGeom prst="rect">
            <a:avLst/>
          </a:prstGeom>
          <a:solidFill>
            <a:srgbClr val="F2D6A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260,000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74D7DA-59E5-4FC9-A6D5-331CFC9BB023}"/>
              </a:ext>
            </a:extLst>
          </p:cNvPr>
          <p:cNvGrpSpPr/>
          <p:nvPr/>
        </p:nvGrpSpPr>
        <p:grpSpPr>
          <a:xfrm>
            <a:off x="441898" y="4346050"/>
            <a:ext cx="6095278" cy="840376"/>
            <a:chOff x="382229" y="4017459"/>
            <a:chExt cx="4163157" cy="840376"/>
          </a:xfrm>
        </p:grpSpPr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61E68B94-6943-491D-8357-A7A89D5FFD77}"/>
                </a:ext>
              </a:extLst>
            </p:cNvPr>
            <p:cNvSpPr/>
            <p:nvPr/>
          </p:nvSpPr>
          <p:spPr>
            <a:xfrm>
              <a:off x="382728" y="4017459"/>
              <a:ext cx="1040914" cy="419102"/>
            </a:xfrm>
            <a:prstGeom prst="rect">
              <a:avLst/>
            </a:prstGeom>
            <a:solidFill>
              <a:srgbClr val="F5B89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결제상태</a:t>
              </a: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50618E1A-62EF-4F89-86D4-8CF4C127E68C}"/>
                </a:ext>
              </a:extLst>
            </p:cNvPr>
            <p:cNvSpPr/>
            <p:nvPr/>
          </p:nvSpPr>
          <p:spPr>
            <a:xfrm>
              <a:off x="382229" y="4438733"/>
              <a:ext cx="1040914" cy="419102"/>
            </a:xfrm>
            <a:prstGeom prst="rect">
              <a:avLst/>
            </a:prstGeom>
            <a:solidFill>
              <a:srgbClr val="F2D6A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ko-KR" altLang="en-US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입금완료</a:t>
              </a: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445EE604-1426-4A8E-BB31-2B9841C5CDA4}"/>
                </a:ext>
              </a:extLst>
            </p:cNvPr>
            <p:cNvSpPr/>
            <p:nvPr/>
          </p:nvSpPr>
          <p:spPr>
            <a:xfrm>
              <a:off x="1423143" y="4017459"/>
              <a:ext cx="1040914" cy="419102"/>
            </a:xfrm>
            <a:prstGeom prst="rect">
              <a:avLst/>
            </a:prstGeom>
            <a:solidFill>
              <a:srgbClr val="F5B89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결제방법</a:t>
              </a: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BCEFD0C6-F6AD-4775-800E-BD45F96D1D9B}"/>
                </a:ext>
              </a:extLst>
            </p:cNvPr>
            <p:cNvSpPr/>
            <p:nvPr/>
          </p:nvSpPr>
          <p:spPr>
            <a:xfrm>
              <a:off x="2460844" y="4017459"/>
              <a:ext cx="1040914" cy="419102"/>
            </a:xfrm>
            <a:prstGeom prst="rect">
              <a:avLst/>
            </a:prstGeom>
            <a:solidFill>
              <a:srgbClr val="F5B89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입금액</a:t>
              </a: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E7FE9412-25AC-4F4F-B6E0-324BAF037409}"/>
                </a:ext>
              </a:extLst>
            </p:cNvPr>
            <p:cNvSpPr/>
            <p:nvPr/>
          </p:nvSpPr>
          <p:spPr>
            <a:xfrm>
              <a:off x="3502797" y="4017459"/>
              <a:ext cx="1040914" cy="419102"/>
            </a:xfrm>
            <a:prstGeom prst="rect">
              <a:avLst/>
            </a:prstGeom>
            <a:solidFill>
              <a:srgbClr val="F5B89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적립금</a:t>
              </a: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E9C98FAA-0A64-43BA-8A50-8F0C93A3A1C5}"/>
                </a:ext>
              </a:extLst>
            </p:cNvPr>
            <p:cNvSpPr/>
            <p:nvPr/>
          </p:nvSpPr>
          <p:spPr>
            <a:xfrm>
              <a:off x="1420180" y="4438733"/>
              <a:ext cx="1040914" cy="419102"/>
            </a:xfrm>
            <a:prstGeom prst="rect">
              <a:avLst/>
            </a:prstGeom>
            <a:solidFill>
              <a:srgbClr val="F2D6A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ko-KR" altLang="en-US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하나은행</a:t>
              </a: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B8728E9E-7305-439A-BE6A-F830CFC4BC32}"/>
                </a:ext>
              </a:extLst>
            </p:cNvPr>
            <p:cNvSpPr/>
            <p:nvPr/>
          </p:nvSpPr>
          <p:spPr>
            <a:xfrm>
              <a:off x="2457382" y="4438733"/>
              <a:ext cx="1040914" cy="419102"/>
            </a:xfrm>
            <a:prstGeom prst="rect">
              <a:avLst/>
            </a:prstGeom>
            <a:solidFill>
              <a:srgbClr val="F2D6A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ko-KR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260,000</a:t>
              </a:r>
              <a:endPara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779FADC6-0180-4186-B1B9-8E825A4FF8D6}"/>
                </a:ext>
              </a:extLst>
            </p:cNvPr>
            <p:cNvSpPr/>
            <p:nvPr/>
          </p:nvSpPr>
          <p:spPr>
            <a:xfrm>
              <a:off x="3504472" y="4438733"/>
              <a:ext cx="1040914" cy="419102"/>
            </a:xfrm>
            <a:prstGeom prst="rect">
              <a:avLst/>
            </a:prstGeom>
            <a:solidFill>
              <a:srgbClr val="F2D6A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ko-KR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26</a:t>
              </a:r>
              <a:endPara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237124"/>
      </p:ext>
    </p:extLst>
  </p:cSld>
  <p:clrMapOvr>
    <a:masterClrMapping/>
  </p:clrMapOvr>
</p:sld>
</file>

<file path=ppt/theme/theme1.xml><?xml version="1.0" encoding="utf-8"?>
<a:theme xmlns:a="http://schemas.openxmlformats.org/drawingml/2006/main" name="2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39446</TotalTime>
  <Words>2122</Words>
  <Application>Microsoft Office PowerPoint</Application>
  <PresentationFormat>A4 용지(210x297mm)</PresentationFormat>
  <Paragraphs>1213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Arial Unicode MS</vt:lpstr>
      <vt:lpstr>굴림</vt:lpstr>
      <vt:lpstr>돋움</vt:lpstr>
      <vt:lpstr>맑은 고딕</vt:lpstr>
      <vt:lpstr>산돌고딕 M</vt:lpstr>
      <vt:lpstr>Arial</vt:lpstr>
      <vt:lpstr>2_기본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likesonagy</dc:creator>
  <cp:lastModifiedBy>user</cp:lastModifiedBy>
  <cp:revision>5403</cp:revision>
  <cp:lastPrinted>2018-08-22T04:45:35Z</cp:lastPrinted>
  <dcterms:created xsi:type="dcterms:W3CDTF">2008-09-10T03:44:25Z</dcterms:created>
  <dcterms:modified xsi:type="dcterms:W3CDTF">2020-03-09T07:25:47Z</dcterms:modified>
</cp:coreProperties>
</file>