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4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906000" cy="6858000" type="A4"/>
  <p:notesSz cx="9928225" cy="6797675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900" kern="1200">
        <a:solidFill>
          <a:schemeClr val="bg2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bg2"/>
        </a:solidFill>
        <a:latin typeface="굴림"/>
        <a:ea typeface="굴림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09D4CF16-BA79-48DD-A279-DF07835F8862}" name="표지&amp;공통">
          <p14:sldIdLst>
            <p14:sldId id="256"/>
          </p14:sldIdLst>
        </p14:section>
        <p14:section id="{60722A03-F6CF-44F2-8E25-A83D2C72132D}" name="로그인">
          <p14:sldIdLst/>
        </p14:section>
        <p14:section id="{360D3EA9-BA4F-442C-81B4-2F6B5B1F4570}" name="기본 구역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706" autoAdjust="0"/>
    <p:restoredTop sz="96370" autoAdjust="0"/>
  </p:normalViewPr>
  <p:slideViewPr>
    <p:cSldViewPr>
      <p:cViewPr varScale="1">
        <p:scale>
          <a:sx n="100" d="100"/>
          <a:sy n="100" d="100"/>
        </p:scale>
        <p:origin x="1332" y="90"/>
      </p:cViewPr>
      <p:guideLst>
        <p:guide orient="horz" pos="2159"/>
        <p:guide pos="3119"/>
      </p:guideLst>
    </p:cSldViewPr>
  </p:slideViewPr>
  <p:outlineViewPr>
    <p:cViewPr>
      <p:scale>
        <a:sx n="33" d="100"/>
        <a:sy n="33" d="100"/>
      </p:scale>
      <p:origin x="0" y="20405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6720"/>
    </p:cViewPr>
  </p:sorterViewPr>
  <p:notesViewPr>
    <p:cSldViewPr>
      <p:cViewPr varScale="1">
        <p:scale>
          <a:sx n="119" d="100"/>
          <a:sy n="119" d="100"/>
        </p:scale>
        <p:origin x="1998" y="102"/>
      </p:cViewPr>
      <p:guideLst>
        <p:guide orient="horz" pos="2142"/>
        <p:guide pos="312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2A65E6AC-0CCA-40BF-A875-0B7BA12EF7F7}" type="datetime1">
              <a:rPr lang="ko-KR" altLang="en-US"/>
              <a:pPr>
                <a:defRPr/>
              </a:pPr>
              <a:t>2020-04-23</a:t>
            </a:fld>
            <a:endParaRPr lang="en-US" altLang="ko-KR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l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r" defTabSz="956297" eaLnBrk="0" hangingPunct="0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C74EDA91-E279-4584-B9B4-C8A99541DF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301965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4664" y="0"/>
            <a:ext cx="4301964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4E77AF43-E802-475E-A7CC-DA675FBB1514}" type="datetime1">
              <a:rPr lang="ko-KR" altLang="en-US"/>
              <a:pPr>
                <a:defRPr/>
              </a:pPr>
              <a:t>2020-04-23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124200" y="509588"/>
            <a:ext cx="3681413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2" tIns="46056" rIns="92112" bIns="46056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025" y="3226613"/>
            <a:ext cx="7944177" cy="306159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429"/>
            <a:ext cx="4301965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l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4664" y="6456429"/>
            <a:ext cx="4301964" cy="33964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5526" tIns="47763" rIns="95526" bIns="47763" anchor="b" anchorCtr="0">
            <a:prstTxWarp prst="textNoShape">
              <a:avLst/>
            </a:prstTxWarp>
          </a:bodyPr>
          <a:lstStyle>
            <a:lvl1pPr algn="r" defTabSz="956297">
              <a:defRPr sz="1300">
                <a:solidFill>
                  <a:schemeClr val="tx1"/>
                </a:solidFill>
                <a:latin typeface="굴림"/>
                <a:ea typeface="굴림"/>
              </a:defRPr>
            </a:lvl1pPr>
          </a:lstStyle>
          <a:p>
            <a:pPr>
              <a:defRPr/>
            </a:pPr>
            <a:fld id="{28EBEEB6-BD30-4C89-B759-1445A7C01CE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125129" y="980728"/>
            <a:ext cx="5544616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반려동물 쇼핑몰 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호텔 웹사이트 구축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D807161-6EE1-47BF-A5F7-23D3CCFAB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25129" y="1412776"/>
            <a:ext cx="55446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>
              <a:tabLst>
                <a:tab pos="2700338" algn="ctr"/>
                <a:tab pos="5400675" algn="r"/>
              </a:tabLst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스토리보드</a:t>
            </a:r>
            <a:endParaRPr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A037BA4-0B94-4017-8C9E-F464D1D61F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/>
          <p:cNvSpPr>
            <a:spLocks noChangeArrowheads="1"/>
          </p:cNvSpPr>
          <p:nvPr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graphicFrame>
        <p:nvGraphicFramePr>
          <p:cNvPr id="26" name="Group 106">
            <a:extLst>
              <a:ext uri="{FF2B5EF4-FFF2-40B4-BE49-F238E27FC236}">
                <a16:creationId xmlns:a16="http://schemas.microsoft.com/office/drawing/2014/main" id="{7CEE252E-824D-4C26-8AB1-A751A446A7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76108989"/>
              </p:ext>
            </p:extLst>
          </p:nvPr>
        </p:nvGraphicFramePr>
        <p:xfrm>
          <a:off x="7548302" y="383223"/>
          <a:ext cx="2085499" cy="294876"/>
        </p:xfrm>
        <a:graphic>
          <a:graphicData uri="http://schemas.openxmlformats.org/drawingml/2006/table">
            <a:tbl>
              <a:tblPr/>
              <a:tblGrid>
                <a:gridCol w="2085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 Unicode MS" pitchFamily="50" charset="-127"/>
                          <a:ea typeface="Arial Unicode MS" pitchFamily="50" charset="-127"/>
                        </a:rPr>
                        <a:t>Description</a:t>
                      </a:r>
                    </a:p>
                  </a:txBody>
                  <a:tcPr marL="72000" marR="72000" marT="72000" marB="72000" anchor="ctr" anchorCtr="1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Rectangle 96">
            <a:extLst>
              <a:ext uri="{FF2B5EF4-FFF2-40B4-BE49-F238E27FC236}">
                <a16:creationId xmlns:a16="http://schemas.microsoft.com/office/drawing/2014/main" id="{A48D39FD-5819-4327-8876-DF12834892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48302" y="734060"/>
            <a:ext cx="2089150" cy="5863292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20000"/>
              </a:spcAft>
            </a:pP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8018D280-FB39-4309-AE2E-51D54524B5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4150" y="1050702"/>
            <a:ext cx="7291882" cy="5546650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00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5C646C-BF82-45FD-83EE-FF93849D390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6001361"/>
              </p:ext>
            </p:extLst>
          </p:nvPr>
        </p:nvGraphicFramePr>
        <p:xfrm>
          <a:off x="184146" y="383223"/>
          <a:ext cx="7296426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</a:t>
                      </a:r>
                      <a:r>
                        <a:rPr lang="en-US" altLang="ko-KR" sz="1000" b="1" kern="1200" dirty="0">
                          <a:solidFill>
                            <a:schemeClr val="lt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lang="ko-KR" altLang="en-US" sz="1000" b="1" kern="1200" dirty="0">
                        <a:solidFill>
                          <a:schemeClr val="lt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Link</a:t>
                      </a:r>
                      <a:r>
                        <a:rPr lang="en-US" altLang="ko-KR" sz="1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Form</a:t>
                      </a:r>
                      <a:endParaRPr lang="ko-KR" altLang="en-US" sz="1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7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988AA732-C1AC-4309-A80A-6787059F80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37075" y="6683375"/>
            <a:ext cx="720725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-</a:t>
            </a:r>
            <a:fld id="{8078C6C2-AA7E-4B62-AFA9-9AADE2DEC895}" type="slidenum">
              <a:rPr lang="en-US" altLang="ko-KR" sz="1000">
                <a:solidFill>
                  <a:schemeClr val="tx1"/>
                </a:solidFill>
              </a:rPr>
              <a:pPr/>
              <a:t>‹#›</a:t>
            </a:fld>
            <a:r>
              <a:rPr lang="en-US" altLang="ko-KR" sz="100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938D7CA-69EF-411D-85D9-4FB9044745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71463" y="79375"/>
            <a:ext cx="2732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반려동물 쇼핑몰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&amp;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호텔 웹사이트 구축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C03676C-3E62-4BD6-895F-EE7318BF0C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02450" y="79375"/>
            <a:ext cx="27320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r">
              <a:tabLst>
                <a:tab pos="2700338" algn="ctr"/>
                <a:tab pos="5400675" algn="r"/>
              </a:tabLst>
            </a:pPr>
            <a:r>
              <a:rPr lang="ko-KR" altLang="en-US" b="1" dirty="0">
                <a:solidFill>
                  <a:schemeClr val="tx1"/>
                </a:solidFill>
                <a:latin typeface="돋움" pitchFamily="50" charset="-127"/>
                <a:ea typeface="돋움" pitchFamily="50" charset="-127"/>
              </a:rPr>
              <a:t>스토리보드</a:t>
            </a:r>
            <a:endParaRPr lang="en-US" altLang="ko-KR" b="1" dirty="0">
              <a:solidFill>
                <a:schemeClr val="tx1"/>
              </a:solidFill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0024983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EA5FEB-1836-4242-AE0C-3CB0A63A1975}"/>
              </a:ext>
            </a:extLst>
          </p:cNvPr>
          <p:cNvSpPr/>
          <p:nvPr userDrawn="1"/>
        </p:nvSpPr>
        <p:spPr>
          <a:xfrm>
            <a:off x="-2552700" y="381000"/>
            <a:ext cx="469900" cy="465667"/>
          </a:xfrm>
          <a:prstGeom prst="rect">
            <a:avLst/>
          </a:prstGeom>
          <a:solidFill>
            <a:srgbClr val="0F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EA498B-324C-402A-AAC1-379DB5BE888C}"/>
              </a:ext>
            </a:extLst>
          </p:cNvPr>
          <p:cNvSpPr/>
          <p:nvPr userDrawn="1"/>
        </p:nvSpPr>
        <p:spPr>
          <a:xfrm>
            <a:off x="-2552700" y="1308100"/>
            <a:ext cx="469900" cy="465667"/>
          </a:xfrm>
          <a:prstGeom prst="rect">
            <a:avLst/>
          </a:prstGeom>
          <a:solidFill>
            <a:srgbClr val="658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9F00F9-9BC2-40C5-A5C0-77658DC7EEAA}"/>
              </a:ext>
            </a:extLst>
          </p:cNvPr>
          <p:cNvSpPr/>
          <p:nvPr userDrawn="1"/>
        </p:nvSpPr>
        <p:spPr>
          <a:xfrm>
            <a:off x="-2082800" y="381000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R15G76B129</a:t>
            </a:r>
          </a:p>
          <a:p>
            <a:pPr algn="ctr"/>
            <a:r>
              <a:rPr lang="en-US" altLang="ko-KR" sz="1400" dirty="0">
                <a:latin typeface="+mn-ea"/>
              </a:rPr>
              <a:t>#0F4C81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FCCD62-C424-4AEB-B317-51FFE89597B7}"/>
              </a:ext>
            </a:extLst>
          </p:cNvPr>
          <p:cNvSpPr/>
          <p:nvPr userDrawn="1"/>
        </p:nvSpPr>
        <p:spPr>
          <a:xfrm>
            <a:off x="-2082800" y="130809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R101G141B198</a:t>
            </a:r>
          </a:p>
          <a:p>
            <a:pPr algn="ctr"/>
            <a:r>
              <a:rPr lang="en-US" altLang="ko-KR" sz="1400" dirty="0">
                <a:latin typeface="+mn-ea"/>
              </a:rPr>
              <a:t>#658DC6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9632B-1119-402F-B20D-7DBF2F431BD2}"/>
              </a:ext>
            </a:extLst>
          </p:cNvPr>
          <p:cNvSpPr/>
          <p:nvPr userDrawn="1"/>
        </p:nvSpPr>
        <p:spPr>
          <a:xfrm>
            <a:off x="-2552700" y="3162297"/>
            <a:ext cx="469900" cy="465667"/>
          </a:xfrm>
          <a:prstGeom prst="rect">
            <a:avLst/>
          </a:prstGeom>
          <a:solidFill>
            <a:srgbClr val="84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F172D-564A-40C3-94B2-D2C9CA769426}"/>
              </a:ext>
            </a:extLst>
          </p:cNvPr>
          <p:cNvSpPr/>
          <p:nvPr userDrawn="1"/>
        </p:nvSpPr>
        <p:spPr>
          <a:xfrm>
            <a:off x="-2082800" y="31622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R132G137B140</a:t>
            </a:r>
          </a:p>
          <a:p>
            <a:pPr algn="ctr"/>
            <a:r>
              <a:rPr lang="en-US" altLang="ko-KR" sz="1400" dirty="0">
                <a:latin typeface="+mn-ea"/>
              </a:rPr>
              <a:t>#84898C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1CF2FB-FBD6-42EC-A257-15674C616C47}"/>
              </a:ext>
            </a:extLst>
          </p:cNvPr>
          <p:cNvSpPr/>
          <p:nvPr userDrawn="1"/>
        </p:nvSpPr>
        <p:spPr>
          <a:xfrm>
            <a:off x="-2552700" y="2235197"/>
            <a:ext cx="469900" cy="465667"/>
          </a:xfrm>
          <a:prstGeom prst="rect">
            <a:avLst/>
          </a:prstGeom>
          <a:solidFill>
            <a:srgbClr val="B5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9C9E6D-4D81-4161-BA61-E27FFB919BCE}"/>
              </a:ext>
            </a:extLst>
          </p:cNvPr>
          <p:cNvSpPr/>
          <p:nvPr userDrawn="1"/>
        </p:nvSpPr>
        <p:spPr>
          <a:xfrm>
            <a:off x="-2082800" y="2235196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R181G199B211</a:t>
            </a:r>
          </a:p>
          <a:p>
            <a:pPr algn="ctr"/>
            <a:r>
              <a:rPr lang="en-US" altLang="ko-KR" sz="1400" dirty="0">
                <a:latin typeface="+mn-ea"/>
              </a:rPr>
              <a:t>#B5C7D3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9140B4-2BAE-4909-93CB-58289212FF54}"/>
              </a:ext>
            </a:extLst>
          </p:cNvPr>
          <p:cNvSpPr/>
          <p:nvPr userDrawn="1"/>
        </p:nvSpPr>
        <p:spPr>
          <a:xfrm>
            <a:off x="-2552700" y="4085159"/>
            <a:ext cx="469900" cy="465667"/>
          </a:xfrm>
          <a:prstGeom prst="rect">
            <a:avLst/>
          </a:prstGeom>
          <a:solidFill>
            <a:srgbClr val="A58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66CFCD-CC03-4F8F-AC03-197E1ECA1C7C}"/>
              </a:ext>
            </a:extLst>
          </p:cNvPr>
          <p:cNvSpPr/>
          <p:nvPr userDrawn="1"/>
        </p:nvSpPr>
        <p:spPr>
          <a:xfrm>
            <a:off x="-2082800" y="4085158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R165G141B127</a:t>
            </a:r>
          </a:p>
          <a:p>
            <a:pPr algn="ctr"/>
            <a:r>
              <a:rPr lang="en-US" altLang="ko-KR" sz="1400" dirty="0">
                <a:latin typeface="+mn-ea"/>
              </a:rPr>
              <a:t>#A58D7F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86032-A4CB-4647-A6CC-644440E480B1}"/>
              </a:ext>
            </a:extLst>
          </p:cNvPr>
          <p:cNvSpPr/>
          <p:nvPr userDrawn="1"/>
        </p:nvSpPr>
        <p:spPr>
          <a:xfrm>
            <a:off x="-2552700" y="5008020"/>
            <a:ext cx="469900" cy="465667"/>
          </a:xfrm>
          <a:prstGeom prst="rect">
            <a:avLst/>
          </a:prstGeom>
          <a:solidFill>
            <a:srgbClr val="F5B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2F13CF-2E79-4AA4-9E7C-D4AB5CD443B9}"/>
              </a:ext>
            </a:extLst>
          </p:cNvPr>
          <p:cNvSpPr/>
          <p:nvPr userDrawn="1"/>
        </p:nvSpPr>
        <p:spPr>
          <a:xfrm>
            <a:off x="-2082800" y="500801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R245G184B149</a:t>
            </a:r>
          </a:p>
          <a:p>
            <a:pPr algn="ctr"/>
            <a:r>
              <a:rPr lang="en-US" altLang="ko-KR" sz="1400" dirty="0">
                <a:latin typeface="+mn-ea"/>
              </a:rPr>
              <a:t>#F5B895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512F5D-7813-4401-8C5A-19FD6AF8B627}"/>
              </a:ext>
            </a:extLst>
          </p:cNvPr>
          <p:cNvSpPr/>
          <p:nvPr userDrawn="1"/>
        </p:nvSpPr>
        <p:spPr>
          <a:xfrm>
            <a:off x="-2552700" y="5930880"/>
            <a:ext cx="469900" cy="465667"/>
          </a:xfrm>
          <a:prstGeom prst="rect">
            <a:avLst/>
          </a:prstGeom>
          <a:solidFill>
            <a:srgbClr val="F2D6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49215B-8ECA-4B36-9E6C-DCAC4E4E4066}"/>
              </a:ext>
            </a:extLst>
          </p:cNvPr>
          <p:cNvSpPr/>
          <p:nvPr userDrawn="1"/>
        </p:nvSpPr>
        <p:spPr>
          <a:xfrm>
            <a:off x="-2082800" y="5930879"/>
            <a:ext cx="1511300" cy="465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+mn-ea"/>
              </a:rPr>
              <a:t>R242G214B174</a:t>
            </a:r>
          </a:p>
          <a:p>
            <a:pPr algn="ctr"/>
            <a:r>
              <a:rPr lang="en-US" altLang="ko-KR" sz="1400" dirty="0">
                <a:latin typeface="+mn-ea"/>
              </a:rPr>
              <a:t>#F2D6AE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0" r:id="rId2"/>
    <p:sldLayoutId id="2147483733" r:id="rId3"/>
    <p:sldLayoutId id="2147483734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산돌고딕 M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8281" y="960572"/>
            <a:ext cx="8109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+mj-lt"/>
              </a:rPr>
              <a:t>스토리보드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261008" y="4341855"/>
          <a:ext cx="5383984" cy="155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753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363678" y="2166092"/>
          <a:ext cx="7178644" cy="101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명</a:t>
                      </a:r>
                      <a:endParaRPr lang="ko-KR" altLang="en-US" sz="13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반려동물 쇼핑몰 </a:t>
                      </a:r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호텔 웹사이트 구축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프로젝트 기간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2019. 07. 04. – 2018. 12. 14.</a:t>
                      </a:r>
                      <a:endParaRPr lang="ko-KR" altLang="en-US" sz="1300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0FC3186-F443-4BD5-AB8C-76C78FBF5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6143625"/>
            <a:ext cx="27051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1557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08684" y="2348880"/>
            <a:ext cx="568863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eaLnBrk="0" hangingPunct="0">
              <a:spcBef>
                <a:spcPct val="20000"/>
              </a:spcBef>
              <a:defRPr/>
            </a:pPr>
            <a:r>
              <a:rPr xmlns:mc="http://schemas.openxmlformats.org/markup-compatibility/2006" xmlns:hp="http://schemas.haansoft.com/office/presentation/8.0" lang="ko-KR" altLang="en-US" sz="4000" b="1" mc:Ignorable="hp" hp:hslEmbossed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맑은 고딕"/>
                <a:ea typeface="맑은 고딕"/>
              </a:rPr>
              <a:t>호텔서비스</a:t>
            </a:r>
            <a:endParaRPr xmlns:mc="http://schemas.openxmlformats.org/markup-compatibility/2006" xmlns:hp="http://schemas.haansoft.com/office/presentation/8.0" lang="ko-KR" altLang="en-US" sz="4000" b="1" mc:Ignorable="hp" hp:hslEmbossed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이용안내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이용안내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src/main/webapp/WEB-INF/views/hotel/information_use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이용안내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5218245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이용안내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6052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호텔 이용에 대한 안내사항이 표시된 페이지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64568" y="1340768"/>
            <a:ext cx="5355234" cy="5085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예약하기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예약하기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src/main/webapp/WEB-INF/views/hotel/hotel_reservation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예약하기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회원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4961206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79013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희망 서비스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의 옵션에서 희망하는 서비스를 선택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체크인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체크아웃 날짜를 클릭하여 설정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필수사항 입력 후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예약상담신청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 클릭시 해당 내용으로 예약완료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회원전용으로 로그인 되어있지 않을 경우 로그인 화면으로 이동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)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희망서비스를 선택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체크인 날짜 선택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체크아웃 날짜 선택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반려동물 품종 입력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반려동물 나이 입력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서비스를 추천받거나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,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실행하기 전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도움이 될만한 사항을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기타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칸에 입력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전부 선택 및 입력 후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‘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예약상담신청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’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 버튼 클릭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6496" y="1412776"/>
            <a:ext cx="5407234" cy="4824536"/>
          </a:xfrm>
          <a:prstGeom prst="rect">
            <a:avLst/>
          </a:prstGeom>
        </p:spPr>
      </p:pic>
      <p:pic>
        <p:nvPicPr>
          <p:cNvPr id="7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5088" y="2160794"/>
            <a:ext cx="1475686" cy="1340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룸 미리보기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룸 미리보기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src/main/webapp/WEB-INF/views/hotel/preview_room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룸 미리보기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4961206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79013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현재 호텔서비스에 제공되는 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Room</a:t>
                      </a: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들의 사진 표시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0592" y="1465385"/>
            <a:ext cx="4998950" cy="47719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돌보미정보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돌보미정보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src/main/webapp/WEB-INF/views/hotel/information_care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돌보미정보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4961206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79013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현재 서비스를 제공하는 돌보미들의 사진 및 정보 표시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2560" y="1988840"/>
            <a:ext cx="5727225" cy="35908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65000" y="404664"/>
          <a:ext cx="9576000" cy="730935"/>
        </p:xfrm>
        <a:graphic>
          <a:graphicData uri="http://schemas.openxmlformats.org/drawingml/2006/table">
            <a:tbl>
              <a:tblPr firstRow="1" firstCol="1" bandRow="1"/>
              <a:tblGrid>
                <a:gridCol w="1260000"/>
                <a:gridCol w="3816000"/>
                <a:gridCol w="1260000"/>
                <a:gridCol w="3240000"/>
              </a:tblGrid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+mn-ea"/>
                        </a:rPr>
                        <a:t>위치정보</a:t>
                      </a:r>
                      <a:endParaRPr lang="ko-KR" altLang="en-US" sz="1000" b="0" kern="100"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화면</a:t>
                      </a:r>
                      <a:r>
                        <a:rPr lang="en-US" altLang="ko-KR" sz="1000" b="0" kern="100">
                          <a:effectLst/>
                          <a:latin typeface="맑은 고딕"/>
                          <a:ea typeface="맑은 고딕"/>
                        </a:rPr>
                        <a:t>ID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marL="0" marR="0" indent="0" algn="l" defTabSz="661568" rtl="0" eaLnBrk="1" latinLnBrk="1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메뉴명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+mn-ea"/>
                        </a:rPr>
                        <a:t>위치정보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+mn-ea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디렉토리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altLang="ko-KR" sz="900" b="0" kern="100">
                          <a:effectLst/>
                          <a:latin typeface="맑은 고딕"/>
                          <a:ea typeface="맑은 고딕"/>
                        </a:rPr>
                        <a:t>src/main/webapp/WEB-INF/views/hotel/information_location</a:t>
                      </a: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9195"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 </a:t>
                      </a: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  <a:cs typeface="Arial"/>
                        </a:rPr>
                        <a:t>화면설명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위치정보</a:t>
                      </a:r>
                      <a:endParaRPr lang="ko-KR" altLang="en-US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1000" b="0" kern="100">
                          <a:effectLst/>
                          <a:latin typeface="맑은 고딕"/>
                          <a:ea typeface="맑은 고딕"/>
                        </a:rPr>
                        <a:t>액터</a:t>
                      </a:r>
                      <a:endParaRPr lang="ko-KR" sz="10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6000" tIns="36000" rIns="36000" bIns="36195" anchor="ctr" anchorCtr="0"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방문자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6000" marR="36000" marT="36000" marB="3619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264715" y="1241391"/>
          <a:ext cx="2476285" cy="4961206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화면설명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0050">
                <a:tc>
                  <a:txBody>
                    <a:bodyPr vert="horz" lIns="66203" tIns="66677" rIns="66203" bIns="33634" anchor="ctr" anchorCtr="0"/>
                    <a:p>
                      <a:pPr marL="171450" indent="-17145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Char char="•"/>
                        <a:defRPr/>
                      </a:pPr>
                      <a:r>
                        <a:rPr lang="ko-KR" altLang="en-US" sz="900" b="0" kern="100">
                          <a:effectLst/>
                          <a:latin typeface="맑은 고딕"/>
                          <a:ea typeface="맑은 고딕"/>
                        </a:rPr>
                        <a:t>예약하기 화면</a:t>
                      </a:r>
                      <a:endParaRPr lang="ko-KR" altLang="en-US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기능요건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79013">
                <a:tc>
                  <a:txBody>
                    <a:bodyPr vert="horz" lIns="66203" tIns="66677" rIns="66203" bIns="33634" anchor="ctr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지도위에 마우스를 올려 드래그 및 스크롤을 통해서 해당 지도를 조작할 수 있음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.</a:t>
                      </a:r>
                      <a:endParaRPr lang="en-US" altLang="ko-KR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39293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주요흐름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4264">
                <a:tc>
                  <a:txBody>
                    <a:bodyPr vert="horz" lIns="66203" tIns="66677" rIns="66203" bIns="33634" anchor="t" anchorCtr="0"/>
                    <a:p>
                      <a:pPr marL="228600" indent="-228600" algn="l" eaLnBrk="1" hangingPunct="1">
                        <a:buFont typeface="+mj-lt"/>
                        <a:buAutoNum type="arabicPeriod"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  <a:latin typeface="돋움"/>
                          <a:ea typeface="돋움"/>
                        </a:rPr>
                        <a:t>현재 호텔의 위치 정보 표시</a:t>
                      </a:r>
                      <a:endParaRPr lang="ko-KR" altLang="en-US" sz="900" b="1">
                        <a:solidFill>
                          <a:srgbClr val="ff0000"/>
                        </a:solidFill>
                        <a:latin typeface="돋움"/>
                        <a:ea typeface="돋움"/>
                      </a:endParaRPr>
                    </a:p>
                  </a:txBody>
                  <a:tcPr marL="66203" marR="66203" marT="66677" marB="3363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7264715" y="6379889"/>
          <a:ext cx="2476285" cy="474301"/>
        </p:xfrm>
        <a:graphic>
          <a:graphicData uri="http://schemas.openxmlformats.org/drawingml/2006/table">
            <a:tbl>
              <a:tblPr firstRow="1" firstCol="1" bandRow="1"/>
              <a:tblGrid>
                <a:gridCol w="2476285"/>
              </a:tblGrid>
              <a:tr h="208095">
                <a:tc>
                  <a:txBody>
                    <a:bodyPr vert="horz" lIns="66203" tIns="66677" rIns="66203" bIns="33634" anchor="ctr" anchorCtr="0"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ko-KR" altLang="en-US" sz="900" b="1" kern="100">
                          <a:effectLst/>
                          <a:latin typeface="맑은 고딕"/>
                          <a:ea typeface="맑은 고딕"/>
                        </a:rPr>
                        <a:t>테이블 명</a:t>
                      </a:r>
                      <a:endParaRPr lang="en-US" altLang="ko-KR" sz="900" b="1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0640">
                <a:tc>
                  <a:txBody>
                    <a:bodyPr vert="horz" lIns="66203" tIns="66677" rIns="66203" bIns="33634" anchor="ctr" anchorCtr="0"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/>
                        <a:buNone/>
                        <a:defRPr/>
                      </a:pPr>
                      <a:endParaRPr lang="en-US" altLang="ko-KR" sz="900" b="0" kern="10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6203" marR="66203" marT="66677" marB="3363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0379" y="1340768"/>
            <a:ext cx="5382780" cy="4897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1</ep:Company>
  <ep:Words>203</ep:Words>
  <ep:PresentationFormat>A4 용지(210x297mm)</ep:PresentationFormat>
  <ep:Paragraphs>2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2_기본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2008-09-10T03:44:25.000</dcterms:created>
  <dc:creator>likesonagy</dc:creator>
  <cp:lastModifiedBy>rose_</cp:lastModifiedBy>
  <dcterms:modified xsi:type="dcterms:W3CDTF">2020-04-23T08:27:47.952</dcterms:modified>
  <cp:revision>5410</cp:revision>
  <dc:title>슬라이드 1</dc:title>
  <cp:version/>
</cp:coreProperties>
</file>