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9D4CF16-BA79-48DD-A279-DF07835F8862}" name="표지&amp;공통">
          <p14:sldIdLst/>
        </p14:section>
        <p14:section id="{60722A03-F6CF-44F2-8E25-A83D2C72132D}" name="로그인">
          <p14:sldIdLst/>
        </p14:section>
        <p14:section id="{360D3EA9-BA4F-442C-81B4-2F6B5B1F4570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48" autoAdjust="0"/>
    <p:restoredTop sz="96370" autoAdjust="0"/>
  </p:normalViewPr>
  <p:slideViewPr>
    <p:cSldViewPr>
      <p:cViewPr>
        <p:scale>
          <a:sx n="150" d="100"/>
          <a:sy n="150" d="100"/>
        </p:scale>
        <p:origin x="1332" y="90"/>
      </p:cViewPr>
      <p:guideLst>
        <p:guide orient="horz" pos="2157"/>
        <p:guide pos="3117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src/main/webapp/WEB-INF/views/evtdetail?num=?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이전글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’,’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다음글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을 누르면 해당 글의 상세 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2" name=""/>
          <p:cNvSpPr txBox="1"/>
          <p:nvPr/>
        </p:nvSpPr>
        <p:spPr>
          <a:xfrm>
            <a:off x="2290120" y="1412776"/>
            <a:ext cx="4464496" cy="22361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/>
              <a:t>제목    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이것은 이벤트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/>
              <a:t> 작성일  </a:t>
            </a:r>
            <a:r>
              <a:rPr lang="en-US" altLang="ko-KR"/>
              <a:t>2020-01-01</a:t>
            </a:r>
            <a:endParaRPr lang="en-US" altLang="ko-KR"/>
          </a:p>
        </p:txBody>
      </p:sp>
      <p:cxnSp>
        <p:nvCxnSpPr>
          <p:cNvPr id="183" name=""/>
          <p:cNvCxnSpPr/>
          <p:nvPr/>
        </p:nvCxnSpPr>
        <p:spPr>
          <a:xfrm>
            <a:off x="2290120" y="1412776"/>
            <a:ext cx="44157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"/>
          <p:cNvCxnSpPr/>
          <p:nvPr/>
        </p:nvCxnSpPr>
        <p:spPr>
          <a:xfrm rot="16200000" flipH="1">
            <a:off x="2608967" y="1525975"/>
            <a:ext cx="22639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"/>
          <p:cNvCxnSpPr/>
          <p:nvPr/>
        </p:nvCxnSpPr>
        <p:spPr>
          <a:xfrm rot="16200000" flipH="1">
            <a:off x="5417280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6" name=""/>
          <p:cNvCxnSpPr/>
          <p:nvPr/>
        </p:nvCxnSpPr>
        <p:spPr>
          <a:xfrm rot="16200000" flipH="1">
            <a:off x="5849328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7" name=""/>
          <p:cNvSpPr txBox="1"/>
          <p:nvPr/>
        </p:nvSpPr>
        <p:spPr>
          <a:xfrm>
            <a:off x="2288708" y="1628800"/>
            <a:ext cx="3960440" cy="22438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내용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88" name=""/>
          <p:cNvCxnSpPr/>
          <p:nvPr/>
        </p:nvCxnSpPr>
        <p:spPr>
          <a:xfrm>
            <a:off x="2288704" y="1628800"/>
            <a:ext cx="4415008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2" name=""/>
          <p:cNvCxnSpPr/>
          <p:nvPr/>
        </p:nvCxnSpPr>
        <p:spPr>
          <a:xfrm>
            <a:off x="2290120" y="1844824"/>
            <a:ext cx="442227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3" name=""/>
          <p:cNvSpPr/>
          <p:nvPr/>
        </p:nvSpPr>
        <p:spPr>
          <a:xfrm>
            <a:off x="2290120" y="1916832"/>
            <a:ext cx="4392488" cy="36724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/>
              <a:t>해당 이벤트의 내용</a:t>
            </a:r>
            <a:endParaRPr lang="ko-KR" altLang="en-US" sz="2500"/>
          </a:p>
        </p:txBody>
      </p:sp>
      <p:sp>
        <p:nvSpPr>
          <p:cNvPr id="194" name=""/>
          <p:cNvSpPr txBox="1"/>
          <p:nvPr/>
        </p:nvSpPr>
        <p:spPr>
          <a:xfrm>
            <a:off x="2291532" y="5724510"/>
            <a:ext cx="3960440" cy="22477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이전글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	                     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95" name=""/>
          <p:cNvCxnSpPr/>
          <p:nvPr/>
        </p:nvCxnSpPr>
        <p:spPr>
          <a:xfrm>
            <a:off x="2291530" y="5724510"/>
            <a:ext cx="4427167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6" name=""/>
          <p:cNvCxnSpPr/>
          <p:nvPr/>
        </p:nvCxnSpPr>
        <p:spPr>
          <a:xfrm rot="16200000" flipH="1">
            <a:off x="2680976" y="5837710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9" name=""/>
          <p:cNvSpPr txBox="1"/>
          <p:nvPr/>
        </p:nvSpPr>
        <p:spPr>
          <a:xfrm>
            <a:off x="2290120" y="5940534"/>
            <a:ext cx="3960440" cy="22477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다음글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200" name=""/>
          <p:cNvCxnSpPr/>
          <p:nvPr/>
        </p:nvCxnSpPr>
        <p:spPr>
          <a:xfrm>
            <a:off x="2290120" y="5940534"/>
            <a:ext cx="4428445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1" name=""/>
          <p:cNvCxnSpPr/>
          <p:nvPr/>
        </p:nvCxnSpPr>
        <p:spPr>
          <a:xfrm>
            <a:off x="2291532" y="6156558"/>
            <a:ext cx="442400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2" name=""/>
          <p:cNvCxnSpPr/>
          <p:nvPr/>
        </p:nvCxnSpPr>
        <p:spPr>
          <a:xfrm rot="16200000" flipH="1">
            <a:off x="2679565" y="6052104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2318659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이벤트시작일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evtstart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이벤트종료일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evtend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selectEventOne(num)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src/main/webapp/WEB-INF/views/evtdetail?num=?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질문을 누르면 해당 문의에 대한 답이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>
            <a:off x="2288704" y="220486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3" name=""/>
          <p:cNvSpPr txBox="1"/>
          <p:nvPr/>
        </p:nvSpPr>
        <p:spPr>
          <a:xfrm>
            <a:off x="2288704" y="2204864"/>
            <a:ext cx="4176464" cy="22210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여긴 뭐하는 곳이죠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6" name=""/>
          <p:cNvCxnSpPr/>
          <p:nvPr/>
        </p:nvCxnSpPr>
        <p:spPr>
          <a:xfrm>
            <a:off x="2288704" y="242088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7" name=""/>
          <p:cNvSpPr txBox="1"/>
          <p:nvPr/>
        </p:nvSpPr>
        <p:spPr>
          <a:xfrm>
            <a:off x="2288704" y="2420888"/>
            <a:ext cx="4176464" cy="2156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뚝딱 만들어지길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0" name=""/>
          <p:cNvCxnSpPr/>
          <p:nvPr/>
        </p:nvCxnSpPr>
        <p:spPr>
          <a:xfrm>
            <a:off x="2288704" y="263691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 txBox="1"/>
          <p:nvPr/>
        </p:nvSpPr>
        <p:spPr>
          <a:xfrm>
            <a:off x="2288704" y="2636912"/>
            <a:ext cx="4176464" cy="22059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마스크 언제까지 써야하죠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4" name=""/>
          <p:cNvCxnSpPr/>
          <p:nvPr/>
        </p:nvCxnSpPr>
        <p:spPr>
          <a:xfrm>
            <a:off x="2288704" y="285293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5" name=""/>
          <p:cNvSpPr txBox="1"/>
          <p:nvPr/>
        </p:nvSpPr>
        <p:spPr>
          <a:xfrm>
            <a:off x="2288704" y="2852936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살려줘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8" name=""/>
          <p:cNvCxnSpPr/>
          <p:nvPr/>
        </p:nvCxnSpPr>
        <p:spPr>
          <a:xfrm>
            <a:off x="2288704" y="306896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288704" y="3068960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이번엔 저장했어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2" name=""/>
          <p:cNvCxnSpPr/>
          <p:nvPr/>
        </p:nvCxnSpPr>
        <p:spPr>
          <a:xfrm>
            <a:off x="2288704" y="328498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3" name=""/>
          <p:cNvSpPr txBox="1"/>
          <p:nvPr/>
        </p:nvSpPr>
        <p:spPr>
          <a:xfrm>
            <a:off x="2288704" y="3284984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 휴강했는데 왜 더 바빴지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6" name=""/>
          <p:cNvCxnSpPr/>
          <p:nvPr/>
        </p:nvCxnSpPr>
        <p:spPr>
          <a:xfrm>
            <a:off x="2288704" y="350100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7" name=""/>
          <p:cNvSpPr txBox="1"/>
          <p:nvPr/>
        </p:nvSpPr>
        <p:spPr>
          <a:xfrm>
            <a:off x="2288704" y="3501008"/>
            <a:ext cx="4176464" cy="22441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일기인가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0" name=""/>
          <p:cNvCxnSpPr/>
          <p:nvPr/>
        </p:nvCxnSpPr>
        <p:spPr>
          <a:xfrm>
            <a:off x="2288704" y="371703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1" name=""/>
          <p:cNvSpPr txBox="1"/>
          <p:nvPr/>
        </p:nvSpPr>
        <p:spPr>
          <a:xfrm>
            <a:off x="2288704" y="3717032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칸을 너무 많이 만들었다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4" name=""/>
          <p:cNvCxnSpPr/>
          <p:nvPr/>
        </p:nvCxnSpPr>
        <p:spPr>
          <a:xfrm>
            <a:off x="2288704" y="393305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2288704" y="3933056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날씨는 봄인데 코로만희때문에 불안해서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8" name=""/>
          <p:cNvCxnSpPr/>
          <p:nvPr/>
        </p:nvCxnSpPr>
        <p:spPr>
          <a:xfrm>
            <a:off x="2288704" y="414908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9" name=""/>
          <p:cNvSpPr txBox="1"/>
          <p:nvPr/>
        </p:nvSpPr>
        <p:spPr>
          <a:xfrm>
            <a:off x="2288704" y="4149080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제대로 쏘다니지도 못하네 ㅠㅠ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2288704" y="436510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3" name=""/>
          <p:cNvSpPr txBox="1"/>
          <p:nvPr/>
        </p:nvSpPr>
        <p:spPr>
          <a:xfrm>
            <a:off x="2288704" y="4365104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 남음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6" name=""/>
          <p:cNvCxnSpPr/>
          <p:nvPr/>
        </p:nvCxnSpPr>
        <p:spPr>
          <a:xfrm>
            <a:off x="2288704" y="458112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7" name=""/>
          <p:cNvSpPr txBox="1"/>
          <p:nvPr/>
        </p:nvSpPr>
        <p:spPr>
          <a:xfrm>
            <a:off x="2288704" y="4581128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2288704" y="479715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1" name=""/>
          <p:cNvSpPr txBox="1"/>
          <p:nvPr/>
        </p:nvSpPr>
        <p:spPr>
          <a:xfrm>
            <a:off x="2288704" y="4797152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끝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4" name=""/>
          <p:cNvCxnSpPr/>
          <p:nvPr/>
        </p:nvCxnSpPr>
        <p:spPr>
          <a:xfrm>
            <a:off x="2288704" y="501317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qname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VARCHAR2(50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답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selectFaqAll()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질문클릭시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질문을 누르면 해당 문의에 대한 답이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답변을 누르면 다시 줄어들음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>
            <a:off x="2288704" y="220486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3" name=""/>
          <p:cNvSpPr txBox="1"/>
          <p:nvPr/>
        </p:nvSpPr>
        <p:spPr>
          <a:xfrm>
            <a:off x="2288704" y="2204864"/>
            <a:ext cx="4176464" cy="22210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여긴 뭐하는 곳이죠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6" name=""/>
          <p:cNvCxnSpPr/>
          <p:nvPr/>
        </p:nvCxnSpPr>
        <p:spPr>
          <a:xfrm>
            <a:off x="2288704" y="313220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7" name=""/>
          <p:cNvSpPr txBox="1"/>
          <p:nvPr/>
        </p:nvSpPr>
        <p:spPr>
          <a:xfrm>
            <a:off x="2288704" y="3132202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뚝딱 만들어지길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0" name=""/>
          <p:cNvCxnSpPr/>
          <p:nvPr/>
        </p:nvCxnSpPr>
        <p:spPr>
          <a:xfrm>
            <a:off x="2288704" y="334822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 txBox="1"/>
          <p:nvPr/>
        </p:nvSpPr>
        <p:spPr>
          <a:xfrm>
            <a:off x="2288704" y="3348226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마스크 언제까지 써야하죠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4" name=""/>
          <p:cNvCxnSpPr/>
          <p:nvPr/>
        </p:nvCxnSpPr>
        <p:spPr>
          <a:xfrm>
            <a:off x="2288704" y="356425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5" name=""/>
          <p:cNvSpPr txBox="1"/>
          <p:nvPr/>
        </p:nvSpPr>
        <p:spPr>
          <a:xfrm>
            <a:off x="2288704" y="3564250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살려줘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8" name=""/>
          <p:cNvCxnSpPr/>
          <p:nvPr/>
        </p:nvCxnSpPr>
        <p:spPr>
          <a:xfrm>
            <a:off x="2288704" y="378027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288704" y="3780274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이번엔 저장했어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2" name=""/>
          <p:cNvCxnSpPr/>
          <p:nvPr/>
        </p:nvCxnSpPr>
        <p:spPr>
          <a:xfrm>
            <a:off x="2288704" y="399629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3" name=""/>
          <p:cNvSpPr txBox="1"/>
          <p:nvPr/>
        </p:nvSpPr>
        <p:spPr>
          <a:xfrm>
            <a:off x="2288704" y="3996298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 휴강했는데 왜 더 바빴지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6" name=""/>
          <p:cNvCxnSpPr/>
          <p:nvPr/>
        </p:nvCxnSpPr>
        <p:spPr>
          <a:xfrm>
            <a:off x="2288704" y="421232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7" name=""/>
          <p:cNvSpPr txBox="1"/>
          <p:nvPr/>
        </p:nvSpPr>
        <p:spPr>
          <a:xfrm>
            <a:off x="2288704" y="4212322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일기인가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0" name=""/>
          <p:cNvCxnSpPr/>
          <p:nvPr/>
        </p:nvCxnSpPr>
        <p:spPr>
          <a:xfrm>
            <a:off x="2288704" y="442834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1" name=""/>
          <p:cNvSpPr txBox="1"/>
          <p:nvPr/>
        </p:nvSpPr>
        <p:spPr>
          <a:xfrm>
            <a:off x="2288704" y="4428346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칸을 너무 많이 만들었다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4" name=""/>
          <p:cNvCxnSpPr/>
          <p:nvPr/>
        </p:nvCxnSpPr>
        <p:spPr>
          <a:xfrm>
            <a:off x="2288704" y="464437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2288704" y="4644370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날씨는 봄인데 코로만희때문에 불안해서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8" name=""/>
          <p:cNvCxnSpPr/>
          <p:nvPr/>
        </p:nvCxnSpPr>
        <p:spPr>
          <a:xfrm>
            <a:off x="2288704" y="486039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9" name=""/>
          <p:cNvSpPr txBox="1"/>
          <p:nvPr/>
        </p:nvSpPr>
        <p:spPr>
          <a:xfrm>
            <a:off x="2288704" y="4860394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제대로 쏘다니지도 못하네 ㅠㅠ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2288704" y="507641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3" name=""/>
          <p:cNvSpPr txBox="1"/>
          <p:nvPr/>
        </p:nvSpPr>
        <p:spPr>
          <a:xfrm>
            <a:off x="2288704" y="5076418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 남음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6" name=""/>
          <p:cNvCxnSpPr/>
          <p:nvPr/>
        </p:nvCxnSpPr>
        <p:spPr>
          <a:xfrm>
            <a:off x="2288704" y="529244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7" name=""/>
          <p:cNvSpPr txBox="1"/>
          <p:nvPr/>
        </p:nvSpPr>
        <p:spPr>
          <a:xfrm>
            <a:off x="2288704" y="5292442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2288704" y="550846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1" name=""/>
          <p:cNvSpPr txBox="1"/>
          <p:nvPr/>
        </p:nvSpPr>
        <p:spPr>
          <a:xfrm>
            <a:off x="2288704" y="5508466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끝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4" name=""/>
          <p:cNvCxnSpPr/>
          <p:nvPr/>
        </p:nvCxnSpPr>
        <p:spPr>
          <a:xfrm>
            <a:off x="2288704" y="572449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6" name=""/>
          <p:cNvCxnSpPr/>
          <p:nvPr/>
        </p:nvCxnSpPr>
        <p:spPr>
          <a:xfrm>
            <a:off x="2288703" y="2420888"/>
            <a:ext cx="4176464" cy="0"/>
          </a:xfrm>
          <a:prstGeom prst="line">
            <a:avLst/>
          </a:prstGeom>
          <a:noFill/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sp>
        <p:nvSpPr>
          <p:cNvPr id="138" name=""/>
          <p:cNvSpPr/>
          <p:nvPr/>
        </p:nvSpPr>
        <p:spPr>
          <a:xfrm>
            <a:off x="2288704" y="2492896"/>
            <a:ext cx="4176464" cy="50405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l">
              <a:defRPr/>
            </a:pP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    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A.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3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차 프로젝트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.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companion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이란 곳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.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댕댕이들 관련 홈피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40" name=""/>
          <p:cNvSpPr/>
          <p:nvPr/>
        </p:nvSpPr>
        <p:spPr>
          <a:xfrm rot="5400000">
            <a:off x="2396716" y="2528900"/>
            <a:ext cx="108012" cy="108012"/>
          </a:xfrm>
          <a:prstGeom prst="bentUpArrow">
            <a:avLst>
              <a:gd name="adj1" fmla="val 7421"/>
              <a:gd name="adj2" fmla="val 30517"/>
              <a:gd name="adj3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656185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qname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VARCHAR2(50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answer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VARCHAR2(200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 및 답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selectFaqAll()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질문클릭시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알림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공통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세부 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?)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알림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을 누르면 첫 기본 화면은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페이지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000" b="1">
                <a:solidFill>
                  <a:srgbClr val="ff6600"/>
                </a:solidFill>
              </a:rPr>
              <a:t>해당 탭의 내용</a:t>
            </a: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 클릭시 해당 내용의 상세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목록 하단의 숫자와 화살표는 목록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 한개는 페이지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개단위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두개는 끝으로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제일 위 공지 몇개는 상단고정용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빨간글씨로 중요함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4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cxnSp>
        <p:nvCxnSpPr>
          <p:cNvPr id="126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>
            <a:off x="2288704" y="2204864"/>
            <a:ext cx="417646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"/>
          <p:cNvSpPr txBox="1"/>
          <p:nvPr/>
        </p:nvSpPr>
        <p:spPr>
          <a:xfrm>
            <a:off x="2288704" y="2204864"/>
            <a:ext cx="4176464" cy="22210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/>
              <a:t> 글번호        작성일  	               제목</a:t>
            </a:r>
            <a:endParaRPr lang="ko-KR" altLang="en-US"/>
          </a:p>
        </p:txBody>
      </p:sp>
      <p:cxnSp>
        <p:nvCxnSpPr>
          <p:cNvPr id="130" name=""/>
          <p:cNvCxnSpPr/>
          <p:nvPr/>
        </p:nvCxnSpPr>
        <p:spPr>
          <a:xfrm rot="16200000" flipH="1">
            <a:off x="2756756" y="2312876"/>
            <a:ext cx="21602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 rot="16200000" flipH="1">
            <a:off x="3476836" y="231287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2" name=""/>
          <p:cNvCxnSpPr/>
          <p:nvPr/>
        </p:nvCxnSpPr>
        <p:spPr>
          <a:xfrm>
            <a:off x="2288704" y="242088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3" name=""/>
          <p:cNvSpPr txBox="1"/>
          <p:nvPr/>
        </p:nvSpPr>
        <p:spPr>
          <a:xfrm>
            <a:off x="2288704" y="2420888"/>
            <a:ext cx="4176464" cy="2156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4" name=""/>
          <p:cNvCxnSpPr/>
          <p:nvPr/>
        </p:nvCxnSpPr>
        <p:spPr>
          <a:xfrm rot="16200000" flipH="1">
            <a:off x="2756756" y="252890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5" name=""/>
          <p:cNvCxnSpPr/>
          <p:nvPr/>
        </p:nvCxnSpPr>
        <p:spPr>
          <a:xfrm rot="16200000" flipH="1">
            <a:off x="3476836" y="252890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6" name=""/>
          <p:cNvCxnSpPr/>
          <p:nvPr/>
        </p:nvCxnSpPr>
        <p:spPr>
          <a:xfrm>
            <a:off x="2288704" y="263691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7" name=""/>
          <p:cNvSpPr txBox="1"/>
          <p:nvPr/>
        </p:nvSpPr>
        <p:spPr>
          <a:xfrm>
            <a:off x="2288704" y="2636912"/>
            <a:ext cx="4176464" cy="22059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8" name=""/>
          <p:cNvCxnSpPr/>
          <p:nvPr/>
        </p:nvCxnSpPr>
        <p:spPr>
          <a:xfrm rot="16200000" flipH="1">
            <a:off x="2756756" y="274492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9" name=""/>
          <p:cNvCxnSpPr/>
          <p:nvPr/>
        </p:nvCxnSpPr>
        <p:spPr>
          <a:xfrm rot="16200000" flipH="1">
            <a:off x="3476836" y="274492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0" name=""/>
          <p:cNvCxnSpPr/>
          <p:nvPr/>
        </p:nvCxnSpPr>
        <p:spPr>
          <a:xfrm>
            <a:off x="2288704" y="285293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1" name=""/>
          <p:cNvSpPr txBox="1"/>
          <p:nvPr/>
        </p:nvSpPr>
        <p:spPr>
          <a:xfrm>
            <a:off x="2288704" y="2852936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42" name=""/>
          <p:cNvCxnSpPr/>
          <p:nvPr/>
        </p:nvCxnSpPr>
        <p:spPr>
          <a:xfrm rot="16200000" flipH="1">
            <a:off x="2756756" y="296094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3" name=""/>
          <p:cNvCxnSpPr/>
          <p:nvPr/>
        </p:nvCxnSpPr>
        <p:spPr>
          <a:xfrm rot="16200000" flipH="1">
            <a:off x="3476836" y="296094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4" name=""/>
          <p:cNvCxnSpPr/>
          <p:nvPr/>
        </p:nvCxnSpPr>
        <p:spPr>
          <a:xfrm>
            <a:off x="2288704" y="306896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5" name=""/>
          <p:cNvSpPr txBox="1"/>
          <p:nvPr/>
        </p:nvSpPr>
        <p:spPr>
          <a:xfrm>
            <a:off x="2288704" y="3068960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120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46" name=""/>
          <p:cNvCxnSpPr/>
          <p:nvPr/>
        </p:nvCxnSpPr>
        <p:spPr>
          <a:xfrm rot="16200000" flipH="1">
            <a:off x="2756756" y="317697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7" name=""/>
          <p:cNvCxnSpPr/>
          <p:nvPr/>
        </p:nvCxnSpPr>
        <p:spPr>
          <a:xfrm rot="16200000" flipH="1">
            <a:off x="3476836" y="317697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8" name=""/>
          <p:cNvCxnSpPr/>
          <p:nvPr/>
        </p:nvCxnSpPr>
        <p:spPr>
          <a:xfrm>
            <a:off x="2288704" y="328498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9" name=""/>
          <p:cNvSpPr txBox="1"/>
          <p:nvPr/>
        </p:nvSpPr>
        <p:spPr>
          <a:xfrm>
            <a:off x="2288704" y="3284984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119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50" name=""/>
          <p:cNvCxnSpPr/>
          <p:nvPr/>
        </p:nvCxnSpPr>
        <p:spPr>
          <a:xfrm rot="16200000" flipH="1">
            <a:off x="2756756" y="339299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1" name=""/>
          <p:cNvCxnSpPr/>
          <p:nvPr/>
        </p:nvCxnSpPr>
        <p:spPr>
          <a:xfrm rot="16200000" flipH="1">
            <a:off x="3476836" y="339299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2" name=""/>
          <p:cNvCxnSpPr/>
          <p:nvPr/>
        </p:nvCxnSpPr>
        <p:spPr>
          <a:xfrm>
            <a:off x="2288704" y="350100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53" name=""/>
          <p:cNvSpPr txBox="1"/>
          <p:nvPr/>
        </p:nvSpPr>
        <p:spPr>
          <a:xfrm>
            <a:off x="2288704" y="3501008"/>
            <a:ext cx="4176464" cy="22441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118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54" name=""/>
          <p:cNvCxnSpPr/>
          <p:nvPr/>
        </p:nvCxnSpPr>
        <p:spPr>
          <a:xfrm rot="16200000" flipH="1">
            <a:off x="2756756" y="360902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5" name=""/>
          <p:cNvCxnSpPr/>
          <p:nvPr/>
        </p:nvCxnSpPr>
        <p:spPr>
          <a:xfrm rot="16200000" flipH="1">
            <a:off x="3476836" y="360902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6" name=""/>
          <p:cNvCxnSpPr/>
          <p:nvPr/>
        </p:nvCxnSpPr>
        <p:spPr>
          <a:xfrm>
            <a:off x="2288704" y="371703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57" name=""/>
          <p:cNvSpPr txBox="1"/>
          <p:nvPr/>
        </p:nvSpPr>
        <p:spPr>
          <a:xfrm>
            <a:off x="2288704" y="3717032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117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58" name=""/>
          <p:cNvCxnSpPr/>
          <p:nvPr/>
        </p:nvCxnSpPr>
        <p:spPr>
          <a:xfrm rot="16200000" flipH="1">
            <a:off x="2756756" y="382504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9" name=""/>
          <p:cNvCxnSpPr/>
          <p:nvPr/>
        </p:nvCxnSpPr>
        <p:spPr>
          <a:xfrm rot="16200000" flipH="1">
            <a:off x="3476836" y="382504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0" name=""/>
          <p:cNvCxnSpPr/>
          <p:nvPr/>
        </p:nvCxnSpPr>
        <p:spPr>
          <a:xfrm>
            <a:off x="2288704" y="393305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61" name=""/>
          <p:cNvSpPr txBox="1"/>
          <p:nvPr/>
        </p:nvSpPr>
        <p:spPr>
          <a:xfrm>
            <a:off x="2288704" y="3933056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116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62" name=""/>
          <p:cNvCxnSpPr/>
          <p:nvPr/>
        </p:nvCxnSpPr>
        <p:spPr>
          <a:xfrm rot="16200000" flipH="1">
            <a:off x="2756756" y="404106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3" name=""/>
          <p:cNvCxnSpPr/>
          <p:nvPr/>
        </p:nvCxnSpPr>
        <p:spPr>
          <a:xfrm rot="16200000" flipH="1">
            <a:off x="3476836" y="404106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4" name=""/>
          <p:cNvCxnSpPr/>
          <p:nvPr/>
        </p:nvCxnSpPr>
        <p:spPr>
          <a:xfrm>
            <a:off x="2288704" y="414908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65" name=""/>
          <p:cNvSpPr txBox="1"/>
          <p:nvPr/>
        </p:nvSpPr>
        <p:spPr>
          <a:xfrm>
            <a:off x="2288704" y="4149080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115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66" name=""/>
          <p:cNvCxnSpPr/>
          <p:nvPr/>
        </p:nvCxnSpPr>
        <p:spPr>
          <a:xfrm rot="16200000" flipH="1">
            <a:off x="2756756" y="425709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7" name=""/>
          <p:cNvCxnSpPr/>
          <p:nvPr/>
        </p:nvCxnSpPr>
        <p:spPr>
          <a:xfrm rot="16200000" flipH="1">
            <a:off x="3476836" y="425709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8" name=""/>
          <p:cNvCxnSpPr/>
          <p:nvPr/>
        </p:nvCxnSpPr>
        <p:spPr>
          <a:xfrm>
            <a:off x="2288704" y="436510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69" name=""/>
          <p:cNvSpPr txBox="1"/>
          <p:nvPr/>
        </p:nvSpPr>
        <p:spPr>
          <a:xfrm>
            <a:off x="2288704" y="4365104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114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70" name=""/>
          <p:cNvCxnSpPr/>
          <p:nvPr/>
        </p:nvCxnSpPr>
        <p:spPr>
          <a:xfrm rot="16200000" flipH="1">
            <a:off x="2756756" y="447311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1" name=""/>
          <p:cNvCxnSpPr/>
          <p:nvPr/>
        </p:nvCxnSpPr>
        <p:spPr>
          <a:xfrm rot="16200000" flipH="1">
            <a:off x="3476836" y="447311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2" name=""/>
          <p:cNvCxnSpPr/>
          <p:nvPr/>
        </p:nvCxnSpPr>
        <p:spPr>
          <a:xfrm>
            <a:off x="2288704" y="458112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3" name=""/>
          <p:cNvSpPr txBox="1"/>
          <p:nvPr/>
        </p:nvSpPr>
        <p:spPr>
          <a:xfrm>
            <a:off x="2288704" y="4581128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74" name=""/>
          <p:cNvCxnSpPr/>
          <p:nvPr/>
        </p:nvCxnSpPr>
        <p:spPr>
          <a:xfrm rot="16200000" flipH="1">
            <a:off x="2756756" y="468914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5" name=""/>
          <p:cNvCxnSpPr/>
          <p:nvPr/>
        </p:nvCxnSpPr>
        <p:spPr>
          <a:xfrm rot="16200000" flipH="1">
            <a:off x="3476836" y="468914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6" name=""/>
          <p:cNvCxnSpPr/>
          <p:nvPr/>
        </p:nvCxnSpPr>
        <p:spPr>
          <a:xfrm>
            <a:off x="2288704" y="479715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7" name=""/>
          <p:cNvSpPr txBox="1"/>
          <p:nvPr/>
        </p:nvSpPr>
        <p:spPr>
          <a:xfrm>
            <a:off x="2288704" y="4797152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78" name=""/>
          <p:cNvCxnSpPr/>
          <p:nvPr/>
        </p:nvCxnSpPr>
        <p:spPr>
          <a:xfrm rot="16200000" flipH="1">
            <a:off x="2756756" y="490516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9" name=""/>
          <p:cNvCxnSpPr/>
          <p:nvPr/>
        </p:nvCxnSpPr>
        <p:spPr>
          <a:xfrm rot="16200000" flipH="1">
            <a:off x="3476836" y="490516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0" name=""/>
          <p:cNvCxnSpPr/>
          <p:nvPr/>
        </p:nvCxnSpPr>
        <p:spPr>
          <a:xfrm>
            <a:off x="2288704" y="501317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1" name=""/>
          <p:cNvSpPr txBox="1"/>
          <p:nvPr/>
        </p:nvSpPr>
        <p:spPr>
          <a:xfrm>
            <a:off x="2792760" y="5157192"/>
            <a:ext cx="3168352" cy="2225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&lt;&lt;</a:t>
            </a:r>
            <a:r>
              <a:rPr lang="ko-KR" altLang="en-US"/>
              <a:t>  </a:t>
            </a:r>
            <a:r>
              <a:rPr lang="en-US" altLang="ko-KR"/>
              <a:t>&lt;</a:t>
            </a:r>
            <a:r>
              <a:rPr lang="ko-KR" altLang="en-US"/>
              <a:t>   </a:t>
            </a:r>
            <a:r>
              <a:rPr lang="en-US" altLang="ko-KR">
                <a:solidFill>
                  <a:srgbClr val="6182d6"/>
                </a:solidFill>
              </a:rPr>
              <a:t>1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</a:t>
            </a:r>
            <a:r>
              <a:rPr lang="en-US" altLang="ko-KR"/>
              <a:t>9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  </a:t>
            </a:r>
            <a:r>
              <a:rPr lang="en-US" altLang="ko-KR"/>
              <a:t>&gt;</a:t>
            </a:r>
            <a:r>
              <a:rPr lang="ko-KR" altLang="en-US"/>
              <a:t>  </a:t>
            </a:r>
            <a:r>
              <a:rPr lang="en-US" altLang="ko-KR"/>
              <a:t>&gt;&gt;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987422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selectNoticeAll()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src/main/webapp/WEB-INF/views/ntcdetail?num=?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이전글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’,’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다음글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을 누르면 해당 글의 상세 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2" name=""/>
          <p:cNvSpPr txBox="1"/>
          <p:nvPr/>
        </p:nvSpPr>
        <p:spPr>
          <a:xfrm>
            <a:off x="2360712" y="1412776"/>
            <a:ext cx="3960440" cy="22361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/>
              <a:t>제목    이것은 공지사항	                     작성일  </a:t>
            </a:r>
            <a:r>
              <a:rPr lang="en-US" altLang="ko-KR"/>
              <a:t>2020-01-01</a:t>
            </a:r>
            <a:endParaRPr lang="en-US" altLang="ko-KR"/>
          </a:p>
        </p:txBody>
      </p:sp>
      <p:cxnSp>
        <p:nvCxnSpPr>
          <p:cNvPr id="183" name=""/>
          <p:cNvCxnSpPr/>
          <p:nvPr/>
        </p:nvCxnSpPr>
        <p:spPr>
          <a:xfrm>
            <a:off x="2360712" y="1412776"/>
            <a:ext cx="39618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"/>
          <p:cNvCxnSpPr/>
          <p:nvPr/>
        </p:nvCxnSpPr>
        <p:spPr>
          <a:xfrm rot="16200000" flipH="1">
            <a:off x="2679559" y="1525975"/>
            <a:ext cx="22639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"/>
          <p:cNvCxnSpPr/>
          <p:nvPr/>
        </p:nvCxnSpPr>
        <p:spPr>
          <a:xfrm rot="16200000" flipH="1">
            <a:off x="4911808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6" name=""/>
          <p:cNvCxnSpPr/>
          <p:nvPr/>
        </p:nvCxnSpPr>
        <p:spPr>
          <a:xfrm rot="16200000" flipH="1">
            <a:off x="5343856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7" name=""/>
          <p:cNvSpPr txBox="1"/>
          <p:nvPr/>
        </p:nvSpPr>
        <p:spPr>
          <a:xfrm>
            <a:off x="2359300" y="1628800"/>
            <a:ext cx="3960440" cy="22438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내용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88" name=""/>
          <p:cNvCxnSpPr/>
          <p:nvPr/>
        </p:nvCxnSpPr>
        <p:spPr>
          <a:xfrm>
            <a:off x="2359300" y="1628800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2" name=""/>
          <p:cNvCxnSpPr/>
          <p:nvPr/>
        </p:nvCxnSpPr>
        <p:spPr>
          <a:xfrm>
            <a:off x="2360712" y="1844824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3" name=""/>
          <p:cNvSpPr/>
          <p:nvPr/>
        </p:nvSpPr>
        <p:spPr>
          <a:xfrm>
            <a:off x="2360712" y="1916832"/>
            <a:ext cx="3960440" cy="36724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/>
              <a:t>해당 공지사항의 내용</a:t>
            </a:r>
            <a:endParaRPr lang="ko-KR" altLang="en-US" sz="2500"/>
          </a:p>
        </p:txBody>
      </p:sp>
      <p:sp>
        <p:nvSpPr>
          <p:cNvPr id="194" name=""/>
          <p:cNvSpPr txBox="1"/>
          <p:nvPr/>
        </p:nvSpPr>
        <p:spPr>
          <a:xfrm>
            <a:off x="2362124" y="5724510"/>
            <a:ext cx="3960440" cy="22477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이전글    이전 공지사항의 제목	                     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95" name=""/>
          <p:cNvCxnSpPr/>
          <p:nvPr/>
        </p:nvCxnSpPr>
        <p:spPr>
          <a:xfrm>
            <a:off x="2362124" y="5724510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6" name=""/>
          <p:cNvCxnSpPr/>
          <p:nvPr/>
        </p:nvCxnSpPr>
        <p:spPr>
          <a:xfrm rot="16200000" flipH="1">
            <a:off x="2751568" y="5837710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9" name=""/>
          <p:cNvSpPr txBox="1"/>
          <p:nvPr/>
        </p:nvSpPr>
        <p:spPr>
          <a:xfrm>
            <a:off x="2360712" y="5940534"/>
            <a:ext cx="3960440" cy="22477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다음글    다음 공지사항의 제목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200" name=""/>
          <p:cNvCxnSpPr/>
          <p:nvPr/>
        </p:nvCxnSpPr>
        <p:spPr>
          <a:xfrm>
            <a:off x="2360712" y="5940534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1" name=""/>
          <p:cNvCxnSpPr/>
          <p:nvPr/>
        </p:nvCxnSpPr>
        <p:spPr>
          <a:xfrm>
            <a:off x="2362124" y="6156558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2" name=""/>
          <p:cNvCxnSpPr/>
          <p:nvPr/>
        </p:nvCxnSpPr>
        <p:spPr>
          <a:xfrm rot="16200000" flipH="1">
            <a:off x="2750157" y="6052104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987422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content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VARCHAR2(2000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selectOne(num)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src/main/webapp/WEB-INF/views/ntcdetail?num=?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src/main/webapp/WEB-INF/views/event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 클릭시 해당 내용의 상세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목록 하단의 숫자와 화살표는 목록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 한개는 페이지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개단위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두개는 끝으로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>
            <a:off x="2288701" y="2204864"/>
            <a:ext cx="4465325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3" name=""/>
          <p:cNvSpPr txBox="1"/>
          <p:nvPr/>
        </p:nvSpPr>
        <p:spPr>
          <a:xfrm>
            <a:off x="2288704" y="2204864"/>
            <a:ext cx="4464496" cy="222106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글번호        작성일  	               제목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4" name=""/>
          <p:cNvCxnSpPr/>
          <p:nvPr/>
        </p:nvCxnSpPr>
        <p:spPr>
          <a:xfrm rot="16200000" flipH="1">
            <a:off x="2756756" y="231287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5" name=""/>
          <p:cNvCxnSpPr/>
          <p:nvPr/>
        </p:nvCxnSpPr>
        <p:spPr>
          <a:xfrm rot="16200000" flipH="1">
            <a:off x="3476836" y="231287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6" name=""/>
          <p:cNvCxnSpPr/>
          <p:nvPr/>
        </p:nvCxnSpPr>
        <p:spPr>
          <a:xfrm>
            <a:off x="2288704" y="2420888"/>
            <a:ext cx="4461660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7" name=""/>
          <p:cNvSpPr txBox="1"/>
          <p:nvPr/>
        </p:nvSpPr>
        <p:spPr>
          <a:xfrm>
            <a:off x="2288704" y="2420888"/>
            <a:ext cx="4464496" cy="215632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123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8" name=""/>
          <p:cNvCxnSpPr/>
          <p:nvPr/>
        </p:nvCxnSpPr>
        <p:spPr>
          <a:xfrm rot="16200000" flipH="1">
            <a:off x="2756756" y="252890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9" name=""/>
          <p:cNvCxnSpPr/>
          <p:nvPr/>
        </p:nvCxnSpPr>
        <p:spPr>
          <a:xfrm rot="16200000" flipH="1">
            <a:off x="3476836" y="252890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0" name=""/>
          <p:cNvCxnSpPr/>
          <p:nvPr/>
        </p:nvCxnSpPr>
        <p:spPr>
          <a:xfrm>
            <a:off x="2288701" y="2636912"/>
            <a:ext cx="4471802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 txBox="1"/>
          <p:nvPr/>
        </p:nvSpPr>
        <p:spPr>
          <a:xfrm>
            <a:off x="2288704" y="2636912"/>
            <a:ext cx="4464496" cy="22059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122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2" name=""/>
          <p:cNvCxnSpPr/>
          <p:nvPr/>
        </p:nvCxnSpPr>
        <p:spPr>
          <a:xfrm rot="16200000" flipH="1">
            <a:off x="2756756" y="274492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3" name=""/>
          <p:cNvCxnSpPr/>
          <p:nvPr/>
        </p:nvCxnSpPr>
        <p:spPr>
          <a:xfrm rot="16200000" flipH="1">
            <a:off x="3476836" y="274492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4" name=""/>
          <p:cNvCxnSpPr/>
          <p:nvPr/>
        </p:nvCxnSpPr>
        <p:spPr>
          <a:xfrm>
            <a:off x="2288708" y="2852936"/>
            <a:ext cx="4459365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5" name=""/>
          <p:cNvSpPr txBox="1"/>
          <p:nvPr/>
        </p:nvSpPr>
        <p:spPr>
          <a:xfrm>
            <a:off x="2288704" y="2852936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121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6" name=""/>
          <p:cNvCxnSpPr/>
          <p:nvPr/>
        </p:nvCxnSpPr>
        <p:spPr>
          <a:xfrm rot="16200000" flipH="1">
            <a:off x="2756756" y="296094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7" name=""/>
          <p:cNvCxnSpPr/>
          <p:nvPr/>
        </p:nvCxnSpPr>
        <p:spPr>
          <a:xfrm rot="16200000" flipH="1">
            <a:off x="3476836" y="296094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8" name=""/>
          <p:cNvCxnSpPr/>
          <p:nvPr/>
        </p:nvCxnSpPr>
        <p:spPr>
          <a:xfrm>
            <a:off x="2288706" y="3068960"/>
            <a:ext cx="445828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288704" y="3068960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120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0" name=""/>
          <p:cNvCxnSpPr/>
          <p:nvPr/>
        </p:nvCxnSpPr>
        <p:spPr>
          <a:xfrm rot="16200000" flipH="1">
            <a:off x="2756756" y="317697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1" name=""/>
          <p:cNvCxnSpPr/>
          <p:nvPr/>
        </p:nvCxnSpPr>
        <p:spPr>
          <a:xfrm rot="16200000" flipH="1">
            <a:off x="3476836" y="317697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2" name=""/>
          <p:cNvCxnSpPr/>
          <p:nvPr/>
        </p:nvCxnSpPr>
        <p:spPr>
          <a:xfrm>
            <a:off x="2288704" y="3284984"/>
            <a:ext cx="4461386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3" name=""/>
          <p:cNvSpPr txBox="1"/>
          <p:nvPr/>
        </p:nvSpPr>
        <p:spPr>
          <a:xfrm>
            <a:off x="2288704" y="3284984"/>
            <a:ext cx="4464496" cy="224026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119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4" name=""/>
          <p:cNvCxnSpPr/>
          <p:nvPr/>
        </p:nvCxnSpPr>
        <p:spPr>
          <a:xfrm rot="16200000" flipH="1">
            <a:off x="2756756" y="339299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5" name=""/>
          <p:cNvCxnSpPr/>
          <p:nvPr/>
        </p:nvCxnSpPr>
        <p:spPr>
          <a:xfrm rot="16200000" flipH="1">
            <a:off x="3476836" y="339299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6" name=""/>
          <p:cNvCxnSpPr/>
          <p:nvPr/>
        </p:nvCxnSpPr>
        <p:spPr>
          <a:xfrm>
            <a:off x="2288708" y="3501008"/>
            <a:ext cx="4462042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7" name=""/>
          <p:cNvSpPr txBox="1"/>
          <p:nvPr/>
        </p:nvSpPr>
        <p:spPr>
          <a:xfrm>
            <a:off x="2288704" y="3501008"/>
            <a:ext cx="4464496" cy="22441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118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8" name=""/>
          <p:cNvCxnSpPr/>
          <p:nvPr/>
        </p:nvCxnSpPr>
        <p:spPr>
          <a:xfrm rot="16200000" flipH="1">
            <a:off x="2756756" y="360902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9" name=""/>
          <p:cNvCxnSpPr/>
          <p:nvPr/>
        </p:nvCxnSpPr>
        <p:spPr>
          <a:xfrm rot="16200000" flipH="1">
            <a:off x="3476836" y="360902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0" name=""/>
          <p:cNvCxnSpPr/>
          <p:nvPr/>
        </p:nvCxnSpPr>
        <p:spPr>
          <a:xfrm>
            <a:off x="2288709" y="3717032"/>
            <a:ext cx="4464796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1" name=""/>
          <p:cNvSpPr txBox="1"/>
          <p:nvPr/>
        </p:nvSpPr>
        <p:spPr>
          <a:xfrm>
            <a:off x="2288704" y="3717032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117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2" name=""/>
          <p:cNvCxnSpPr/>
          <p:nvPr/>
        </p:nvCxnSpPr>
        <p:spPr>
          <a:xfrm rot="16200000" flipH="1">
            <a:off x="2756756" y="382504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3" name=""/>
          <p:cNvCxnSpPr/>
          <p:nvPr/>
        </p:nvCxnSpPr>
        <p:spPr>
          <a:xfrm rot="16200000" flipH="1">
            <a:off x="3476836" y="382504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4" name=""/>
          <p:cNvCxnSpPr/>
          <p:nvPr/>
        </p:nvCxnSpPr>
        <p:spPr>
          <a:xfrm>
            <a:off x="2288706" y="3933056"/>
            <a:ext cx="4462368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2288704" y="3933056"/>
            <a:ext cx="4464496" cy="22479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116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6" name=""/>
          <p:cNvCxnSpPr/>
          <p:nvPr/>
        </p:nvCxnSpPr>
        <p:spPr>
          <a:xfrm rot="16200000" flipH="1">
            <a:off x="2756756" y="404106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7" name=""/>
          <p:cNvCxnSpPr/>
          <p:nvPr/>
        </p:nvCxnSpPr>
        <p:spPr>
          <a:xfrm rot="16200000" flipH="1">
            <a:off x="3476836" y="404106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8" name=""/>
          <p:cNvCxnSpPr/>
          <p:nvPr/>
        </p:nvCxnSpPr>
        <p:spPr>
          <a:xfrm>
            <a:off x="2288705" y="4149080"/>
            <a:ext cx="4464610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9" name=""/>
          <p:cNvSpPr txBox="1"/>
          <p:nvPr/>
        </p:nvSpPr>
        <p:spPr>
          <a:xfrm>
            <a:off x="2288704" y="4149080"/>
            <a:ext cx="4464496" cy="22442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115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0" name=""/>
          <p:cNvCxnSpPr/>
          <p:nvPr/>
        </p:nvCxnSpPr>
        <p:spPr>
          <a:xfrm rot="16200000" flipH="1">
            <a:off x="2756756" y="425709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1" name=""/>
          <p:cNvCxnSpPr/>
          <p:nvPr/>
        </p:nvCxnSpPr>
        <p:spPr>
          <a:xfrm rot="16200000" flipH="1">
            <a:off x="3476836" y="425709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2" name=""/>
          <p:cNvCxnSpPr/>
          <p:nvPr/>
        </p:nvCxnSpPr>
        <p:spPr>
          <a:xfrm>
            <a:off x="2288705" y="4365104"/>
            <a:ext cx="4462169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3" name=""/>
          <p:cNvSpPr txBox="1"/>
          <p:nvPr/>
        </p:nvSpPr>
        <p:spPr>
          <a:xfrm>
            <a:off x="2288704" y="4365104"/>
            <a:ext cx="4464496" cy="22442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114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4" name=""/>
          <p:cNvCxnSpPr/>
          <p:nvPr/>
        </p:nvCxnSpPr>
        <p:spPr>
          <a:xfrm rot="16200000" flipH="1">
            <a:off x="2756756" y="447311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5" name=""/>
          <p:cNvCxnSpPr/>
          <p:nvPr/>
        </p:nvCxnSpPr>
        <p:spPr>
          <a:xfrm rot="16200000" flipH="1">
            <a:off x="3476836" y="447311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6" name=""/>
          <p:cNvCxnSpPr/>
          <p:nvPr/>
        </p:nvCxnSpPr>
        <p:spPr>
          <a:xfrm>
            <a:off x="2288700" y="4581128"/>
            <a:ext cx="446027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7" name=""/>
          <p:cNvSpPr txBox="1"/>
          <p:nvPr/>
        </p:nvSpPr>
        <p:spPr>
          <a:xfrm>
            <a:off x="2288704" y="4581128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8" name=""/>
          <p:cNvCxnSpPr/>
          <p:nvPr/>
        </p:nvCxnSpPr>
        <p:spPr>
          <a:xfrm rot="16200000" flipH="1">
            <a:off x="2756756" y="468914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9" name=""/>
          <p:cNvCxnSpPr/>
          <p:nvPr/>
        </p:nvCxnSpPr>
        <p:spPr>
          <a:xfrm rot="16200000" flipH="1">
            <a:off x="3476836" y="468914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0" name=""/>
          <p:cNvCxnSpPr/>
          <p:nvPr/>
        </p:nvCxnSpPr>
        <p:spPr>
          <a:xfrm>
            <a:off x="2288706" y="4797152"/>
            <a:ext cx="446727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1" name=""/>
          <p:cNvSpPr txBox="1"/>
          <p:nvPr/>
        </p:nvSpPr>
        <p:spPr>
          <a:xfrm>
            <a:off x="2288704" y="4797152"/>
            <a:ext cx="4464496" cy="22479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2" name=""/>
          <p:cNvCxnSpPr/>
          <p:nvPr/>
        </p:nvCxnSpPr>
        <p:spPr>
          <a:xfrm rot="16200000" flipH="1">
            <a:off x="2756756" y="490516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3" name=""/>
          <p:cNvCxnSpPr/>
          <p:nvPr/>
        </p:nvCxnSpPr>
        <p:spPr>
          <a:xfrm rot="16200000" flipH="1">
            <a:off x="3476836" y="490516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4" name=""/>
          <p:cNvCxnSpPr/>
          <p:nvPr/>
        </p:nvCxnSpPr>
        <p:spPr>
          <a:xfrm>
            <a:off x="2288705" y="5013176"/>
            <a:ext cx="4463917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5" name=""/>
          <p:cNvSpPr txBox="1"/>
          <p:nvPr/>
        </p:nvSpPr>
        <p:spPr>
          <a:xfrm>
            <a:off x="2792760" y="5157192"/>
            <a:ext cx="3168352" cy="2225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&lt;&lt;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&lt;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6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9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10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&gt;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&gt;&gt;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2649896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이벤트시작일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evtstart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이벤트종료일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evtend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selectEventAll()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src/main/webapp/WEB-INF/views/event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974</ep:Words>
  <ep:PresentationFormat>A4 용지(210x297mm)</ep:PresentationFormat>
  <ep:Paragraphs>93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2020-03-08T16:46:13.511</dcterms:modified>
  <cp:revision>5452</cp:revision>
  <dc:title>슬라이드 1</dc:title>
  <cp:version/>
</cp:coreProperties>
</file>