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479" r:id="rId2"/>
    <p:sldId id="1859" r:id="rId3"/>
    <p:sldId id="1860" r:id="rId4"/>
    <p:sldId id="1870" r:id="rId5"/>
    <p:sldId id="1890" r:id="rId6"/>
    <p:sldId id="1891" r:id="rId7"/>
    <p:sldId id="1884" r:id="rId8"/>
    <p:sldId id="1885" r:id="rId9"/>
    <p:sldId id="1886" r:id="rId10"/>
    <p:sldId id="1895" r:id="rId11"/>
    <p:sldId id="1896" r:id="rId12"/>
    <p:sldId id="1888" r:id="rId13"/>
    <p:sldId id="1889" r:id="rId14"/>
    <p:sldId id="1892" r:id="rId15"/>
    <p:sldId id="1887" r:id="rId16"/>
    <p:sldId id="1893" r:id="rId17"/>
    <p:sldId id="1897" r:id="rId18"/>
    <p:sldId id="1898" r:id="rId19"/>
    <p:sldId id="1899" r:id="rId20"/>
    <p:sldId id="1894" r:id="rId21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&amp;공통" id="{09D4CF16-BA79-48DD-A279-DF07835F8862}">
          <p14:sldIdLst>
            <p14:sldId id="479"/>
            <p14:sldId id="1859"/>
            <p14:sldId id="1860"/>
            <p14:sldId id="1870"/>
            <p14:sldId id="1890"/>
            <p14:sldId id="1891"/>
          </p14:sldIdLst>
        </p14:section>
        <p14:section name="쇼핑몰" id="{360D3EA9-BA4F-442C-81B4-2F6B5B1F4570}">
          <p14:sldIdLst>
            <p14:sldId id="1884"/>
            <p14:sldId id="1885"/>
            <p14:sldId id="1886"/>
            <p14:sldId id="1895"/>
            <p14:sldId id="1896"/>
            <p14:sldId id="1888"/>
            <p14:sldId id="1889"/>
            <p14:sldId id="1892"/>
            <p14:sldId id="1887"/>
            <p14:sldId id="1893"/>
            <p14:sldId id="1897"/>
            <p14:sldId id="1898"/>
            <p14:sldId id="1899"/>
            <p14:sldId id="18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CCCCCC"/>
    <a:srgbClr val="B5C7D3"/>
    <a:srgbClr val="84898C"/>
    <a:srgbClr val="292A2D"/>
    <a:srgbClr val="799DD7"/>
    <a:srgbClr val="FCEA30"/>
    <a:srgbClr val="666666"/>
    <a:srgbClr val="658DC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349" autoAdjust="0"/>
  </p:normalViewPr>
  <p:slideViewPr>
    <p:cSldViewPr>
      <p:cViewPr varScale="1">
        <p:scale>
          <a:sx n="111" d="100"/>
          <a:sy n="111" d="100"/>
        </p:scale>
        <p:origin x="1854" y="108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2020-03-04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2020-03-04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36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71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41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05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06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78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69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2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nion@companion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nion@companion.com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장바구니에 담겼습니다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장바구니로 이동하시겠습니까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A0BB070-8695-4124-A215-22CA5541CED4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07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위시리스트에 등록되었습니다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 또는 마이페이지 상품 보관함에서 확인하실 수 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93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50620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6003345" y="3602362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12413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17501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1380506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F122971-B594-4D18-83AC-52B47923F5CC}"/>
              </a:ext>
            </a:extLst>
          </p:cNvPr>
          <p:cNvSpPr/>
          <p:nvPr/>
        </p:nvSpPr>
        <p:spPr>
          <a:xfrm>
            <a:off x="103286" y="1838352"/>
            <a:ext cx="7039021" cy="1199915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D2579F-1EB1-4031-8F7E-CFE690C12CF4}"/>
              </a:ext>
            </a:extLst>
          </p:cNvPr>
          <p:cNvSpPr txBox="1"/>
          <p:nvPr/>
        </p:nvSpPr>
        <p:spPr>
          <a:xfrm>
            <a:off x="103286" y="3126427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이용후기 </a:t>
            </a:r>
            <a:r>
              <a:rPr lang="en-US" altLang="ko-KR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0,000</a:t>
            </a:r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AE02ED-62AA-4E7F-BB12-15467FC72774}"/>
              </a:ext>
            </a:extLst>
          </p:cNvPr>
          <p:cNvSpPr txBox="1"/>
          <p:nvPr/>
        </p:nvSpPr>
        <p:spPr>
          <a:xfrm>
            <a:off x="4034208" y="3113767"/>
            <a:ext cx="307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✔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높은순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낮은순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D2B3F4C-4D00-435D-AF2A-E9E14940691B}"/>
              </a:ext>
            </a:extLst>
          </p:cNvPr>
          <p:cNvSpPr/>
          <p:nvPr/>
        </p:nvSpPr>
        <p:spPr>
          <a:xfrm>
            <a:off x="848544" y="3625457"/>
            <a:ext cx="897533" cy="221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★★★★☆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42FBC8-BE79-409C-A736-99484A1A14ED}"/>
              </a:ext>
            </a:extLst>
          </p:cNvPr>
          <p:cNvSpPr txBox="1"/>
          <p:nvPr/>
        </p:nvSpPr>
        <p:spPr>
          <a:xfrm>
            <a:off x="123328" y="3629126"/>
            <a:ext cx="89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****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26DA039-97A8-4838-A749-19F15E433000}"/>
              </a:ext>
            </a:extLst>
          </p:cNvPr>
          <p:cNvCxnSpPr>
            <a:cxnSpLocks/>
          </p:cNvCxnSpPr>
          <p:nvPr/>
        </p:nvCxnSpPr>
        <p:spPr>
          <a:xfrm>
            <a:off x="165000" y="34748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AC75848-2DEE-471C-B1A5-10C6BA33938B}"/>
              </a:ext>
            </a:extLst>
          </p:cNvPr>
          <p:cNvSpPr txBox="1"/>
          <p:nvPr/>
        </p:nvSpPr>
        <p:spPr>
          <a:xfrm>
            <a:off x="1744928" y="3629126"/>
            <a:ext cx="274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2020-03-02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구매상품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BC444A-B460-415C-B69B-0639E1B8C7B4}"/>
              </a:ext>
            </a:extLst>
          </p:cNvPr>
          <p:cNvSpPr/>
          <p:nvPr/>
        </p:nvSpPr>
        <p:spPr>
          <a:xfrm>
            <a:off x="223807" y="3892804"/>
            <a:ext cx="5632696" cy="61871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후기내용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4621744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496507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5013176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5008027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575286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5406181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9B5D7A-E608-41CA-9A49-738FB70A6987}"/>
              </a:ext>
            </a:extLst>
          </p:cNvPr>
          <p:cNvGrpSpPr/>
          <p:nvPr/>
        </p:nvGrpSpPr>
        <p:grpSpPr>
          <a:xfrm>
            <a:off x="164937" y="5843798"/>
            <a:ext cx="6916761" cy="230569"/>
            <a:chOff x="164937" y="5819810"/>
            <a:chExt cx="6916761" cy="23056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47EB3D-D379-47BB-8F44-F8B1E11831F9}"/>
                </a:ext>
              </a:extLst>
            </p:cNvPr>
            <p:cNvSpPr/>
            <p:nvPr/>
          </p:nvSpPr>
          <p:spPr>
            <a:xfrm>
              <a:off x="164937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B10635F-5B69-46D8-B148-FBD48F7735BD}"/>
                </a:ext>
              </a:extLst>
            </p:cNvPr>
            <p:cNvSpPr/>
            <p:nvPr/>
          </p:nvSpPr>
          <p:spPr>
            <a:xfrm>
              <a:off x="270436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8DC67D-5D29-405A-87C1-D91581601143}"/>
                </a:ext>
              </a:extLst>
            </p:cNvPr>
            <p:cNvSpPr/>
            <p:nvPr/>
          </p:nvSpPr>
          <p:spPr>
            <a:xfrm>
              <a:off x="504243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1D88B08-361F-4EB4-8183-4E8F7D348336}"/>
                </a:ext>
              </a:extLst>
            </p:cNvPr>
            <p:cNvSpPr/>
            <p:nvPr/>
          </p:nvSpPr>
          <p:spPr>
            <a:xfrm>
              <a:off x="6233673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</p:grp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6165304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3401618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165846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1706565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1701416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244624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2099570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285869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301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353607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301849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3401618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3923005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352575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40235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4448166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474275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475794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4747031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5199530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539422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539422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5813367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1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6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2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61873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</a:t>
            </a:r>
            <a:r>
              <a:rPr lang="en-US" altLang="ko-KR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218959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BBE459B-4E0B-4C98-852A-2B890451EA02}"/>
              </a:ext>
            </a:extLst>
          </p:cNvPr>
          <p:cNvSpPr/>
          <p:nvPr/>
        </p:nvSpPr>
        <p:spPr>
          <a:xfrm>
            <a:off x="164936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F9791-F3B8-4303-B6E0-B862890BC243}"/>
              </a:ext>
            </a:extLst>
          </p:cNvPr>
          <p:cNvSpPr/>
          <p:nvPr/>
        </p:nvSpPr>
        <p:spPr>
          <a:xfrm>
            <a:off x="4787213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0093C3A-9B5A-4D4E-A18D-6A75316044C7}"/>
              </a:ext>
            </a:extLst>
          </p:cNvPr>
          <p:cNvSpPr/>
          <p:nvPr/>
        </p:nvSpPr>
        <p:spPr>
          <a:xfrm>
            <a:off x="6138125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BC0C010-466F-4931-B72B-BCF9279A3620}"/>
              </a:ext>
            </a:extLst>
          </p:cNvPr>
          <p:cNvSpPr/>
          <p:nvPr/>
        </p:nvSpPr>
        <p:spPr>
          <a:xfrm>
            <a:off x="197451" y="2319310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0DBDD5-3C76-4F9F-89F9-641A1DE8A4C3}"/>
              </a:ext>
            </a:extLst>
          </p:cNvPr>
          <p:cNvSpPr txBox="1"/>
          <p:nvPr/>
        </p:nvSpPr>
        <p:spPr>
          <a:xfrm>
            <a:off x="1351493" y="2597536"/>
            <a:ext cx="360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이름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8AA411B-BA0A-4E04-B092-FE2CB9E0E8E3}"/>
              </a:ext>
            </a:extLst>
          </p:cNvPr>
          <p:cNvSpPr txBox="1"/>
          <p:nvPr/>
        </p:nvSpPr>
        <p:spPr>
          <a:xfrm>
            <a:off x="4877802" y="2653122"/>
            <a:ext cx="66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823A411-5A5B-4346-9AA9-409D4733FBF5}"/>
              </a:ext>
            </a:extLst>
          </p:cNvPr>
          <p:cNvSpPr txBox="1"/>
          <p:nvPr/>
        </p:nvSpPr>
        <p:spPr>
          <a:xfrm>
            <a:off x="6125160" y="2653122"/>
            <a:ext cx="93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B31168A-2155-4912-937E-6AA305237869}"/>
              </a:ext>
            </a:extLst>
          </p:cNvPr>
          <p:cNvCxnSpPr>
            <a:cxnSpLocks/>
          </p:cNvCxnSpPr>
          <p:nvPr/>
        </p:nvCxnSpPr>
        <p:spPr>
          <a:xfrm>
            <a:off x="165000" y="342900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0E6D21-F276-43E1-A077-083C1416F484}"/>
              </a:ext>
            </a:extLst>
          </p:cNvPr>
          <p:cNvGrpSpPr/>
          <p:nvPr/>
        </p:nvGrpSpPr>
        <p:grpSpPr>
          <a:xfrm>
            <a:off x="4787213" y="3577378"/>
            <a:ext cx="2268730" cy="246221"/>
            <a:chOff x="4787213" y="3577378"/>
            <a:chExt cx="2268730" cy="246221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63D5DFB3-070B-4830-A26B-DD02AEC6089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합계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1AAD910-BF24-4927-A8B2-021A6B276073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3A8C4B-9F60-48BB-A8DE-B26DC3917760}"/>
              </a:ext>
            </a:extLst>
          </p:cNvPr>
          <p:cNvGrpSpPr/>
          <p:nvPr/>
        </p:nvGrpSpPr>
        <p:grpSpPr>
          <a:xfrm>
            <a:off x="4787213" y="3901034"/>
            <a:ext cx="2268730" cy="246221"/>
            <a:chOff x="4787213" y="3577378"/>
            <a:chExt cx="2268730" cy="24622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44E484B-53FA-4DB6-A028-575EB8C176B1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배송비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AFEDE39-CF70-4069-AD79-306E860AFE0D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</a:t>
              </a:r>
            </a:p>
          </p:txBody>
        </p: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DC5ACDD-209C-4A78-9373-8FB2493CE540}"/>
              </a:ext>
            </a:extLst>
          </p:cNvPr>
          <p:cNvCxnSpPr>
            <a:cxnSpLocks/>
          </p:cNvCxnSpPr>
          <p:nvPr/>
        </p:nvCxnSpPr>
        <p:spPr>
          <a:xfrm>
            <a:off x="165000" y="427569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B9C8C8F-08C0-4A4F-BF5D-4B684C45E897}"/>
              </a:ext>
            </a:extLst>
          </p:cNvPr>
          <p:cNvGrpSpPr/>
          <p:nvPr/>
        </p:nvGrpSpPr>
        <p:grpSpPr>
          <a:xfrm>
            <a:off x="4787213" y="4438274"/>
            <a:ext cx="2268730" cy="246221"/>
            <a:chOff x="4787213" y="3577378"/>
            <a:chExt cx="2268730" cy="246221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48EBBFE-3585-405C-9ACA-8B22C27318D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7172439-600E-43AA-BCE2-DAEF2A6D424E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5281750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5E1D0CE-B214-4529-9C19-1822AA20BDD2}"/>
              </a:ext>
            </a:extLst>
          </p:cNvPr>
          <p:cNvSpPr/>
          <p:nvPr/>
        </p:nvSpPr>
        <p:spPr>
          <a:xfrm>
            <a:off x="3315309" y="5260130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A12EA1-87B4-47BB-80A6-10818AE6FB95}"/>
              </a:ext>
            </a:extLst>
          </p:cNvPr>
          <p:cNvGrpSpPr/>
          <p:nvPr/>
        </p:nvGrpSpPr>
        <p:grpSpPr>
          <a:xfrm>
            <a:off x="4474450" y="5259998"/>
            <a:ext cx="1495718" cy="230832"/>
            <a:chOff x="4474450" y="5009845"/>
            <a:chExt cx="1495718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9C0A9D-E20C-450E-8A81-D0336DAA78E1}"/>
                </a:ext>
              </a:extLst>
            </p:cNvPr>
            <p:cNvSpPr txBox="1"/>
            <p:nvPr/>
          </p:nvSpPr>
          <p:spPr>
            <a:xfrm>
              <a:off x="4702549" y="5009845"/>
              <a:ext cx="1267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주문자 정보와 동일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799312-9B9B-4998-AD61-7243C8339726}"/>
                </a:ext>
              </a:extLst>
            </p:cNvPr>
            <p:cNvGrpSpPr/>
            <p:nvPr/>
          </p:nvGrpSpPr>
          <p:grpSpPr>
            <a:xfrm>
              <a:off x="4474450" y="5053086"/>
              <a:ext cx="168794" cy="165146"/>
              <a:chOff x="4474450" y="5053086"/>
              <a:chExt cx="168794" cy="16514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4ED19128-E2F0-45D0-92B4-C2F0C05519BA}"/>
                  </a:ext>
                </a:extLst>
              </p:cNvPr>
              <p:cNvSpPr/>
              <p:nvPr/>
            </p:nvSpPr>
            <p:spPr>
              <a:xfrm>
                <a:off x="4474450" y="5053086"/>
                <a:ext cx="168794" cy="1651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180" name="L 도형 179">
                <a:extLst>
                  <a:ext uri="{FF2B5EF4-FFF2-40B4-BE49-F238E27FC236}">
                    <a16:creationId xmlns:a16="http://schemas.microsoft.com/office/drawing/2014/main" id="{A262F225-84A0-483C-AD4A-4A8498859CBA}"/>
                  </a:ext>
                </a:extLst>
              </p:cNvPr>
              <p:cNvSpPr/>
              <p:nvPr/>
            </p:nvSpPr>
            <p:spPr>
              <a:xfrm rot="18039899">
                <a:off x="4507063" y="5078095"/>
                <a:ext cx="103569" cy="88956"/>
              </a:xfrm>
              <a:prstGeom prst="corner">
                <a:avLst>
                  <a:gd name="adj1" fmla="val 14218"/>
                  <a:gd name="adj2" fmla="val 121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79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56447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5E1D0CE-B214-4529-9C19-1822AA20BDD2}"/>
              </a:ext>
            </a:extLst>
          </p:cNvPr>
          <p:cNvSpPr/>
          <p:nvPr/>
        </p:nvSpPr>
        <p:spPr>
          <a:xfrm>
            <a:off x="3315309" y="142506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A12EA1-87B4-47BB-80A6-10818AE6FB95}"/>
              </a:ext>
            </a:extLst>
          </p:cNvPr>
          <p:cNvGrpSpPr/>
          <p:nvPr/>
        </p:nvGrpSpPr>
        <p:grpSpPr>
          <a:xfrm>
            <a:off x="4474450" y="1424934"/>
            <a:ext cx="1495718" cy="230832"/>
            <a:chOff x="4474450" y="5009845"/>
            <a:chExt cx="1495718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9C0A9D-E20C-450E-8A81-D0336DAA78E1}"/>
                </a:ext>
              </a:extLst>
            </p:cNvPr>
            <p:cNvSpPr txBox="1"/>
            <p:nvPr/>
          </p:nvSpPr>
          <p:spPr>
            <a:xfrm>
              <a:off x="4702549" y="5009845"/>
              <a:ext cx="1267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주문자 정보와 동일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799312-9B9B-4998-AD61-7243C8339726}"/>
                </a:ext>
              </a:extLst>
            </p:cNvPr>
            <p:cNvGrpSpPr/>
            <p:nvPr/>
          </p:nvGrpSpPr>
          <p:grpSpPr>
            <a:xfrm>
              <a:off x="4474450" y="5053086"/>
              <a:ext cx="168794" cy="165146"/>
              <a:chOff x="4474450" y="5053086"/>
              <a:chExt cx="168794" cy="16514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4ED19128-E2F0-45D0-92B4-C2F0C05519BA}"/>
                  </a:ext>
                </a:extLst>
              </p:cNvPr>
              <p:cNvSpPr/>
              <p:nvPr/>
            </p:nvSpPr>
            <p:spPr>
              <a:xfrm>
                <a:off x="4474450" y="5053086"/>
                <a:ext cx="168794" cy="1651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180" name="L 도형 179">
                <a:extLst>
                  <a:ext uri="{FF2B5EF4-FFF2-40B4-BE49-F238E27FC236}">
                    <a16:creationId xmlns:a16="http://schemas.microsoft.com/office/drawing/2014/main" id="{A262F225-84A0-483C-AD4A-4A8498859CBA}"/>
                  </a:ext>
                </a:extLst>
              </p:cNvPr>
              <p:cNvSpPr/>
              <p:nvPr/>
            </p:nvSpPr>
            <p:spPr>
              <a:xfrm rot="18039899">
                <a:off x="4507063" y="5078095"/>
                <a:ext cx="103569" cy="88956"/>
              </a:xfrm>
              <a:prstGeom prst="corner">
                <a:avLst>
                  <a:gd name="adj1" fmla="val 14218"/>
                  <a:gd name="adj2" fmla="val 121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465A087-1B9A-4E69-91E2-FCF7F697ECBC}"/>
              </a:ext>
            </a:extLst>
          </p:cNvPr>
          <p:cNvGrpSpPr/>
          <p:nvPr/>
        </p:nvGrpSpPr>
        <p:grpSpPr>
          <a:xfrm>
            <a:off x="163248" y="1756045"/>
            <a:ext cx="2337033" cy="746183"/>
            <a:chOff x="245924" y="1823679"/>
            <a:chExt cx="2337033" cy="74618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B6ABDD5-631C-4714-AB68-175D8DD7F43C}"/>
                </a:ext>
              </a:extLst>
            </p:cNvPr>
            <p:cNvSpPr txBox="1"/>
            <p:nvPr/>
          </p:nvSpPr>
          <p:spPr>
            <a:xfrm>
              <a:off x="245924" y="1823679"/>
              <a:ext cx="233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36CB67E-F1EE-48A0-88D8-4271EB79ACF9}"/>
                </a:ext>
              </a:extLst>
            </p:cNvPr>
            <p:cNvSpPr/>
            <p:nvPr/>
          </p:nvSpPr>
          <p:spPr>
            <a:xfrm>
              <a:off x="245924" y="2100134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B7C3C3-D98C-4757-83EF-20C310282FAA}"/>
              </a:ext>
            </a:extLst>
          </p:cNvPr>
          <p:cNvGrpSpPr/>
          <p:nvPr/>
        </p:nvGrpSpPr>
        <p:grpSpPr>
          <a:xfrm>
            <a:off x="163248" y="2645650"/>
            <a:ext cx="2337033" cy="746183"/>
            <a:chOff x="163248" y="2713284"/>
            <a:chExt cx="2337033" cy="74618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1AB2E32-218C-4681-89B8-F381F176074E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A95AEA6-F28A-4D98-AF92-BAB8C6034988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CB90A9-568F-4622-8FCC-AA4C1D01CC5A}"/>
              </a:ext>
            </a:extLst>
          </p:cNvPr>
          <p:cNvGrpSpPr/>
          <p:nvPr/>
        </p:nvGrpSpPr>
        <p:grpSpPr>
          <a:xfrm>
            <a:off x="163249" y="3500136"/>
            <a:ext cx="2629512" cy="746183"/>
            <a:chOff x="163249" y="3567770"/>
            <a:chExt cx="2629512" cy="746183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646BA9-2795-4292-B19C-DF8A3E11732D}"/>
                </a:ext>
              </a:extLst>
            </p:cNvPr>
            <p:cNvSpPr txBox="1"/>
            <p:nvPr/>
          </p:nvSpPr>
          <p:spPr>
            <a:xfrm>
              <a:off x="163249" y="3567770"/>
              <a:ext cx="2629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7D1641D-65BF-4E54-8992-39D473E6F6DF}"/>
                </a:ext>
              </a:extLst>
            </p:cNvPr>
            <p:cNvSpPr/>
            <p:nvPr/>
          </p:nvSpPr>
          <p:spPr>
            <a:xfrm>
              <a:off x="163249" y="3844225"/>
              <a:ext cx="2337032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51AF6356-ADA1-479E-A5A0-9ABE6639E0F2}"/>
              </a:ext>
            </a:extLst>
          </p:cNvPr>
          <p:cNvGrpSpPr/>
          <p:nvPr/>
        </p:nvGrpSpPr>
        <p:grpSpPr>
          <a:xfrm>
            <a:off x="3364917" y="2615476"/>
            <a:ext cx="3582075" cy="746183"/>
            <a:chOff x="1475166" y="3862549"/>
            <a:chExt cx="3582075" cy="746183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BF6E970-929E-4043-B012-F683C778E587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124B5E77-3241-4BEE-ACE3-1BD27E435A16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570E9B68-9118-443F-9C9B-B2494C9AFE59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83B936B9-C67C-4E0D-99A4-266CD74BE0D7}"/>
              </a:ext>
            </a:extLst>
          </p:cNvPr>
          <p:cNvGrpSpPr/>
          <p:nvPr/>
        </p:nvGrpSpPr>
        <p:grpSpPr>
          <a:xfrm>
            <a:off x="3364917" y="3501489"/>
            <a:ext cx="3582077" cy="1330918"/>
            <a:chOff x="1475165" y="3862549"/>
            <a:chExt cx="3582077" cy="1330918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2A7B1AC-C144-4D4D-93F1-4EE9464C5266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CE9C9E9-4AF5-4879-8CF6-7D6FAD8F4738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기본주소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EF9F65B-BFF8-419B-B8DB-1A2299F7DA14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3E8A5653-7664-4856-835F-FDB57E0C61C8}"/>
              </a:ext>
            </a:extLst>
          </p:cNvPr>
          <p:cNvGrpSpPr/>
          <p:nvPr/>
        </p:nvGrpSpPr>
        <p:grpSpPr>
          <a:xfrm>
            <a:off x="3364917" y="1729463"/>
            <a:ext cx="2337033" cy="746183"/>
            <a:chOff x="245924" y="1823679"/>
            <a:chExt cx="2337033" cy="746183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6DED344-AA64-4AA3-AB29-B1CC14A12C8A}"/>
                </a:ext>
              </a:extLst>
            </p:cNvPr>
            <p:cNvSpPr txBox="1"/>
            <p:nvPr/>
          </p:nvSpPr>
          <p:spPr>
            <a:xfrm>
              <a:off x="245924" y="1823679"/>
              <a:ext cx="233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37F3591-263F-46C9-925F-410E8F7E3F84}"/>
                </a:ext>
              </a:extLst>
            </p:cNvPr>
            <p:cNvSpPr/>
            <p:nvPr/>
          </p:nvSpPr>
          <p:spPr>
            <a:xfrm>
              <a:off x="245924" y="2100134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11EF8C7-C31A-463E-A7DB-15EA8BFD18C4}"/>
              </a:ext>
            </a:extLst>
          </p:cNvPr>
          <p:cNvGrpSpPr/>
          <p:nvPr/>
        </p:nvGrpSpPr>
        <p:grpSpPr>
          <a:xfrm>
            <a:off x="3364917" y="4972237"/>
            <a:ext cx="2337033" cy="746183"/>
            <a:chOff x="163248" y="2713284"/>
            <a:chExt cx="2337033" cy="74618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8452E4F-4E3E-4CC2-B3DA-39E9047504F9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7D370517-79C9-4FE0-88AE-09AE59C04BEA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475A709A-C047-4E4A-BE0B-AA64FEF89DE2}"/>
              </a:ext>
            </a:extLst>
          </p:cNvPr>
          <p:cNvGrpSpPr/>
          <p:nvPr/>
        </p:nvGrpSpPr>
        <p:grpSpPr>
          <a:xfrm>
            <a:off x="3364917" y="5858250"/>
            <a:ext cx="2337033" cy="746183"/>
            <a:chOff x="163248" y="2713284"/>
            <a:chExt cx="2337033" cy="746183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105F143-DC1D-4504-B358-6F82819B12F8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 시 요청 사항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0D108B7-BFB4-4C5A-8838-3577724BF9C1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(40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글자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ED651A-CEBD-4868-9BFA-75E8ABA3FDA6}"/>
              </a:ext>
            </a:extLst>
          </p:cNvPr>
          <p:cNvCxnSpPr/>
          <p:nvPr/>
        </p:nvCxnSpPr>
        <p:spPr>
          <a:xfrm>
            <a:off x="2936776" y="1446686"/>
            <a:ext cx="0" cy="5157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DD7FC799-B6FA-4157-8494-8BAC18737B8A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</p:spTree>
    <p:extLst>
      <p:ext uri="{BB962C8B-B14F-4D97-AF65-F5344CB8AC3E}">
        <p14:creationId xmlns:p14="http://schemas.microsoft.com/office/powerpoint/2010/main" val="347150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B7C3C3-D98C-4757-83EF-20C310282FAA}"/>
              </a:ext>
            </a:extLst>
          </p:cNvPr>
          <p:cNvGrpSpPr/>
          <p:nvPr/>
        </p:nvGrpSpPr>
        <p:grpSpPr>
          <a:xfrm>
            <a:off x="2231432" y="2691439"/>
            <a:ext cx="2337033" cy="746183"/>
            <a:chOff x="163248" y="2713284"/>
            <a:chExt cx="2337033" cy="74618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1AB2E32-218C-4681-89B8-F381F176074E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방법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A95AEA6-F28A-4D98-AF92-BAB8C6034988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선택하세요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                   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3A4649F-0507-438B-A645-36FC007FFF6D}"/>
              </a:ext>
            </a:extLst>
          </p:cNvPr>
          <p:cNvGrpSpPr/>
          <p:nvPr/>
        </p:nvGrpSpPr>
        <p:grpSpPr>
          <a:xfrm>
            <a:off x="2177012" y="1978456"/>
            <a:ext cx="2268730" cy="246221"/>
            <a:chOff x="4787213" y="3577378"/>
            <a:chExt cx="2268730" cy="246221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79EA78C-BB48-41C2-BA9A-B5DAC26B1209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금액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1AA0E6D-CE4A-4EFA-89E3-40E990FA31E4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C2E017A-B322-449D-BAFF-F5492F12C02D}"/>
              </a:ext>
            </a:extLst>
          </p:cNvPr>
          <p:cNvCxnSpPr>
            <a:cxnSpLocks/>
          </p:cNvCxnSpPr>
          <p:nvPr/>
        </p:nvCxnSpPr>
        <p:spPr>
          <a:xfrm>
            <a:off x="2231432" y="2453030"/>
            <a:ext cx="233703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2271DE6-1321-4A70-8155-6D410127DD15}"/>
              </a:ext>
            </a:extLst>
          </p:cNvPr>
          <p:cNvSpPr/>
          <p:nvPr/>
        </p:nvSpPr>
        <p:spPr>
          <a:xfrm>
            <a:off x="2231432" y="3433662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7485440-8DDB-4B9B-B87E-8FB5C1051F92}"/>
              </a:ext>
            </a:extLst>
          </p:cNvPr>
          <p:cNvSpPr/>
          <p:nvPr/>
        </p:nvSpPr>
        <p:spPr>
          <a:xfrm>
            <a:off x="2231432" y="3899430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계좌이체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474867E-52BE-473A-B066-2057F7B881F8}"/>
              </a:ext>
            </a:extLst>
          </p:cNvPr>
          <p:cNvSpPr/>
          <p:nvPr/>
        </p:nvSpPr>
        <p:spPr>
          <a:xfrm>
            <a:off x="2231432" y="4365198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무통장 입금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0145A8B-33EB-4307-BA8F-11B209293C59}"/>
              </a:ext>
            </a:extLst>
          </p:cNvPr>
          <p:cNvSpPr/>
          <p:nvPr/>
        </p:nvSpPr>
        <p:spPr>
          <a:xfrm>
            <a:off x="2231432" y="4831399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 페이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610ECE-C86B-4598-B4FF-CDAE3E6929EB}"/>
              </a:ext>
            </a:extLst>
          </p:cNvPr>
          <p:cNvSpPr/>
          <p:nvPr/>
        </p:nvSpPr>
        <p:spPr>
          <a:xfrm>
            <a:off x="2619629" y="5545873"/>
            <a:ext cx="1606702" cy="53498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</a:p>
        </p:txBody>
      </p:sp>
    </p:spTree>
    <p:extLst>
      <p:ext uri="{BB962C8B-B14F-4D97-AF65-F5344CB8AC3E}">
        <p14:creationId xmlns:p14="http://schemas.microsoft.com/office/powerpoint/2010/main" val="130120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B7C3C3-D98C-4757-83EF-20C310282FAA}"/>
              </a:ext>
            </a:extLst>
          </p:cNvPr>
          <p:cNvGrpSpPr/>
          <p:nvPr/>
        </p:nvGrpSpPr>
        <p:grpSpPr>
          <a:xfrm>
            <a:off x="2231432" y="2691439"/>
            <a:ext cx="2337033" cy="746183"/>
            <a:chOff x="163248" y="2713284"/>
            <a:chExt cx="2337033" cy="74618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1AB2E32-218C-4681-89B8-F381F176074E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방법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A95AEA6-F28A-4D98-AF92-BAB8C6034988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선택하세요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                   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3A4649F-0507-438B-A645-36FC007FFF6D}"/>
              </a:ext>
            </a:extLst>
          </p:cNvPr>
          <p:cNvGrpSpPr/>
          <p:nvPr/>
        </p:nvGrpSpPr>
        <p:grpSpPr>
          <a:xfrm>
            <a:off x="2177012" y="1978456"/>
            <a:ext cx="2268730" cy="246221"/>
            <a:chOff x="4787213" y="3577378"/>
            <a:chExt cx="2268730" cy="246221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79EA78C-BB48-41C2-BA9A-B5DAC26B1209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금액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1AA0E6D-CE4A-4EFA-89E3-40E990FA31E4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C2E017A-B322-449D-BAFF-F5492F12C02D}"/>
              </a:ext>
            </a:extLst>
          </p:cNvPr>
          <p:cNvCxnSpPr>
            <a:cxnSpLocks/>
          </p:cNvCxnSpPr>
          <p:nvPr/>
        </p:nvCxnSpPr>
        <p:spPr>
          <a:xfrm>
            <a:off x="2231432" y="2453030"/>
            <a:ext cx="233703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2271DE6-1321-4A70-8155-6D410127DD15}"/>
              </a:ext>
            </a:extLst>
          </p:cNvPr>
          <p:cNvSpPr/>
          <p:nvPr/>
        </p:nvSpPr>
        <p:spPr>
          <a:xfrm>
            <a:off x="2231432" y="3433662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7485440-8DDB-4B9B-B87E-8FB5C1051F92}"/>
              </a:ext>
            </a:extLst>
          </p:cNvPr>
          <p:cNvSpPr/>
          <p:nvPr/>
        </p:nvSpPr>
        <p:spPr>
          <a:xfrm>
            <a:off x="2231432" y="3899430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계좌이체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474867E-52BE-473A-B066-2057F7B881F8}"/>
              </a:ext>
            </a:extLst>
          </p:cNvPr>
          <p:cNvSpPr/>
          <p:nvPr/>
        </p:nvSpPr>
        <p:spPr>
          <a:xfrm>
            <a:off x="2231432" y="4365198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무통장 입금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0145A8B-33EB-4307-BA8F-11B209293C59}"/>
              </a:ext>
            </a:extLst>
          </p:cNvPr>
          <p:cNvSpPr/>
          <p:nvPr/>
        </p:nvSpPr>
        <p:spPr>
          <a:xfrm>
            <a:off x="2231432" y="4831399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 페이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610ECE-C86B-4598-B4FF-CDAE3E6929EB}"/>
              </a:ext>
            </a:extLst>
          </p:cNvPr>
          <p:cNvSpPr/>
          <p:nvPr/>
        </p:nvSpPr>
        <p:spPr>
          <a:xfrm>
            <a:off x="2619629" y="5545873"/>
            <a:ext cx="1606702" cy="53498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524760F-4894-4FCF-A66B-6DE6F4AE57EF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9E1553F-A152-49A2-8384-2873A67C8D1B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AC63F1D-98EA-4650-BCB6-C2F60BDD0E8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5803338-D5D8-4A4A-A26A-410A05C7A19E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B9EC44D7-DC5D-4765-9F38-C4DC6691F861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7F1B953-D2C5-4608-8A9F-F6E0BE584489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85A584-C27C-477A-904E-A703B9FA4289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Oval 39">
            <a:extLst>
              <a:ext uri="{FF2B5EF4-FFF2-40B4-BE49-F238E27FC236}">
                <a16:creationId xmlns:a16="http://schemas.microsoft.com/office/drawing/2014/main" id="{9F854EA9-5198-445C-AF25-619BA14C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6" name="Oval 39">
            <a:extLst>
              <a:ext uri="{FF2B5EF4-FFF2-40B4-BE49-F238E27FC236}">
                <a16:creationId xmlns:a16="http://schemas.microsoft.com/office/drawing/2014/main" id="{D73CACAF-0A59-478B-BEA9-7B993D7C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729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31430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4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B4AA4E-922A-46D6-A784-4E9BA565EE01}"/>
              </a:ext>
            </a:extLst>
          </p:cNvPr>
          <p:cNvSpPr/>
          <p:nvPr/>
        </p:nvSpPr>
        <p:spPr>
          <a:xfrm>
            <a:off x="165000" y="2073272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94F827-C5C2-498F-86A9-46F4788D8AAC}"/>
              </a:ext>
            </a:extLst>
          </p:cNvPr>
          <p:cNvSpPr/>
          <p:nvPr/>
        </p:nvSpPr>
        <p:spPr>
          <a:xfrm>
            <a:off x="165000" y="1842440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F4C22-A00F-4222-98FA-6F40AE3D05B2}"/>
              </a:ext>
            </a:extLst>
          </p:cNvPr>
          <p:cNvSpPr txBox="1"/>
          <p:nvPr/>
        </p:nvSpPr>
        <p:spPr>
          <a:xfrm>
            <a:off x="5729538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8B6517-4A4B-4279-B6A0-0DC4D07BAA15}"/>
              </a:ext>
            </a:extLst>
          </p:cNvPr>
          <p:cNvSpPr txBox="1"/>
          <p:nvPr/>
        </p:nvSpPr>
        <p:spPr>
          <a:xfrm>
            <a:off x="6370427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4B1A50-EBFB-4B8F-A290-1F5DE777D5E5}"/>
              </a:ext>
            </a:extLst>
          </p:cNvPr>
          <p:cNvSpPr/>
          <p:nvPr/>
        </p:nvSpPr>
        <p:spPr>
          <a:xfrm>
            <a:off x="272480" y="2204864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253233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1F8AA4-4D9B-425C-A17F-3B200D01C86A}"/>
              </a:ext>
            </a:extLst>
          </p:cNvPr>
          <p:cNvSpPr/>
          <p:nvPr/>
        </p:nvSpPr>
        <p:spPr>
          <a:xfrm>
            <a:off x="3279439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C3C7DD-3E0B-40B6-89E3-60CD6973DE54}"/>
              </a:ext>
            </a:extLst>
          </p:cNvPr>
          <p:cNvSpPr/>
          <p:nvPr/>
        </p:nvSpPr>
        <p:spPr>
          <a:xfrm>
            <a:off x="4289447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C2A60F-1BB4-4D71-B333-598EB21C2853}"/>
              </a:ext>
            </a:extLst>
          </p:cNvPr>
          <p:cNvSpPr/>
          <p:nvPr/>
        </p:nvSpPr>
        <p:spPr>
          <a:xfrm>
            <a:off x="5263978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92B8D7-65F5-4EC4-A9FA-B2AA1C128C95}"/>
              </a:ext>
            </a:extLst>
          </p:cNvPr>
          <p:cNvSpPr/>
          <p:nvPr/>
        </p:nvSpPr>
        <p:spPr>
          <a:xfrm>
            <a:off x="6183291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63A0EBC-55A7-4260-8992-BE8DBD420A58}"/>
              </a:ext>
            </a:extLst>
          </p:cNvPr>
          <p:cNvSpPr/>
          <p:nvPr/>
        </p:nvSpPr>
        <p:spPr>
          <a:xfrm>
            <a:off x="165000" y="1333029"/>
            <a:ext cx="133161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EB278F-7818-4C2E-852F-00D0B3268A59}"/>
              </a:ext>
            </a:extLst>
          </p:cNvPr>
          <p:cNvSpPr/>
          <p:nvPr/>
        </p:nvSpPr>
        <p:spPr>
          <a:xfrm>
            <a:off x="165000" y="3827276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BC9708-8BC4-46EE-AB6A-E586DB5543BA}"/>
              </a:ext>
            </a:extLst>
          </p:cNvPr>
          <p:cNvSpPr/>
          <p:nvPr/>
        </p:nvSpPr>
        <p:spPr>
          <a:xfrm>
            <a:off x="165000" y="3596444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420C75-71A9-42E0-94F3-80F73510F4AE}"/>
              </a:ext>
            </a:extLst>
          </p:cNvPr>
          <p:cNvSpPr txBox="1"/>
          <p:nvPr/>
        </p:nvSpPr>
        <p:spPr>
          <a:xfrm>
            <a:off x="4873844" y="3596444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72157-B45A-4463-B7FD-5BB9369EA7FA}"/>
              </a:ext>
            </a:extLst>
          </p:cNvPr>
          <p:cNvSpPr txBox="1"/>
          <p:nvPr/>
        </p:nvSpPr>
        <p:spPr>
          <a:xfrm>
            <a:off x="6370426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53EB8A8-F87A-47CD-A495-2ED27636D032}"/>
              </a:ext>
            </a:extLst>
          </p:cNvPr>
          <p:cNvSpPr/>
          <p:nvPr/>
        </p:nvSpPr>
        <p:spPr>
          <a:xfrm>
            <a:off x="272480" y="3958868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958871-2EA5-43E8-AEA2-A10F079A27FB}"/>
              </a:ext>
            </a:extLst>
          </p:cNvPr>
          <p:cNvSpPr/>
          <p:nvPr/>
        </p:nvSpPr>
        <p:spPr>
          <a:xfrm>
            <a:off x="2253233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83C707-A350-4962-AC56-3E1B40AD0910}"/>
              </a:ext>
            </a:extLst>
          </p:cNvPr>
          <p:cNvSpPr/>
          <p:nvPr/>
        </p:nvSpPr>
        <p:spPr>
          <a:xfrm>
            <a:off x="3279439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818B93-1E02-4E0A-B970-ECE10246516F}"/>
              </a:ext>
            </a:extLst>
          </p:cNvPr>
          <p:cNvSpPr/>
          <p:nvPr/>
        </p:nvSpPr>
        <p:spPr>
          <a:xfrm>
            <a:off x="4289447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09C13B-8FA3-4E37-AEC7-E169E6422302}"/>
              </a:ext>
            </a:extLst>
          </p:cNvPr>
          <p:cNvSpPr/>
          <p:nvPr/>
        </p:nvSpPr>
        <p:spPr>
          <a:xfrm>
            <a:off x="5263978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70B53-96D8-4419-B068-9CF6870D93D3}"/>
              </a:ext>
            </a:extLst>
          </p:cNvPr>
          <p:cNvSpPr/>
          <p:nvPr/>
        </p:nvSpPr>
        <p:spPr>
          <a:xfrm>
            <a:off x="6183291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C060929-AF28-4EE3-8FC7-C1811B71763D}"/>
              </a:ext>
            </a:extLst>
          </p:cNvPr>
          <p:cNvSpPr/>
          <p:nvPr/>
        </p:nvSpPr>
        <p:spPr>
          <a:xfrm>
            <a:off x="165000" y="3087033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4987C7-58F3-4924-9943-D7A6B6BA5FE0}"/>
              </a:ext>
            </a:extLst>
          </p:cNvPr>
          <p:cNvSpPr txBox="1"/>
          <p:nvPr/>
        </p:nvSpPr>
        <p:spPr>
          <a:xfrm>
            <a:off x="5650364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6710F1B-AAD4-4691-829A-2367E340AAB7}"/>
              </a:ext>
            </a:extLst>
          </p:cNvPr>
          <p:cNvSpPr/>
          <p:nvPr/>
        </p:nvSpPr>
        <p:spPr>
          <a:xfrm>
            <a:off x="165000" y="5617061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956A39-1E65-4582-9880-FDE18CB8630C}"/>
              </a:ext>
            </a:extLst>
          </p:cNvPr>
          <p:cNvSpPr/>
          <p:nvPr/>
        </p:nvSpPr>
        <p:spPr>
          <a:xfrm>
            <a:off x="165000" y="5386229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E864B-D241-4011-9446-9588738B048D}"/>
              </a:ext>
            </a:extLst>
          </p:cNvPr>
          <p:cNvSpPr txBox="1"/>
          <p:nvPr/>
        </p:nvSpPr>
        <p:spPr>
          <a:xfrm>
            <a:off x="5612893" y="5386229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F1D399-B329-4F86-96A9-BE63B09E0ADE}"/>
              </a:ext>
            </a:extLst>
          </p:cNvPr>
          <p:cNvSpPr txBox="1"/>
          <p:nvPr/>
        </p:nvSpPr>
        <p:spPr>
          <a:xfrm>
            <a:off x="6370426" y="5386229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5E7E6A2-903D-4FA9-ADE2-E6F47C4197A5}"/>
              </a:ext>
            </a:extLst>
          </p:cNvPr>
          <p:cNvSpPr/>
          <p:nvPr/>
        </p:nvSpPr>
        <p:spPr>
          <a:xfrm>
            <a:off x="272480" y="5748653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1874750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 관리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74EB2C5-5CF4-4714-A565-283B04F843F4}"/>
              </a:ext>
            </a:extLst>
          </p:cNvPr>
          <p:cNvSpPr/>
          <p:nvPr/>
        </p:nvSpPr>
        <p:spPr>
          <a:xfrm>
            <a:off x="165000" y="4876818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2718088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E1EC40-627E-47CD-8BF4-2CD49DCFCF1F}"/>
              </a:ext>
            </a:extLst>
          </p:cNvPr>
          <p:cNvSpPr/>
          <p:nvPr/>
        </p:nvSpPr>
        <p:spPr>
          <a:xfrm>
            <a:off x="524810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D66456-7966-4E16-9584-0D89185892D3}"/>
              </a:ext>
            </a:extLst>
          </p:cNvPr>
          <p:cNvSpPr/>
          <p:nvPr/>
        </p:nvSpPr>
        <p:spPr>
          <a:xfrm>
            <a:off x="3561426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550417-0BAA-4611-8098-F1E69720E679}"/>
              </a:ext>
            </a:extLst>
          </p:cNvPr>
          <p:cNvSpPr/>
          <p:nvPr/>
        </p:nvSpPr>
        <p:spPr>
          <a:xfrm>
            <a:off x="4404764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5DD99BE-98F3-4F39-BEEE-A35D9F2BED23}"/>
              </a:ext>
            </a:extLst>
          </p:cNvPr>
          <p:cNvSpPr/>
          <p:nvPr/>
        </p:nvSpPr>
        <p:spPr>
          <a:xfrm>
            <a:off x="6091442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b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563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96862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98083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56456" y="4955697"/>
            <a:ext cx="7185248" cy="1495871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:COMPANION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개인정보보호관리책임자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02-0000-0000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companion@companion.com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서초구 강남대로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459 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서초동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백암빌딩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000-00-00000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통신판매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2020-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서울강남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-0000</a:t>
            </a:r>
            <a:b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호스팅제공자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이용약관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2020 COMPANION All rights reserved.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EDA775-D2A1-404D-A16B-882215FEEDFB}"/>
              </a:ext>
            </a:extLst>
          </p:cNvPr>
          <p:cNvSpPr/>
          <p:nvPr/>
        </p:nvSpPr>
        <p:spPr>
          <a:xfrm>
            <a:off x="56456" y="1241391"/>
            <a:ext cx="7185248" cy="371430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9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05224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페이징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7EDA775-D2A1-404D-A16B-882215FEEDFB}"/>
              </a:ext>
            </a:extLst>
          </p:cNvPr>
          <p:cNvSpPr/>
          <p:nvPr/>
        </p:nvSpPr>
        <p:spPr>
          <a:xfrm>
            <a:off x="56456" y="1241391"/>
            <a:ext cx="7185248" cy="371430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29113A-4711-424B-A70C-B22033FEE730}"/>
              </a:ext>
            </a:extLst>
          </p:cNvPr>
          <p:cNvSpPr/>
          <p:nvPr/>
        </p:nvSpPr>
        <p:spPr>
          <a:xfrm>
            <a:off x="1809523" y="5249744"/>
            <a:ext cx="353908" cy="32195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9518B2-A4ED-4060-B023-F6EDC6F532CA}"/>
              </a:ext>
            </a:extLst>
          </p:cNvPr>
          <p:cNvSpPr/>
          <p:nvPr/>
        </p:nvSpPr>
        <p:spPr>
          <a:xfrm>
            <a:off x="2163431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026890-6980-4372-B61E-AE0BD04AC826}"/>
              </a:ext>
            </a:extLst>
          </p:cNvPr>
          <p:cNvSpPr/>
          <p:nvPr/>
        </p:nvSpPr>
        <p:spPr>
          <a:xfrm>
            <a:off x="2517339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A26B61-3944-4A64-888A-5479819A378A}"/>
              </a:ext>
            </a:extLst>
          </p:cNvPr>
          <p:cNvSpPr/>
          <p:nvPr/>
        </p:nvSpPr>
        <p:spPr>
          <a:xfrm>
            <a:off x="2871247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7E26FB-A64F-41BA-8D83-35957C6E6CDA}"/>
              </a:ext>
            </a:extLst>
          </p:cNvPr>
          <p:cNvSpPr/>
          <p:nvPr/>
        </p:nvSpPr>
        <p:spPr>
          <a:xfrm>
            <a:off x="3224808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F06125-6180-4EFA-8B05-1F48113697F0}"/>
              </a:ext>
            </a:extLst>
          </p:cNvPr>
          <p:cNvSpPr/>
          <p:nvPr/>
        </p:nvSpPr>
        <p:spPr>
          <a:xfrm>
            <a:off x="3578716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BB193-D936-40D3-BCD0-5ABE1B8E1D29}"/>
              </a:ext>
            </a:extLst>
          </p:cNvPr>
          <p:cNvSpPr/>
          <p:nvPr/>
        </p:nvSpPr>
        <p:spPr>
          <a:xfrm>
            <a:off x="3932624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34CDC-3234-442B-A55D-94EE01EEA93F}"/>
              </a:ext>
            </a:extLst>
          </p:cNvPr>
          <p:cNvSpPr/>
          <p:nvPr/>
        </p:nvSpPr>
        <p:spPr>
          <a:xfrm>
            <a:off x="4286532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C159EB-27B5-46B6-BB54-1E4A08614EB8}"/>
              </a:ext>
            </a:extLst>
          </p:cNvPr>
          <p:cNvSpPr/>
          <p:nvPr/>
        </p:nvSpPr>
        <p:spPr>
          <a:xfrm>
            <a:off x="4640440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013D5F-09D2-4A07-9EB4-9A383BA04B37}"/>
              </a:ext>
            </a:extLst>
          </p:cNvPr>
          <p:cNvSpPr/>
          <p:nvPr/>
        </p:nvSpPr>
        <p:spPr>
          <a:xfrm>
            <a:off x="4994348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6E3A4-98BF-4C39-B0D6-C1213E3726BE}"/>
              </a:ext>
            </a:extLst>
          </p:cNvPr>
          <p:cNvSpPr/>
          <p:nvPr/>
        </p:nvSpPr>
        <p:spPr>
          <a:xfrm>
            <a:off x="5348255" y="5249744"/>
            <a:ext cx="684865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A45109-70A3-4D02-A362-7AE8BDE87B42}"/>
              </a:ext>
            </a:extLst>
          </p:cNvPr>
          <p:cNvSpPr/>
          <p:nvPr/>
        </p:nvSpPr>
        <p:spPr>
          <a:xfrm>
            <a:off x="1809523" y="5733256"/>
            <a:ext cx="353908" cy="32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C79346-9A7A-4A80-8E35-72069ECE02A4}"/>
              </a:ext>
            </a:extLst>
          </p:cNvPr>
          <p:cNvSpPr/>
          <p:nvPr/>
        </p:nvSpPr>
        <p:spPr>
          <a:xfrm>
            <a:off x="2163431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74AACB-B56D-4253-9ADF-4F60CD554EB2}"/>
              </a:ext>
            </a:extLst>
          </p:cNvPr>
          <p:cNvSpPr/>
          <p:nvPr/>
        </p:nvSpPr>
        <p:spPr>
          <a:xfrm>
            <a:off x="2517339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C1FBCA-77F6-49B9-88EF-37C38EFB0BD8}"/>
              </a:ext>
            </a:extLst>
          </p:cNvPr>
          <p:cNvSpPr/>
          <p:nvPr/>
        </p:nvSpPr>
        <p:spPr>
          <a:xfrm>
            <a:off x="2871247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73C32-3C1A-4C0A-ABC6-0B4FF003A330}"/>
              </a:ext>
            </a:extLst>
          </p:cNvPr>
          <p:cNvSpPr/>
          <p:nvPr/>
        </p:nvSpPr>
        <p:spPr>
          <a:xfrm>
            <a:off x="3224808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28EA63-AA49-4EFD-A9D1-29E9005926CD}"/>
              </a:ext>
            </a:extLst>
          </p:cNvPr>
          <p:cNvSpPr/>
          <p:nvPr/>
        </p:nvSpPr>
        <p:spPr>
          <a:xfrm>
            <a:off x="3578716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3B6A7C-BE4A-4C08-AED1-FD4BBBCC5DA4}"/>
              </a:ext>
            </a:extLst>
          </p:cNvPr>
          <p:cNvSpPr/>
          <p:nvPr/>
        </p:nvSpPr>
        <p:spPr>
          <a:xfrm>
            <a:off x="3932624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F45FCC-4086-4A63-8A0F-2F47192182B0}"/>
              </a:ext>
            </a:extLst>
          </p:cNvPr>
          <p:cNvSpPr/>
          <p:nvPr/>
        </p:nvSpPr>
        <p:spPr>
          <a:xfrm>
            <a:off x="4286532" y="5733256"/>
            <a:ext cx="353908" cy="32195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6F1FD0-0887-4D16-A721-571F58389876}"/>
              </a:ext>
            </a:extLst>
          </p:cNvPr>
          <p:cNvSpPr/>
          <p:nvPr/>
        </p:nvSpPr>
        <p:spPr>
          <a:xfrm>
            <a:off x="4640440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2676CB-CF12-4592-965F-C51E525EFCDC}"/>
              </a:ext>
            </a:extLst>
          </p:cNvPr>
          <p:cNvSpPr/>
          <p:nvPr/>
        </p:nvSpPr>
        <p:spPr>
          <a:xfrm>
            <a:off x="4994348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D46B12-8624-4D93-91FD-CD440A8E2083}"/>
              </a:ext>
            </a:extLst>
          </p:cNvPr>
          <p:cNvSpPr/>
          <p:nvPr/>
        </p:nvSpPr>
        <p:spPr>
          <a:xfrm>
            <a:off x="5348255" y="5733256"/>
            <a:ext cx="684865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98A0DF-59AF-4692-8C35-D1664975C2B9}"/>
              </a:ext>
            </a:extLst>
          </p:cNvPr>
          <p:cNvSpPr/>
          <p:nvPr/>
        </p:nvSpPr>
        <p:spPr>
          <a:xfrm>
            <a:off x="1124659" y="5733256"/>
            <a:ext cx="684865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85921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56456" y="4955697"/>
            <a:ext cx="7185248" cy="1495871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:COMPANION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개인정보보호관리책임자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02-0000-0000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companion@companion.com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서초구 강남대로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459 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서초동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백암빌딩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000-00-00000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통신판매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2020-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서울강남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-0000</a:t>
            </a:r>
            <a:b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호스팅제공자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이용약관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2020 COMPANION All rights reserved.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EDA775-D2A1-404D-A16B-882215FEEDFB}"/>
              </a:ext>
            </a:extLst>
          </p:cNvPr>
          <p:cNvSpPr/>
          <p:nvPr/>
        </p:nvSpPr>
        <p:spPr>
          <a:xfrm>
            <a:off x="56456" y="1241391"/>
            <a:ext cx="7185248" cy="371430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17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55266" y="1104174"/>
            <a:ext cx="2341291" cy="489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Shop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279412" y="1717355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2071694" y="1722147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224864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680799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3789112" y="3516940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4253749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4718386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552320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3797449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207169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2068930" y="4718916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3797058" y="4718916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5520440" y="4718916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02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C03E8F-4A45-4426-8A29-A6B81383E272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237">
                <a:tc gridSpan="5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속성 </a:t>
                      </a:r>
                      <a:r>
                        <a:rPr lang="en-US" altLang="ko-KR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I:Input, O:Output, R:ReadOnly, E:Editable, H:Hidden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 및 길이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Validation Check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최소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password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 / 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필수항목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첫 문자 대문자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특수문자 포함</a:t>
                      </a:r>
                      <a:r>
                        <a:rPr lang="en-US" altLang="ko-KR" sz="900" dirty="0"/>
                        <a:t>, 10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664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E33A95-0889-48C0-A94B-3139DF9FAC58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3933056"/>
          <a:ext cx="9575998" cy="1872210"/>
        </p:xfrm>
        <a:graphic>
          <a:graphicData uri="http://schemas.openxmlformats.org/drawingml/2006/table">
            <a:tbl>
              <a:tblPr firstRow="1" firstCol="1" bandRow="1"/>
              <a:tblGrid>
                <a:gridCol w="1331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l" defTabSz="661568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effectLst/>
                          <a:latin typeface="맑은 고딕" pitchFamily="50" charset="-127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 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loginProcess()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findId()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6609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비밀번호찾기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6156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findPass()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0917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registerSign()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5EE184-049D-4DBA-ADEC-025D38399F0A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9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62214"/>
              </p:ext>
            </p:extLst>
          </p:nvPr>
        </p:nvGraphicFramePr>
        <p:xfrm>
          <a:off x="165000" y="404664"/>
          <a:ext cx="9576000" cy="693978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517370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39212</TotalTime>
  <Words>3288</Words>
  <Application>Microsoft Office PowerPoint</Application>
  <PresentationFormat>A4 용지(210x297mm)</PresentationFormat>
  <Paragraphs>1392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LEE JINKYU</cp:lastModifiedBy>
  <cp:revision>5352</cp:revision>
  <cp:lastPrinted>2018-08-22T04:45:35Z</cp:lastPrinted>
  <dcterms:created xsi:type="dcterms:W3CDTF">2008-09-10T03:44:25Z</dcterms:created>
  <dcterms:modified xsi:type="dcterms:W3CDTF">2020-03-04T13:42:58Z</dcterms:modified>
</cp:coreProperties>
</file>