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60722A03-F6CF-44F2-8E25-A83D2C72132D}" name="회원가입/로그인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92" autoAdjust="0"/>
    <p:restoredTop sz="99755" autoAdjust="0"/>
  </p:normalViewPr>
  <p:slideViewPr>
    <p:cSldViewPr>
      <p:cViewPr varScale="1">
        <p:scale>
          <a:sx n="100" d="100"/>
          <a:sy n="100" d="100"/>
        </p:scale>
        <p:origin x="1524" y="66"/>
      </p:cViewPr>
      <p:guideLst>
        <p:guide orient="horz" pos="4316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A65E6AC-0CCA-40BF-A875-0B7BA12EF7F7}" type="datetime1">
              <a:rPr lang="ko-KR" altLang="en-US"/>
              <a:pPr>
                <a:defRPr/>
              </a:pPr>
              <a:t>2020-04-24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4E77AF43-E802-475E-A7CC-DA675FBB1514}" type="datetime1">
              <a:rPr lang="ko-KR" altLang="en-US"/>
              <a:pPr>
                <a:defRPr/>
              </a:pPr>
              <a:t>2020-04-24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developers.kakao.com/buttons" TargetMode="External"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3"/>
              </a:rPr>
              <a:t>https://developers.kakao.com/buttons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eaLnBrk="0" hangingPunct="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마이페이지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src/main/webapp/WEB-INF/views/mypage/MyReview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구매확정 한 상품에 대해 후기를 작성하는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제목과 내용을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등록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 작성한 제목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내용으로 상품 후기글 등록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사진첨부는 선택사항으로 필수는 아님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제목 입력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내용 입력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첨부할 사진이 있으면 사진 첨부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버튼을 눌러 상품 후기글 등록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496" y="1844824"/>
            <a:ext cx="6642441" cy="4057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src/main/webapp/WEB-INF/views/mypage/myPurchaseDetail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물품을 구매할 때 입력했던 정보들을 확인 할 수 있는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물품을 구매할 때 입력했던 정보들을 확인하는 페이지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496" y="1673116"/>
            <a:ext cx="6680318" cy="4348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src/main/webapp/WEB-INF/views/mypage/mypagereserve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예약한 서비스 내역들을 확인하는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내역 상세보기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해당 예약의 정보를 확인 가능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해당 버튼은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상세보기 닫기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 변경되고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다시 클릭 시 원래대로 줄어들게 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예약한 서비스 내역들을 확인하는 페이지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1720" y="1844824"/>
            <a:ext cx="6883528" cy="1218957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4488" y="4005064"/>
            <a:ext cx="6870827" cy="1882008"/>
          </a:xfrm>
          <a:prstGeom prst="rect">
            <a:avLst/>
          </a:prstGeom>
        </p:spPr>
      </p:pic>
      <p:sp>
        <p:nvSpPr>
          <p:cNvPr id="57" name=""/>
          <p:cNvSpPr/>
          <p:nvPr/>
        </p:nvSpPr>
        <p:spPr>
          <a:xfrm>
            <a:off x="3656856" y="3212976"/>
            <a:ext cx="288032" cy="576064"/>
          </a:xfrm>
          <a:prstGeom prst="up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장바구니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장바구니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src/main/webapp/WEB-INF/views/mypage/shoppingCart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장바구니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장바구니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목록의 왼쪽에 있는 체크박스를 이용해서 구매할 물품 선택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선택 시 하단에 선택한 물품의 개수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금액이 계산되어 표시 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옵션 변경할 때는 옵션을 선택하여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변경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누르면 변경됨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수량 변경할 때는 수량을 선택하여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변경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누르면 변경됨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선택 상품 삭제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선택한 상품들이 목록에서 삭제됨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선택 상품 주문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선택한 상품들을 주문할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목록에서 구매할 상품들을 선택해 체크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옵션 변경을 희망할 경우 옵션 선택 후 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변경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클릭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수량 변경을 희망할 경우 수량 선택 후 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변경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클릭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삭제하고 싶은 상품이 있을 경우 선택한 뒤 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선택 상품 삭제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클릭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상품 구매를 희망할 경우 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선택 상품 주문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클릭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9581" y="1916832"/>
            <a:ext cx="6763658" cy="3952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src/main/webapp/WEB-INF/views/mypage/cartPurchase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장바구니에서 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선택 상품 주문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 클릭 후 이동한 주문페이지 상단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주문할 상품들의 정보 및 금액 확인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488" y="2111282"/>
            <a:ext cx="6741432" cy="340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src/main/webapp/WEB-INF/views/mypage/cartPurchase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장바구니에서 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선택 상품 주문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 클릭 후 이동한 주문페이지 중하단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배송지 정보에서 빈칸들을 입력 후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결제하기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클릭하면 결제창이 표시됨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주문자 정보는 현재 회원의 정보이며 수정 불가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배송지 정보가 주문자 정보와 동일할 경우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주문자 정보와 동일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체크박스를 체크시 해당 정보들이 입력됨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배송지 정보가 주문자 정보와 동일할 경우 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‘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주문자 정보와 동일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’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체크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다를 경우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받으실 분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휴대폰 번호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받으실 곳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요청사항을 입력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‘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결제하기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’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버튼 클릭하고 결제진행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4568" y="1484784"/>
            <a:ext cx="5389156" cy="4739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src/main/webapp/WEB-INF/views/mypage/cartPurchase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주문서 작성페이지에서 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주문자 정보와 동일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 체크할 경우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‘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주문자 정보와 동일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’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체크 시 현재 회원의 정보가 빈칸들에 입력됨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요청사항은 따로 입력필요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8342" y="2084673"/>
            <a:ext cx="6620881" cy="2688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src/main/webapp/WEB-INF/views/mypage/cartOrderSuccess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주문서작성이 끝나고 결제가 성공적으로 진행되면 이동하는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메인페이지로 돌아가기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홈화면으로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주문 내역 확인하기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주문 내역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결제 및 주문이 완료됨을 알려주는 페이지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488" y="2840549"/>
            <a:ext cx="6768752" cy="1452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src/main/webapp/WEB-INF/views/mypage/mypagequestion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문의내용 보기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해당 문의의 정보를 확인 가능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해당 버튼은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상세보기 닫기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로 변경되고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다시 클릭 시 원래대로 줄어들게 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문의한 내역들을 확인할 수 있는 페이지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472" y="1772815"/>
            <a:ext cx="6984776" cy="1061441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0472" y="4005064"/>
            <a:ext cx="6912768" cy="1844613"/>
          </a:xfrm>
          <a:prstGeom prst="rect">
            <a:avLst/>
          </a:prstGeom>
        </p:spPr>
      </p:pic>
      <p:sp>
        <p:nvSpPr>
          <p:cNvPr id="57" name=""/>
          <p:cNvSpPr/>
          <p:nvPr/>
        </p:nvSpPr>
        <p:spPr>
          <a:xfrm>
            <a:off x="3440832" y="3068960"/>
            <a:ext cx="360040" cy="576064"/>
          </a:xfrm>
          <a:prstGeom prst="up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src/main/webapp/WEB-INF/views/mypage/mypagechk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535576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073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821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 회원의 개인정보를 간략히 보여주는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073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07910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정보 변경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클릭시 비밀번호 입력 후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내 정보 수정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예약조회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해당 회원이 예약한 서비스 내역을 확인할 수 있는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문의조회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해당 회원이 문의한 내역을 확인할 수 있는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최근 주문 내역에는 주문 내역중 최근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개의 항목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이미지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이름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수량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날짜 중 하나 클릭 시 해당 상품 페이지로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주문내역 자세히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&gt;&gt;’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주문내역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073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28039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간략하게 개인정보를 보여주는 페이지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각 버튼을 눌러 해당 서비스페이지로 이동 가능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57256" y="6309320"/>
          <a:ext cx="2476285" cy="474300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456" y="2485566"/>
            <a:ext cx="7129714" cy="1886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정보변경 클릭 시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정보변경 클릭 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src/main/webapp/WEB-INF/views/mypage/mypagechk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정보변경 클릭 시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일반회원이 개인정보 변경을 위해 비밀번호를 다시 입력하는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비밀번호를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확인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 클릭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맞게 입력 시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내 정보 수정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페이지로 이동           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틀릴 시 경고 알림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취소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 클릭 시 해당 창은 닫힘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비밀번호를 입력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‘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확인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’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버튼 클릭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464" y="1830164"/>
            <a:ext cx="7129714" cy="1886867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32720" y="1496120"/>
            <a:ext cx="3587934" cy="1428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내 정보 수정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내 정보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src/main/webapp/WEB-INF/views/mypage/mypage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내 정보 수정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일반회원이 자신의 정보를 간략히 보고 다른 정보로 변경할 수 있는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각 항목에서 변경사항을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변경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버튼을 클릭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양식에 맞고 정상처리되면 변경완료 알림                                                   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2)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양식이 틀리거나 기타 요인에 의해 처리가 되지 않으면 실패알림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바꾸고 싶은 정보를 입력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옆에 있는 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변경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버튼을 클릭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488" y="1698982"/>
            <a:ext cx="6680543" cy="4610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src/main/webapp/WEB-INF/views/mypage/myPurchaseList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주문한 내역을 확인할 수 있는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주문상세보기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해당 상품을 주문했을 때 입력한 정보를 조회할 수 있는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문의하기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해당 상품에 대한 문의글을 작성하는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교환신청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해당 상품에 대한 교환신청글을 작성하는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반품신청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해당 상품에 대한 반품신청 글을 작성하는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구매확정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해당 상품과 같이 주문했던 상품들에 대한 구매가 확정됨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구매확정 시 해당 버튼은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후기작성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으로 변경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주문내역들을 간략히 보여주는 페이지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8504" y="1855586"/>
            <a:ext cx="6322320" cy="3733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src/main/webapp/WEB-INF/views/mypage/myAskProduct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구매한 상품에 대해 문의하는 글을 작성하는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문의 유형을 클릭해 유형을 선택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제목과 내용을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등록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 작성한 제목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내용이 선택한 문의유형으로 등록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사진첨부는 선택사항으로 필수는 아님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문의 유형을 클릭하여 유형을 선택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제목을 입력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내용 입력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첨부할 사진파일이 있으면 첨부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‘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등록</a:t>
                      </a:r>
                      <a:r>
                        <a:rPr lang="en-US" altLang="ko-KR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’</a:t>
                      </a: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버튼을 클릭하여 등록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488" y="1751827"/>
            <a:ext cx="6642441" cy="4413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src/main/webapp/WEB-INF/views/mypage/myAskExchange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구매한 상품에 대해 교환 신청글을 작성하는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제목과 내용을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등록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 작성한 제목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내용으로 교환신청글 등록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사진첨부는 선택사항으로 필수는 아님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제목 입력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내용 입력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첨부할 사진이 있으면 사진 첨부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버튼을 눌러 교환 신청글 등록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496" y="1772816"/>
            <a:ext cx="6610690" cy="4140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src/main/webapp/WEB-INF/views/mypage/myAskReturn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구매한 상품에 대해 반품 신청글을 작성하는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제목과 내용을 입력하고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등록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버튼을 클릭하면 작성한 제목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내용으로 반품신청글 등록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사진첨부는 선택사항으로 필수는 아님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제목 입력</a:t>
                      </a: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내용 입력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첨부할 사진이 있으면 사진 첨부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en-US" altLang="ko-KR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1" kern="100" baseline="0">
                          <a:solidFill>
                            <a:srgbClr val="0070c0"/>
                          </a:solidFill>
                          <a:effectLst/>
                          <a:latin typeface="맑은 고딕"/>
                          <a:ea typeface="맑은 고딕"/>
                        </a:rPr>
                        <a:t> 버튼을 눌러 반품 신청글 등록</a:t>
                      </a:r>
                      <a:endParaRPr lang="ko-KR" altLang="en-US" sz="900" b="1" kern="100" baseline="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4046" y="1844824"/>
            <a:ext cx="6547186" cy="4140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SB-MB-001</a:t>
                      </a:r>
                      <a:endParaRPr lang="ko-KR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src/main/webapp/WEB-INF/views/mypage/myPurchaseList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5556" cy="5304731"/>
        </p:xfrm>
        <a:graphic>
          <a:graphicData uri="http://schemas.openxmlformats.org/drawingml/2006/table">
            <a:tbl>
              <a:tblPr firstRow="1" firstCol="1" bandRow="1"/>
              <a:tblGrid>
                <a:gridCol w="2475556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구매한 물품에 대해 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구매확정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을 하고 난 뒤의 페이지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후기작성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클릭 시 해당 물품에 대한 후기글을 작성하는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 kern="100">
                        <a:solidFill>
                          <a:srgbClr val="0070c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900" b="0" kern="100"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1881" y="2060848"/>
            <a:ext cx="6589350" cy="3886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1</ep:Company>
  <ep:Words>976</ep:Words>
  <ep:PresentationFormat>A4 용지(210x297mm)</ep:PresentationFormat>
  <ep:Paragraphs>1</ep:Paragraphs>
  <ep:Slides>18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2_기본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2008-09-10T03:44:25.000</dcterms:created>
  <dc:creator>likesonagy</dc:creator>
  <cp:lastModifiedBy>rose_</cp:lastModifiedBy>
  <dcterms:modified xsi:type="dcterms:W3CDTF">2020-04-24T03:13:48.457</dcterms:modified>
  <cp:revision>5536</cp:revision>
  <dc:title>슬라이드 1</dc:title>
  <cp:version/>
</cp:coreProperties>
</file>