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09D4CF16-BA79-48DD-A279-DF07835F8862}" name="표지&amp;공통">
          <p14:sldIdLst>
            <p14:sldId id="256"/>
          </p14:sldIdLst>
        </p14:section>
        <p14:section id="{60722A03-F6CF-44F2-8E25-A83D2C72132D}" name="로그인">
          <p14:sldIdLst/>
        </p14:section>
        <p14:section id="{360D3EA9-BA4F-442C-81B4-2F6B5B1F4570}" name="기본 구역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706" autoAdjust="0"/>
    <p:restoredTop sz="96370" autoAdjust="0"/>
  </p:normalViewPr>
  <p:slideViewPr>
    <p:cSldViewPr>
      <p:cViewPr>
        <p:scale>
          <a:sx n="150" d="100"/>
          <a:sy n="150" d="100"/>
        </p:scale>
        <p:origin x="1332" y="90"/>
      </p:cViewPr>
      <p:guideLst>
        <p:guide orient="horz" pos="2157"/>
        <p:guide pos="3117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A65E6AC-0CCA-40BF-A875-0B7BA12EF7F7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4E77AF43-E802-475E-A7CC-DA675FBB1514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024983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  <p:sldLayoutId id="2147483734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8281" y="960572"/>
            <a:ext cx="810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+mj-lt"/>
              </a:rPr>
              <a:t>스토리보드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261008" y="4341855"/>
          <a:ext cx="5383984" cy="15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63678" y="2166092"/>
          <a:ext cx="7178644" cy="1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반려동물 쇼핑몰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호텔 웹사이트 구축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기간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2019. 07. 04. – 2018. 12. 14.</a:t>
                      </a:r>
                      <a:endParaRPr lang="ko-KR" altLang="en-US" sz="13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3186-F443-4BD5-AB8C-76C78FB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557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src/main/webapp/WEB-INF/views/roominfo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호텔소개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룸 소개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사진 클릭시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화살표를 클릭하면 이전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다음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사진 표시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하단의 리스트에서 조그만 사진을 클릭 시 해당 사진 표시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우상단의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X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를 누르면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룸 소개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화살표를 선택하거나 하단의 사진 리스트에서 사진을 골라 볼 수 있음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우상단의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X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를 누르면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룸 소개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화면으로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752528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이용 안내</a:t>
            </a:r>
            <a:endParaRPr lang="ko-KR" altLang="en-US" b="1">
              <a:solidFill>
                <a:srgbClr val="808080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위치 안내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04528" y="1988840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돌보미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5" name=""/>
          <p:cNvCxnSpPr/>
          <p:nvPr/>
        </p:nvCxnSpPr>
        <p:spPr>
          <a:xfrm>
            <a:off x="704528" y="2204864"/>
            <a:ext cx="108012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0" name=""/>
          <p:cNvSpPr/>
          <p:nvPr/>
        </p:nvSpPr>
        <p:spPr>
          <a:xfrm>
            <a:off x="2360711" y="1484784"/>
            <a:ext cx="1296144" cy="115212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1" name=""/>
          <p:cNvSpPr/>
          <p:nvPr/>
        </p:nvSpPr>
        <p:spPr>
          <a:xfrm>
            <a:off x="3800871" y="1484784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"/>
          <p:cNvSpPr/>
          <p:nvPr/>
        </p:nvSpPr>
        <p:spPr>
          <a:xfrm>
            <a:off x="5241032" y="1484784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"/>
          <p:cNvSpPr/>
          <p:nvPr/>
        </p:nvSpPr>
        <p:spPr>
          <a:xfrm>
            <a:off x="2360712" y="3140968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"/>
          <p:cNvSpPr/>
          <p:nvPr/>
        </p:nvSpPr>
        <p:spPr>
          <a:xfrm>
            <a:off x="3800872" y="3140968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"/>
          <p:cNvSpPr/>
          <p:nvPr/>
        </p:nvSpPr>
        <p:spPr>
          <a:xfrm>
            <a:off x="5241032" y="3140968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"/>
          <p:cNvSpPr/>
          <p:nvPr/>
        </p:nvSpPr>
        <p:spPr>
          <a:xfrm>
            <a:off x="2360712" y="4797152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"/>
          <p:cNvSpPr/>
          <p:nvPr/>
        </p:nvSpPr>
        <p:spPr>
          <a:xfrm>
            <a:off x="3800872" y="4797152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"/>
          <p:cNvSpPr/>
          <p:nvPr/>
        </p:nvSpPr>
        <p:spPr>
          <a:xfrm>
            <a:off x="5241032" y="4797152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9" name=""/>
          <p:cNvSpPr/>
          <p:nvPr/>
        </p:nvSpPr>
        <p:spPr>
          <a:xfrm>
            <a:off x="2360711" y="2708920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101</a:t>
            </a:r>
            <a:r>
              <a:rPr lang="ko-KR" altLang="en-US"/>
              <a:t>호</a:t>
            </a:r>
            <a:endParaRPr lang="ko-KR" altLang="en-US"/>
          </a:p>
        </p:txBody>
      </p:sp>
      <p:sp>
        <p:nvSpPr>
          <p:cNvPr id="90" name=""/>
          <p:cNvSpPr/>
          <p:nvPr/>
        </p:nvSpPr>
        <p:spPr>
          <a:xfrm>
            <a:off x="3800871" y="2708920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102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1" name=""/>
          <p:cNvSpPr/>
          <p:nvPr/>
        </p:nvSpPr>
        <p:spPr>
          <a:xfrm>
            <a:off x="5241032" y="2708920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103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"/>
          <p:cNvSpPr/>
          <p:nvPr/>
        </p:nvSpPr>
        <p:spPr>
          <a:xfrm>
            <a:off x="2360712" y="4365104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3" name=""/>
          <p:cNvSpPr/>
          <p:nvPr/>
        </p:nvSpPr>
        <p:spPr>
          <a:xfrm>
            <a:off x="3800872" y="4365104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202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4" name=""/>
          <p:cNvSpPr/>
          <p:nvPr/>
        </p:nvSpPr>
        <p:spPr>
          <a:xfrm>
            <a:off x="5241032" y="4365104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203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5" name=""/>
          <p:cNvSpPr/>
          <p:nvPr/>
        </p:nvSpPr>
        <p:spPr>
          <a:xfrm>
            <a:off x="2360712" y="6021288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6" name=""/>
          <p:cNvSpPr/>
          <p:nvPr/>
        </p:nvSpPr>
        <p:spPr>
          <a:xfrm>
            <a:off x="3800872" y="6021288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302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7" name=""/>
          <p:cNvSpPr/>
          <p:nvPr/>
        </p:nvSpPr>
        <p:spPr>
          <a:xfrm>
            <a:off x="5241032" y="6021288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303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8" name=""/>
          <p:cNvSpPr/>
          <p:nvPr/>
        </p:nvSpPr>
        <p:spPr>
          <a:xfrm>
            <a:off x="272480" y="1340768"/>
            <a:ext cx="6696744" cy="4896544"/>
          </a:xfrm>
          <a:prstGeom prst="rect">
            <a:avLst/>
          </a:prstGeom>
          <a:gradFill flip="xy" rotWithShape="1">
            <a:gsLst>
              <a:gs pos="100000">
                <a:schemeClr val="dk2">
                  <a:alpha val="53000"/>
                </a:schemeClr>
              </a:gs>
              <a:gs pos="100000">
                <a:schemeClr val="bg1">
                  <a:alpha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9" name=""/>
          <p:cNvSpPr/>
          <p:nvPr/>
        </p:nvSpPr>
        <p:spPr>
          <a:xfrm>
            <a:off x="1280592" y="2060848"/>
            <a:ext cx="4752528" cy="324036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4000"/>
              <a:t>방 사진</a:t>
            </a:r>
            <a:endParaRPr lang="ko-KR" altLang="en-US" sz="4000"/>
          </a:p>
        </p:txBody>
      </p:sp>
      <p:sp>
        <p:nvSpPr>
          <p:cNvPr id="100" name=""/>
          <p:cNvSpPr/>
          <p:nvPr/>
        </p:nvSpPr>
        <p:spPr>
          <a:xfrm>
            <a:off x="6105128" y="3284984"/>
            <a:ext cx="720080" cy="72008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" name=""/>
          <p:cNvSpPr/>
          <p:nvPr/>
        </p:nvSpPr>
        <p:spPr>
          <a:xfrm rot="10763871">
            <a:off x="488504" y="3356992"/>
            <a:ext cx="720080" cy="72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" name=""/>
          <p:cNvSpPr/>
          <p:nvPr/>
        </p:nvSpPr>
        <p:spPr>
          <a:xfrm>
            <a:off x="1280592" y="5517232"/>
            <a:ext cx="4752528" cy="50405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사진들 </a:t>
            </a:r>
            <a:r>
              <a:rPr lang="en-US" altLang="ko-KR"/>
              <a:t>list</a:t>
            </a:r>
            <a:endParaRPr lang="en-US" altLang="ko-KR"/>
          </a:p>
        </p:txBody>
      </p:sp>
      <p:cxnSp>
        <p:nvCxnSpPr>
          <p:cNvPr id="103" name=""/>
          <p:cNvCxnSpPr/>
          <p:nvPr/>
        </p:nvCxnSpPr>
        <p:spPr>
          <a:xfrm rot="16200000" flipH="1">
            <a:off x="1608375" y="5765513"/>
            <a:ext cx="49656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"/>
          <p:cNvCxnSpPr/>
          <p:nvPr/>
        </p:nvCxnSpPr>
        <p:spPr>
          <a:xfrm rot="16200000" flipH="1">
            <a:off x="2184439" y="5765513"/>
            <a:ext cx="496562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5" name=""/>
          <p:cNvCxnSpPr/>
          <p:nvPr/>
        </p:nvCxnSpPr>
        <p:spPr>
          <a:xfrm rot="16200000" flipH="1">
            <a:off x="2760503" y="5765513"/>
            <a:ext cx="496562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6" name=""/>
          <p:cNvSpPr/>
          <p:nvPr/>
        </p:nvSpPr>
        <p:spPr>
          <a:xfrm>
            <a:off x="6321152" y="1484784"/>
            <a:ext cx="504056" cy="432048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src/main/webapp/WEB-INF/views/sitterinfo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호텔소개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공통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세부 탭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?)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이용 안내</a:t>
            </a:r>
            <a:endParaRPr lang="ko-KR" altLang="en-US" b="1">
              <a:solidFill>
                <a:srgbClr val="808080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위치 안내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04528" y="1988840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돌보미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5" name=""/>
          <p:cNvCxnSpPr/>
          <p:nvPr/>
        </p:nvCxnSpPr>
        <p:spPr>
          <a:xfrm>
            <a:off x="704528" y="2204864"/>
            <a:ext cx="108012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0" name=""/>
          <p:cNvSpPr/>
          <p:nvPr/>
        </p:nvSpPr>
        <p:spPr>
          <a:xfrm>
            <a:off x="2360711" y="1484784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"/>
          <p:cNvSpPr/>
          <p:nvPr/>
        </p:nvSpPr>
        <p:spPr>
          <a:xfrm>
            <a:off x="2360712" y="3140968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"/>
          <p:cNvSpPr/>
          <p:nvPr/>
        </p:nvSpPr>
        <p:spPr>
          <a:xfrm>
            <a:off x="2360712" y="4797152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"/>
          <p:cNvSpPr/>
          <p:nvPr/>
        </p:nvSpPr>
        <p:spPr>
          <a:xfrm>
            <a:off x="2360711" y="2708920"/>
            <a:ext cx="1008112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김철수 돌보미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"/>
          <p:cNvSpPr/>
          <p:nvPr/>
        </p:nvSpPr>
        <p:spPr>
          <a:xfrm>
            <a:off x="2360711" y="4365104"/>
            <a:ext cx="1008112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이영희 돌보미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"/>
          <p:cNvSpPr/>
          <p:nvPr/>
        </p:nvSpPr>
        <p:spPr>
          <a:xfrm>
            <a:off x="2360712" y="6021288"/>
            <a:ext cx="1008112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김철수 돌보미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3872880" y="2052132"/>
            <a:ext cx="1080120" cy="21291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경력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872880" y="2259440"/>
            <a:ext cx="1080120" cy="2247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어디를 나왔고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3872880" y="2484180"/>
            <a:ext cx="1728192" cy="21901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무슨 일들을 해왔고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3872880" y="2700204"/>
            <a:ext cx="2376264" cy="2247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지금은 여기서 일한다</a:t>
            </a:r>
            <a:endParaRPr xmlns:mc="http://schemas.openxmlformats.org/markup-compatibility/2006" xmlns:hp="http://schemas.haansoft.com/office/presentation/8.0" kumimoji="1" lang="ko-KR" altLang="en-US" sz="90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2" name=""/>
          <p:cNvCxnSpPr/>
          <p:nvPr/>
        </p:nvCxnSpPr>
        <p:spPr>
          <a:xfrm>
            <a:off x="3872880" y="2916228"/>
            <a:ext cx="2686681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3" name=""/>
          <p:cNvCxnSpPr/>
          <p:nvPr/>
        </p:nvCxnSpPr>
        <p:spPr>
          <a:xfrm>
            <a:off x="3872880" y="2700204"/>
            <a:ext cx="2680343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4" name=""/>
          <p:cNvCxnSpPr/>
          <p:nvPr/>
        </p:nvCxnSpPr>
        <p:spPr>
          <a:xfrm>
            <a:off x="3872880" y="2484180"/>
            <a:ext cx="2673981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5" name=""/>
          <p:cNvCxnSpPr/>
          <p:nvPr/>
        </p:nvCxnSpPr>
        <p:spPr>
          <a:xfrm>
            <a:off x="3872878" y="2268156"/>
            <a:ext cx="266763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6" name=""/>
          <p:cNvCxnSpPr/>
          <p:nvPr/>
        </p:nvCxnSpPr>
        <p:spPr>
          <a:xfrm>
            <a:off x="3872880" y="2052132"/>
            <a:ext cx="267400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6" name=""/>
          <p:cNvSpPr txBox="1"/>
          <p:nvPr/>
        </p:nvSpPr>
        <p:spPr>
          <a:xfrm>
            <a:off x="3872879" y="3708316"/>
            <a:ext cx="1080120" cy="21407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경력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3872879" y="3915624"/>
            <a:ext cx="1080120" cy="2247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어디를 나왔고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3872879" y="4140364"/>
            <a:ext cx="1728192" cy="22018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무슨 일들을 해왔고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3872879" y="4356388"/>
            <a:ext cx="2376264" cy="2247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지금은 여기서 일한다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0" name=""/>
          <p:cNvCxnSpPr/>
          <p:nvPr/>
        </p:nvCxnSpPr>
        <p:spPr>
          <a:xfrm>
            <a:off x="3872879" y="4572412"/>
            <a:ext cx="2686681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1" name=""/>
          <p:cNvCxnSpPr/>
          <p:nvPr/>
        </p:nvCxnSpPr>
        <p:spPr>
          <a:xfrm>
            <a:off x="3872879" y="4356388"/>
            <a:ext cx="2680343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2" name=""/>
          <p:cNvCxnSpPr/>
          <p:nvPr/>
        </p:nvCxnSpPr>
        <p:spPr>
          <a:xfrm>
            <a:off x="3872880" y="4140364"/>
            <a:ext cx="2673981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3" name=""/>
          <p:cNvCxnSpPr/>
          <p:nvPr/>
        </p:nvCxnSpPr>
        <p:spPr>
          <a:xfrm>
            <a:off x="3872877" y="3924340"/>
            <a:ext cx="266763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4" name=""/>
          <p:cNvCxnSpPr/>
          <p:nvPr/>
        </p:nvCxnSpPr>
        <p:spPr>
          <a:xfrm>
            <a:off x="3872880" y="3708316"/>
            <a:ext cx="267400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5" name=""/>
          <p:cNvSpPr txBox="1"/>
          <p:nvPr/>
        </p:nvSpPr>
        <p:spPr>
          <a:xfrm>
            <a:off x="3872880" y="5364500"/>
            <a:ext cx="1080120" cy="21524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경력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3872880" y="5571808"/>
            <a:ext cx="1080120" cy="2247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어디를 나왔고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3872880" y="5796548"/>
            <a:ext cx="1728192" cy="22134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무슨 일들을 해왔고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3872880" y="6012572"/>
            <a:ext cx="2376264" cy="22474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지금은 여기서 일한다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9" name=""/>
          <p:cNvCxnSpPr/>
          <p:nvPr/>
        </p:nvCxnSpPr>
        <p:spPr>
          <a:xfrm>
            <a:off x="3872880" y="6228596"/>
            <a:ext cx="2686681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0" name=""/>
          <p:cNvCxnSpPr/>
          <p:nvPr/>
        </p:nvCxnSpPr>
        <p:spPr>
          <a:xfrm>
            <a:off x="3872880" y="6012572"/>
            <a:ext cx="2680343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1" name=""/>
          <p:cNvCxnSpPr/>
          <p:nvPr/>
        </p:nvCxnSpPr>
        <p:spPr>
          <a:xfrm>
            <a:off x="3872880" y="5796548"/>
            <a:ext cx="2673981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2" name=""/>
          <p:cNvCxnSpPr/>
          <p:nvPr/>
        </p:nvCxnSpPr>
        <p:spPr>
          <a:xfrm>
            <a:off x="3872878" y="5580524"/>
            <a:ext cx="266763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3" name=""/>
          <p:cNvCxnSpPr/>
          <p:nvPr/>
        </p:nvCxnSpPr>
        <p:spPr>
          <a:xfrm>
            <a:off x="3872880" y="5364500"/>
            <a:ext cx="267400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eaLnBrk="0" hangingPunct="0"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예약하기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예약하기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예약하기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src/main/webapp/WEB-INF/views/reserve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체크인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체크아웃의 버튼은 달력에서 날짜 선택하기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반려견 나이의 버튼은 숫자 선택하기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입력 필수사항을 입력후 상담신청을 누르고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db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예약테이블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?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에 정상적으로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insert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가 되면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예약되었습니다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서비스를 위해 상담 차 연락드리겠습니다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감사합니다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라는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alert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를 띄우기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순서대로 입력한다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.(’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기타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를 제외한 것들은 필수 입력사항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개인정보 이용 동의도 체크 필요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보호자명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연락처의 경우 회원의 정보가 출력되어 나타남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수정불가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"/>
          <p:cNvSpPr/>
          <p:nvPr/>
        </p:nvSpPr>
        <p:spPr>
          <a:xfrm>
            <a:off x="4232920" y="1340767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l">
              <a:buClr>
                <a:srgbClr val="808080"/>
              </a:buClr>
              <a:buNone/>
              <a:defRPr/>
            </a:pPr>
            <a:r>
              <a:rPr lang="ko-KR" altLang="en-US">
                <a:solidFill>
                  <a:srgbClr val="808080"/>
                </a:solidFill>
                <a:effectLst/>
                <a:ea typeface="굴림"/>
              </a:rPr>
              <a:t>홍길동</a:t>
            </a:r>
            <a:endParaRPr lang="ko-KR" altLang="en-US">
              <a:solidFill>
                <a:srgbClr val="808080"/>
              </a:solidFill>
              <a:effectLst/>
              <a:ea typeface="굴림"/>
            </a:endParaRPr>
          </a:p>
        </p:txBody>
      </p:sp>
      <p:sp>
        <p:nvSpPr>
          <p:cNvPr id="30" name=""/>
          <p:cNvSpPr/>
          <p:nvPr/>
        </p:nvSpPr>
        <p:spPr>
          <a:xfrm>
            <a:off x="4232920" y="1916832"/>
            <a:ext cx="2592288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algn="l">
              <a:buClr>
                <a:srgbClr val="808080"/>
              </a:buClr>
              <a:buNone/>
              <a:defRPr/>
            </a:pPr>
            <a:r>
              <a:rPr lang="en-US" altLang="ko-KR">
                <a:solidFill>
                  <a:srgbClr val="808080"/>
                </a:solidFill>
                <a:effectLst/>
                <a:latin typeface="+mn-lt"/>
              </a:rPr>
              <a:t>010-1234-5678</a:t>
            </a:r>
            <a:endParaRPr lang="en-US" altLang="ko-KR">
              <a:solidFill>
                <a:srgbClr val="808080"/>
              </a:solidFill>
              <a:effectLst/>
              <a:latin typeface="+mn-lt"/>
            </a:endParaRPr>
          </a:p>
        </p:txBody>
      </p:sp>
      <p:sp>
        <p:nvSpPr>
          <p:cNvPr id="31" name=""/>
          <p:cNvSpPr/>
          <p:nvPr/>
        </p:nvSpPr>
        <p:spPr>
          <a:xfrm>
            <a:off x="4232920" y="3645024"/>
            <a:ext cx="2592288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"/>
          <p:cNvSpPr/>
          <p:nvPr/>
        </p:nvSpPr>
        <p:spPr>
          <a:xfrm>
            <a:off x="4232920" y="4221088"/>
            <a:ext cx="2592288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3224808" y="1412776"/>
            <a:ext cx="936104" cy="2624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/>
              <a:t>보호자명</a:t>
            </a:r>
            <a:endParaRPr lang="ko-KR" altLang="en-US" sz="1100"/>
          </a:p>
        </p:txBody>
      </p:sp>
      <p:sp>
        <p:nvSpPr>
          <p:cNvPr id="36" name=""/>
          <p:cNvSpPr txBox="1"/>
          <p:nvPr/>
        </p:nvSpPr>
        <p:spPr>
          <a:xfrm>
            <a:off x="3224808" y="1942376"/>
            <a:ext cx="936104" cy="26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연락처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3224808" y="3094504"/>
            <a:ext cx="936104" cy="2626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체크아웃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3224808" y="2518440"/>
            <a:ext cx="936104" cy="26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체크인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3224808" y="3717032"/>
            <a:ext cx="936104" cy="2625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반려견종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3224808" y="4293096"/>
            <a:ext cx="936104" cy="26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반려견나이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152800" y="5766386"/>
            <a:ext cx="2016224" cy="2610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개인정보 수집 및 이용 동의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3224808" y="4797152"/>
            <a:ext cx="936104" cy="26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기타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889104" y="5805264"/>
            <a:ext cx="720080" cy="262488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미동의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241032" y="5805264"/>
            <a:ext cx="648072" cy="262488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동의</a:t>
            </a:r>
            <a:endParaRPr xmlns:mc="http://schemas.openxmlformats.org/markup-compatibility/2006" xmlns:hp="http://schemas.haansoft.com/office/presentation/8.0" kumimoji="1" lang="ko-KR" altLang="en-US" sz="11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3224808" y="6237312"/>
            <a:ext cx="3600400" cy="218733"/>
          </a:xfrm>
          <a:prstGeom prst="rect">
            <a:avLst/>
          </a:prstGeom>
          <a:solidFill>
            <a:srgbClr val="ffceb0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예약상담신청</a:t>
            </a:r>
            <a:endParaRPr lang="ko-KR" altLang="en-US"/>
          </a:p>
        </p:txBody>
      </p:sp>
      <p:sp>
        <p:nvSpPr>
          <p:cNvPr id="54" name=""/>
          <p:cNvSpPr/>
          <p:nvPr/>
        </p:nvSpPr>
        <p:spPr>
          <a:xfrm>
            <a:off x="200472" y="1340768"/>
            <a:ext cx="2952328" cy="4392488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400" b="1"/>
              <a:t>주의사항</a:t>
            </a:r>
            <a:endParaRPr lang="ko-KR" altLang="en-US" sz="2400" b="1"/>
          </a:p>
          <a:p>
            <a:pPr algn="ctr">
              <a:defRPr/>
            </a:pPr>
            <a:r>
              <a:rPr lang="ko-KR" altLang="en-US" sz="2400" b="1"/>
              <a:t>및</a:t>
            </a:r>
            <a:endParaRPr lang="ko-KR" altLang="en-US" sz="2400" b="1"/>
          </a:p>
          <a:p>
            <a:pPr algn="ctr">
              <a:defRPr/>
            </a:pPr>
            <a:r>
              <a:rPr lang="ko-KR" altLang="en-US" sz="2400" b="1"/>
              <a:t>설명</a:t>
            </a:r>
            <a:endParaRPr lang="ko-KR" altLang="en-US" sz="2400" b="1"/>
          </a:p>
        </p:txBody>
      </p:sp>
      <p:sp>
        <p:nvSpPr>
          <p:cNvPr id="55" name=""/>
          <p:cNvSpPr txBox="1"/>
          <p:nvPr/>
        </p:nvSpPr>
        <p:spPr>
          <a:xfrm>
            <a:off x="4232920" y="4797152"/>
            <a:ext cx="2592288" cy="773068"/>
          </a:xfrm>
          <a:prstGeom prst="rect">
            <a:avLst/>
          </a:prstGeom>
          <a:solidFill>
            <a:srgbClr val="bbe0e3"/>
          </a:solidFill>
          <a:ln w="12700">
            <a:solidFill>
              <a:schemeClr val="dk1"/>
            </a:solidFill>
          </a:ln>
        </p:spPr>
        <p:txBody>
          <a:bodyPr wrap="square">
            <a:spAutoFit/>
          </a:bodyPr>
          <a:p>
            <a:pPr algn="just">
              <a:defRPr/>
            </a:pPr>
            <a:r>
              <a:rPr lang="ko-KR" altLang="en-US"/>
              <a:t>반려견 이름 및 반려견을 케어하는 데 주의해야 할 사항을 적어주시길 바랍니다</a:t>
            </a:r>
            <a:r>
              <a:rPr lang="en-US" altLang="ko-KR"/>
              <a:t>.</a:t>
            </a: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</p:txBody>
      </p:sp>
      <p:sp>
        <p:nvSpPr>
          <p:cNvPr id="56" name=""/>
          <p:cNvSpPr/>
          <p:nvPr/>
        </p:nvSpPr>
        <p:spPr>
          <a:xfrm>
            <a:off x="6465168" y="4293096"/>
            <a:ext cx="288032" cy="216024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6537176" y="4365104"/>
            <a:ext cx="144016" cy="72008"/>
          </a:xfrm>
          <a:prstGeom prst="flowChartMerg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8" name=""/>
          <p:cNvSpPr/>
          <p:nvPr/>
        </p:nvSpPr>
        <p:spPr>
          <a:xfrm>
            <a:off x="4232920" y="2492896"/>
            <a:ext cx="2592288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"/>
          <p:cNvSpPr/>
          <p:nvPr/>
        </p:nvSpPr>
        <p:spPr>
          <a:xfrm>
            <a:off x="6465168" y="2564904"/>
            <a:ext cx="288032" cy="2160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7a7a7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"/>
          <p:cNvSpPr/>
          <p:nvPr/>
        </p:nvSpPr>
        <p:spPr>
          <a:xfrm>
            <a:off x="6537176" y="2636912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"/>
          <p:cNvSpPr/>
          <p:nvPr/>
        </p:nvSpPr>
        <p:spPr>
          <a:xfrm>
            <a:off x="4232920" y="3068960"/>
            <a:ext cx="2592288" cy="360040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"/>
          <p:cNvSpPr/>
          <p:nvPr/>
        </p:nvSpPr>
        <p:spPr>
          <a:xfrm>
            <a:off x="6465168" y="3140968"/>
            <a:ext cx="288032" cy="21602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7a7a7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6" name=""/>
          <p:cNvSpPr/>
          <p:nvPr/>
        </p:nvSpPr>
        <p:spPr>
          <a:xfrm>
            <a:off x="6537176" y="3212976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4304928" y="2564904"/>
            <a:ext cx="2016224" cy="2430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 b="1"/>
              <a:t>2020-02-01</a:t>
            </a:r>
            <a:endParaRPr lang="en-US" altLang="ko-KR" sz="1000" b="1"/>
          </a:p>
        </p:txBody>
      </p:sp>
      <p:sp>
        <p:nvSpPr>
          <p:cNvPr id="68" name=""/>
          <p:cNvSpPr txBox="1"/>
          <p:nvPr/>
        </p:nvSpPr>
        <p:spPr>
          <a:xfrm>
            <a:off x="4304928" y="3113926"/>
            <a:ext cx="2016224" cy="2430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2020-02-01</a:t>
            </a:r>
            <a:endParaRPr xmlns:mc="http://schemas.openxmlformats.org/markup-compatibility/2006" xmlns:hp="http://schemas.haansoft.com/office/presentation/8.0" kumimoji="1" lang="en-US" altLang="ko-KR" sz="10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000" y="1412776"/>
          <a:ext cx="9575998" cy="2649896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1656184"/>
                <a:gridCol w="1872208"/>
                <a:gridCol w="1800200"/>
                <a:gridCol w="2915790"/>
              </a:tblGrid>
              <a:tr h="331237">
                <a:tc gridSpan="5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*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속성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I:Input, O:Output, R:ReadOnly, E:Editable, H:Hidden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타입 및 길이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속성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Validation Check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보호자명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VARCHAR2(8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연락처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Phone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char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체크인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아웃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CheckIn / CheckOut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반려견종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PetType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VARCHAR2(15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반려견나이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PetAge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INTEGER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Notice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VARCHAR2(100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 / 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5000" y="4581128"/>
          <a:ext cx="9575998" cy="1248140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8244382"/>
              </a:tblGrid>
              <a:tr h="312035">
                <a:tc gridSpan="2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2035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 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4070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예약하기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defTabSz="66156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InsertReserve()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00" y="404664"/>
          <a:ext cx="9576000" cy="747701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예약하기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0411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예약하기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src/main/webapp/WEB-INF/views/reserve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예약하기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화면</a:t>
                      </a:r>
                      <a:endParaRPr lang="ko-KR" altLang="en-US" sz="10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eaLnBrk="0" hangingPunct="0"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호텔소개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호텔소개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공통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세부 탭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?)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호텔소개를 눌렀을 때의 기본 화면은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이용 안내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페이지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000" b="1">
                <a:solidFill>
                  <a:srgbClr val="ff6600"/>
                </a:solidFill>
              </a:rPr>
              <a:t>해당 탭의 내용</a:t>
            </a: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4898c"/>
                </a:solidFill>
                <a:latin typeface="굴림"/>
                <a:ea typeface="굴림"/>
                <a:cs typeface="+mn-cs"/>
              </a:rPr>
              <a:t>이용 안내</a:t>
            </a:r>
            <a:endParaRPr lang="ko-KR" altLang="en-US" b="1">
              <a:solidFill>
                <a:srgbClr val="84898c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buClr>
                <a:schemeClr val="bg2"/>
              </a:buClr>
              <a:buNone/>
              <a:defRPr/>
            </a:pPr>
            <a:r>
              <a:rPr lang="ko-KR" altLang="en-US" b="1">
                <a:solidFill>
                  <a:srgbClr val="808080"/>
                </a:solidFill>
                <a:effectLst/>
              </a:rPr>
              <a:t>▶ 위치 안내</a:t>
            </a:r>
            <a:endParaRPr lang="ko-KR" altLang="en-US" b="1">
              <a:solidFill>
                <a:srgbClr val="808080"/>
              </a:solidFill>
              <a:effectLst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04528" y="1988840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돌보미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5" name=""/>
          <p:cNvCxnSpPr/>
          <p:nvPr/>
        </p:nvCxnSpPr>
        <p:spPr>
          <a:xfrm>
            <a:off x="704528" y="2204864"/>
            <a:ext cx="108012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src/main/webapp/WEB-INF/views/servinfo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호텔소개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이용 안내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이용 안내</a:t>
            </a:r>
            <a:endParaRPr lang="ko-KR" altLang="en-US" b="1">
              <a:solidFill>
                <a:srgbClr val="6182d6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위치 안내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04528" y="1988840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돌보미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5" name=""/>
          <p:cNvCxnSpPr/>
          <p:nvPr/>
        </p:nvCxnSpPr>
        <p:spPr>
          <a:xfrm>
            <a:off x="704528" y="2204864"/>
            <a:ext cx="108012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0" name=""/>
          <p:cNvSpPr txBox="1"/>
          <p:nvPr/>
        </p:nvSpPr>
        <p:spPr>
          <a:xfrm>
            <a:off x="2288704" y="1434897"/>
            <a:ext cx="864096" cy="26817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 b="1"/>
              <a:t>운영 시간</a:t>
            </a:r>
            <a:endParaRPr lang="ko-KR" altLang="en-US" sz="1200" b="1"/>
          </a:p>
        </p:txBody>
      </p:sp>
      <p:cxnSp>
        <p:nvCxnSpPr>
          <p:cNvPr id="82" name=""/>
          <p:cNvCxnSpPr/>
          <p:nvPr/>
        </p:nvCxnSpPr>
        <p:spPr>
          <a:xfrm>
            <a:off x="2288704" y="1700808"/>
            <a:ext cx="8640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"/>
          <p:cNvSpPr txBox="1"/>
          <p:nvPr/>
        </p:nvSpPr>
        <p:spPr>
          <a:xfrm>
            <a:off x="2288704" y="1772816"/>
            <a:ext cx="4248472" cy="222478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/>
              <a:t>상담시간안내</a:t>
            </a:r>
            <a:endParaRPr lang="ko-KR" altLang="en-US"/>
          </a:p>
        </p:txBody>
      </p:sp>
      <p:sp>
        <p:nvSpPr>
          <p:cNvPr id="84" name=""/>
          <p:cNvSpPr txBox="1"/>
          <p:nvPr/>
        </p:nvSpPr>
        <p:spPr>
          <a:xfrm>
            <a:off x="2288704" y="1988840"/>
            <a:ext cx="4248472" cy="222478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호텔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예약제원칙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2288704" y="2368739"/>
            <a:ext cx="864096" cy="268173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안내 사항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7" name=""/>
          <p:cNvCxnSpPr/>
          <p:nvPr/>
        </p:nvCxnSpPr>
        <p:spPr>
          <a:xfrm>
            <a:off x="2288704" y="2636912"/>
            <a:ext cx="864096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8" name=""/>
          <p:cNvSpPr txBox="1"/>
          <p:nvPr/>
        </p:nvSpPr>
        <p:spPr>
          <a:xfrm>
            <a:off x="2288704" y="2708920"/>
            <a:ext cx="4248472" cy="222875"/>
          </a:xfrm>
          <a:prstGeom prst="rect">
            <a:avLst/>
          </a:prstGeom>
          <a:solidFill>
            <a:srgbClr val="bbe0e3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접종필수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입실제한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224808" y="1484784"/>
            <a:ext cx="792088" cy="2182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시간</a:t>
            </a:r>
            <a:endParaRPr lang="ko-KR" altLang="en-US"/>
          </a:p>
        </p:txBody>
      </p:sp>
      <p:sp>
        <p:nvSpPr>
          <p:cNvPr id="90" name=""/>
          <p:cNvSpPr txBox="1"/>
          <p:nvPr/>
        </p:nvSpPr>
        <p:spPr>
          <a:xfrm>
            <a:off x="3224808" y="2418626"/>
            <a:ext cx="792088" cy="2182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주의사항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2288704" y="2924944"/>
            <a:ext cx="4248472" cy="222875"/>
          </a:xfrm>
          <a:prstGeom prst="rect">
            <a:avLst/>
          </a:prstGeom>
          <a:solidFill>
            <a:srgbClr val="bbe0e3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건강문제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입실제한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2288704" y="3140968"/>
            <a:ext cx="4248472" cy="222875"/>
          </a:xfrm>
          <a:prstGeom prst="rect">
            <a:avLst/>
          </a:prstGeom>
          <a:solidFill>
            <a:srgbClr val="bbe0e3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공격성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입실제한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src/main/webapp/WEB-INF/views/locinfo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호텔소개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위치 안내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이용 안내</a:t>
            </a:r>
            <a:endParaRPr lang="ko-KR" altLang="en-US" b="1">
              <a:solidFill>
                <a:srgbClr val="808080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위치 안내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04528" y="1988840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돌보미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5" name=""/>
          <p:cNvCxnSpPr/>
          <p:nvPr/>
        </p:nvCxnSpPr>
        <p:spPr>
          <a:xfrm>
            <a:off x="704528" y="2204864"/>
            <a:ext cx="108012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1" name=""/>
          <p:cNvSpPr/>
          <p:nvPr/>
        </p:nvSpPr>
        <p:spPr>
          <a:xfrm>
            <a:off x="2360712" y="1556792"/>
            <a:ext cx="4176464" cy="223224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4000"/>
              <a:t>지 도</a:t>
            </a:r>
            <a:endParaRPr lang="ko-KR" altLang="en-US" sz="4000"/>
          </a:p>
        </p:txBody>
      </p:sp>
      <p:sp>
        <p:nvSpPr>
          <p:cNvPr id="88" name=""/>
          <p:cNvSpPr txBox="1"/>
          <p:nvPr/>
        </p:nvSpPr>
        <p:spPr>
          <a:xfrm>
            <a:off x="2360712" y="3880907"/>
            <a:ext cx="864096" cy="270088"/>
          </a:xfrm>
          <a:prstGeom prst="rect">
            <a:avLst/>
          </a:prstGeom>
          <a:solidFill>
            <a:srgbClr val="bbe0e3">
              <a:alpha val="100000"/>
            </a:srgbClr>
          </a:solidFill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주소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9" name=""/>
          <p:cNvCxnSpPr/>
          <p:nvPr/>
        </p:nvCxnSpPr>
        <p:spPr>
          <a:xfrm>
            <a:off x="2360712" y="4149080"/>
            <a:ext cx="864096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0" name=""/>
          <p:cNvSpPr txBox="1"/>
          <p:nvPr/>
        </p:nvSpPr>
        <p:spPr>
          <a:xfrm>
            <a:off x="2360712" y="4221088"/>
            <a:ext cx="4248472" cy="222875"/>
          </a:xfrm>
          <a:prstGeom prst="rect">
            <a:avLst/>
          </a:prstGeom>
          <a:solidFill>
            <a:srgbClr val="bbe0e3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서울시 어쩌구 링딩동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123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번지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45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2360711" y="4528979"/>
            <a:ext cx="864096" cy="269716"/>
          </a:xfrm>
          <a:prstGeom prst="rect">
            <a:avLst/>
          </a:prstGeom>
          <a:solidFill>
            <a:srgbClr val="bbe0e3">
              <a:alpha val="100000"/>
            </a:srgbClr>
          </a:solidFill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버스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5" name=""/>
          <p:cNvCxnSpPr/>
          <p:nvPr/>
        </p:nvCxnSpPr>
        <p:spPr>
          <a:xfrm>
            <a:off x="2360711" y="4797152"/>
            <a:ext cx="864096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6" name=""/>
          <p:cNvSpPr txBox="1"/>
          <p:nvPr/>
        </p:nvSpPr>
        <p:spPr>
          <a:xfrm>
            <a:off x="2360711" y="4869160"/>
            <a:ext cx="4248472" cy="224478"/>
          </a:xfrm>
          <a:prstGeom prst="rect">
            <a:avLst/>
          </a:prstGeom>
          <a:solidFill>
            <a:srgbClr val="bbe0e3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버스정류장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2360712" y="5393075"/>
            <a:ext cx="864096" cy="272395"/>
          </a:xfrm>
          <a:prstGeom prst="rect">
            <a:avLst/>
          </a:prstGeom>
          <a:solidFill>
            <a:srgbClr val="bbe0e3">
              <a:alpha val="100000"/>
            </a:srgbClr>
          </a:solidFill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지하철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8" name=""/>
          <p:cNvCxnSpPr/>
          <p:nvPr/>
        </p:nvCxnSpPr>
        <p:spPr>
          <a:xfrm>
            <a:off x="2360712" y="5661248"/>
            <a:ext cx="864096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9" name=""/>
          <p:cNvSpPr txBox="1"/>
          <p:nvPr/>
        </p:nvSpPr>
        <p:spPr>
          <a:xfrm>
            <a:off x="2360712" y="5733256"/>
            <a:ext cx="4248472" cy="223297"/>
          </a:xfrm>
          <a:prstGeom prst="rect">
            <a:avLst/>
          </a:prstGeom>
          <a:solidFill>
            <a:srgbClr val="bbe0e3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●호선 기차역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번 출구 도보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분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2360711" y="5096589"/>
            <a:ext cx="4248472" cy="224478"/>
          </a:xfrm>
          <a:prstGeom prst="rect">
            <a:avLst/>
          </a:prstGeom>
          <a:solidFill>
            <a:srgbClr val="bbe0e3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버스번호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123,456,789,1212,3434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호텔소개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src/main/webapp/WEB-INF/views/roominfo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호텔소개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룸 소개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각 방의 사진 클릭시 해당 방의 사진들이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overflow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형식으로 뜨게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??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스크롤해서 전체 방의 리스트를 볼 수 있음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사진 클릭 시 해당 방의 사진 볼 수 있음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752528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이용 안내</a:t>
            </a:r>
            <a:endParaRPr lang="ko-KR" altLang="en-US" b="1">
              <a:solidFill>
                <a:srgbClr val="808080"/>
              </a:solidFill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위치 안내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04528" y="1988840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돌보미 소개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5" name=""/>
          <p:cNvCxnSpPr/>
          <p:nvPr/>
        </p:nvCxnSpPr>
        <p:spPr>
          <a:xfrm>
            <a:off x="704528" y="2204864"/>
            <a:ext cx="108012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0" name=""/>
          <p:cNvSpPr/>
          <p:nvPr/>
        </p:nvSpPr>
        <p:spPr>
          <a:xfrm>
            <a:off x="2360711" y="1484784"/>
            <a:ext cx="1296144" cy="115212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1" name=""/>
          <p:cNvSpPr/>
          <p:nvPr/>
        </p:nvSpPr>
        <p:spPr>
          <a:xfrm>
            <a:off x="3800871" y="1484784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"/>
          <p:cNvSpPr/>
          <p:nvPr/>
        </p:nvSpPr>
        <p:spPr>
          <a:xfrm>
            <a:off x="5241032" y="1484784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"/>
          <p:cNvSpPr/>
          <p:nvPr/>
        </p:nvSpPr>
        <p:spPr>
          <a:xfrm>
            <a:off x="2360712" y="3140968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"/>
          <p:cNvSpPr/>
          <p:nvPr/>
        </p:nvSpPr>
        <p:spPr>
          <a:xfrm>
            <a:off x="3800872" y="3140968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"/>
          <p:cNvSpPr/>
          <p:nvPr/>
        </p:nvSpPr>
        <p:spPr>
          <a:xfrm>
            <a:off x="5241032" y="3140968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"/>
          <p:cNvSpPr/>
          <p:nvPr/>
        </p:nvSpPr>
        <p:spPr>
          <a:xfrm>
            <a:off x="2360712" y="4797152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"/>
          <p:cNvSpPr/>
          <p:nvPr/>
        </p:nvSpPr>
        <p:spPr>
          <a:xfrm>
            <a:off x="3800872" y="4797152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"/>
          <p:cNvSpPr/>
          <p:nvPr/>
        </p:nvSpPr>
        <p:spPr>
          <a:xfrm>
            <a:off x="5241032" y="4797152"/>
            <a:ext cx="1296144" cy="1152128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9" name=""/>
          <p:cNvSpPr/>
          <p:nvPr/>
        </p:nvSpPr>
        <p:spPr>
          <a:xfrm>
            <a:off x="2360711" y="2708920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101</a:t>
            </a:r>
            <a:r>
              <a:rPr lang="ko-KR" altLang="en-US"/>
              <a:t>호</a:t>
            </a:r>
            <a:endParaRPr lang="ko-KR" altLang="en-US"/>
          </a:p>
        </p:txBody>
      </p:sp>
      <p:sp>
        <p:nvSpPr>
          <p:cNvPr id="90" name=""/>
          <p:cNvSpPr/>
          <p:nvPr/>
        </p:nvSpPr>
        <p:spPr>
          <a:xfrm>
            <a:off x="3800871" y="2708920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102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1" name=""/>
          <p:cNvSpPr/>
          <p:nvPr/>
        </p:nvSpPr>
        <p:spPr>
          <a:xfrm>
            <a:off x="5241032" y="2708920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103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"/>
          <p:cNvSpPr/>
          <p:nvPr/>
        </p:nvSpPr>
        <p:spPr>
          <a:xfrm>
            <a:off x="2360712" y="4365104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3" name=""/>
          <p:cNvSpPr/>
          <p:nvPr/>
        </p:nvSpPr>
        <p:spPr>
          <a:xfrm>
            <a:off x="3800872" y="4365104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202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4" name=""/>
          <p:cNvSpPr/>
          <p:nvPr/>
        </p:nvSpPr>
        <p:spPr>
          <a:xfrm>
            <a:off x="5241032" y="4365104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203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5" name=""/>
          <p:cNvSpPr/>
          <p:nvPr/>
        </p:nvSpPr>
        <p:spPr>
          <a:xfrm>
            <a:off x="2360712" y="6021288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6" name=""/>
          <p:cNvSpPr/>
          <p:nvPr/>
        </p:nvSpPr>
        <p:spPr>
          <a:xfrm>
            <a:off x="3800872" y="6021288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302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7" name=""/>
          <p:cNvSpPr/>
          <p:nvPr/>
        </p:nvSpPr>
        <p:spPr>
          <a:xfrm>
            <a:off x="5241032" y="6021288"/>
            <a:ext cx="576064" cy="216024"/>
          </a:xfrm>
          <a:prstGeom prst="rect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303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1</ep:Company>
  <ep:Words>574</ep:Words>
  <ep:PresentationFormat>A4 용지(210x297mm)</ep:PresentationFormat>
  <ep:Paragraphs>99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2_기본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2008-09-10T03:44:25.000</dcterms:created>
  <dc:creator>likesonagy</dc:creator>
  <cp:lastModifiedBy>rose_</cp:lastModifiedBy>
  <dcterms:modified xsi:type="dcterms:W3CDTF">2020-03-05T11:18:42.663</dcterms:modified>
  <cp:revision>5358</cp:revision>
  <dc:title>슬라이드 1</dc:title>
  <cp:version/>
</cp:coreProperties>
</file>