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3" r:id="rId5"/>
    <p:sldId id="263" r:id="rId6"/>
    <p:sldId id="271" r:id="rId7"/>
    <p:sldId id="272" r:id="rId8"/>
    <p:sldId id="268" r:id="rId9"/>
    <p:sldId id="264" r:id="rId10"/>
    <p:sldId id="269" r:id="rId11"/>
    <p:sldId id="265" r:id="rId12"/>
    <p:sldId id="270" r:id="rId13"/>
    <p:sldId id="266" r:id="rId14"/>
    <p:sldId id="25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1F5"/>
    <a:srgbClr val="B0A1BA"/>
    <a:srgbClr val="C6AF7A"/>
    <a:srgbClr val="633A52"/>
    <a:srgbClr val="7D506B"/>
    <a:srgbClr val="E2DDE7"/>
    <a:srgbClr val="764663"/>
    <a:srgbClr val="332B50"/>
    <a:srgbClr val="EDE9EF"/>
    <a:srgbClr val="3129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EDEC2-88DF-4107-9A74-809CD53D8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A1B5AF-DE57-4477-AAF2-FE8FAA3C2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18B948-6B22-4030-A0FA-69832ADD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4B45-69C6-4339-A829-B2CBCEC6F38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C4C77-8FDF-461B-9D63-FAF4642D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F2278B-8F06-4927-B0BE-D36CC550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B818-5429-49B5-91F4-752FB638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01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16DEB-85B9-489A-8B19-3E88F96B3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D2206C-5E08-4ACA-B49F-9FE209156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740D8-4590-49FE-918B-297B49ED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4B45-69C6-4339-A829-B2CBCEC6F38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9CC13-3F67-4228-8D38-2F1D4886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A4C91B-BA47-4659-B56F-25C2EA65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B818-5429-49B5-91F4-752FB638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03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F58F34-AF36-42B4-B552-C98378F28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3F89D1-B460-41F9-8121-F296C2908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C49C9B-F837-49BE-BAE9-576F7451E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4B45-69C6-4339-A829-B2CBCEC6F38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1EF876-A315-491A-B776-224BBABD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974DE3-CF00-4FFC-AD24-153DC6CB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B818-5429-49B5-91F4-752FB638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38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61953-C72A-4073-A122-58768174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A5CD08-B058-4F34-940F-A171602D8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722FDF-9CD9-4F22-8327-8D89AFD02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4B45-69C6-4339-A829-B2CBCEC6F38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825E98-4B31-4BE1-B0D9-006CE132B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98819C-255A-45CC-AFD6-678157C30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B818-5429-49B5-91F4-752FB638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59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66137-23AD-4413-B8FD-B6A57C7D4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DCE7D0-123D-4D50-A442-253AA7F37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0EEF5A-A1FC-4BF6-87A5-B89C0379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4B45-69C6-4339-A829-B2CBCEC6F38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6B9412-CBB6-44BD-8098-199AD9F19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74BF2-3743-4A18-993D-0D2548ED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B818-5429-49B5-91F4-752FB638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48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D6352-80BC-4C3E-B1C4-F2563172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C3CED7-3F46-4067-8595-ECB294CB7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C5DEC9-9A97-4A0E-BFE5-5142D6894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F10345-A22A-4212-B315-4CEDCC3F8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4B45-69C6-4339-A829-B2CBCEC6F38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6E1ED9-076E-456D-A4D4-F8C6B961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0DF3FB-6E1C-4825-BBB7-B7AC3B94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B818-5429-49B5-91F4-752FB638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9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C366F-F71B-47A3-9744-8EADEF182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D5BE23-A626-40FA-8FA1-8292D9CD5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D0F023-DBB8-4FE2-91AE-28B69F447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2DAAFC-1EE9-4CA9-BA79-00A1CF0EF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6F5373-F840-497D-8498-973E6FD5A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F504E6-AA04-4B7B-B4AE-E1AAC84B5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4B45-69C6-4339-A829-B2CBCEC6F38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576724-3F00-45BF-821F-ADCCA937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3741ED-9EA1-46BC-94F7-89FE61930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B818-5429-49B5-91F4-752FB638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07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30979-2141-4824-8A7B-C23ED476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F5D6C6-60A6-4C43-824A-36C225B2A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4B45-69C6-4339-A829-B2CBCEC6F38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780BD7-1173-44E7-BC10-9A6DADB4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97BC8F-9E25-4989-9E9B-2F6614234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B818-5429-49B5-91F4-752FB638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47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05ACF5-ACC6-4A7E-BB55-45571282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4B45-69C6-4339-A829-B2CBCEC6F38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D43722-1048-4FC5-8F3C-99A09559C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88EBFA-8521-4B07-AE4B-FCA8D16D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B818-5429-49B5-91F4-752FB638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62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FA811-E1DA-4AC0-AA0B-E4C77EEF6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B3D66-67C6-41F0-8948-0A5795AC9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6E31A1-7FF2-480A-9B2C-A9C2941D5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9AFA51-F692-4C51-A112-BBD6FEBD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4B45-69C6-4339-A829-B2CBCEC6F38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591561-5D47-465B-8D01-53CA6887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27484E-F8F0-465A-B011-1FDE417E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B818-5429-49B5-91F4-752FB638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20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FD664-FF36-4858-B010-F64FE21E1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8B6A90-326C-419E-9E78-14E45FE03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1252AB-076F-4A33-A02F-A9111216A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CF2D92-0149-4218-8F1F-6992E238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4B45-69C6-4339-A829-B2CBCEC6F38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CBEC5B-9818-4CF8-BF34-949021499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8D9F19-3B27-47E8-8BEF-05E731FC5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B818-5429-49B5-91F4-752FB638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65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B96642-7027-4054-9BDC-96DA5F9B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11FCD2-8EC3-4B39-9B69-79437B5C9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C1CD1-E0DC-46AD-A55B-BCA0A546C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34B45-69C6-4339-A829-B2CBCEC6F386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093EEB-5983-4E74-BD06-B4C56658E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1C92D2-9DC7-4895-A0CE-D2C2E7376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1B818-5429-49B5-91F4-752FB638D3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43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26" Type="http://schemas.openxmlformats.org/officeDocument/2006/relationships/image" Target="../media/image21.pn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5" Type="http://schemas.microsoft.com/office/2007/relationships/hdphoto" Target="../media/hdphoto4.wdp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microsoft.com/office/2007/relationships/hdphoto" Target="../media/hdphoto1.wdp"/><Relationship Id="rId23" Type="http://schemas.openxmlformats.org/officeDocument/2006/relationships/image" Target="../media/image19.png"/><Relationship Id="rId10" Type="http://schemas.openxmlformats.org/officeDocument/2006/relationships/image" Target="../media/image9.png"/><Relationship Id="rId19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.post.naver.com/viewer/postView.nhn?volumeNo=17062060&amp;memberNo=43908477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D506B"/>
            </a:gs>
            <a:gs pos="85000">
              <a:srgbClr val="332B50"/>
            </a:gs>
          </a:gsLst>
          <a:lin ang="12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9EDCA-0F2D-4B5F-A63C-A7505F0897FD}"/>
              </a:ext>
            </a:extLst>
          </p:cNvPr>
          <p:cNvSpPr txBox="1"/>
          <p:nvPr/>
        </p:nvSpPr>
        <p:spPr>
          <a:xfrm>
            <a:off x="3125932" y="3225944"/>
            <a:ext cx="5940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EDE9E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Companion</a:t>
            </a:r>
            <a:endParaRPr lang="ko-KR" altLang="en-US" sz="3200" dirty="0">
              <a:solidFill>
                <a:srgbClr val="EDE9E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84EF32C-3B26-4640-B0B4-B3A570E12CDF}"/>
              </a:ext>
            </a:extLst>
          </p:cNvPr>
          <p:cNvCxnSpPr>
            <a:cxnSpLocks/>
          </p:cNvCxnSpPr>
          <p:nvPr/>
        </p:nvCxnSpPr>
        <p:spPr>
          <a:xfrm>
            <a:off x="6342033" y="-69011"/>
            <a:ext cx="0" cy="2475781"/>
          </a:xfrm>
          <a:prstGeom prst="line">
            <a:avLst/>
          </a:prstGeom>
          <a:ln>
            <a:solidFill>
              <a:srgbClr val="C6AF7A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3B905AC-A9E2-4284-8922-E641AF1D4936}"/>
              </a:ext>
            </a:extLst>
          </p:cNvPr>
          <p:cNvCxnSpPr>
            <a:cxnSpLocks/>
          </p:cNvCxnSpPr>
          <p:nvPr/>
        </p:nvCxnSpPr>
        <p:spPr>
          <a:xfrm>
            <a:off x="6099146" y="-69011"/>
            <a:ext cx="0" cy="2751826"/>
          </a:xfrm>
          <a:prstGeom prst="line">
            <a:avLst/>
          </a:prstGeom>
          <a:ln>
            <a:solidFill>
              <a:srgbClr val="C6AF7A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273039C-0FB7-40EA-9041-AF3BBBB729DE}"/>
              </a:ext>
            </a:extLst>
          </p:cNvPr>
          <p:cNvCxnSpPr>
            <a:cxnSpLocks/>
          </p:cNvCxnSpPr>
          <p:nvPr/>
        </p:nvCxnSpPr>
        <p:spPr>
          <a:xfrm>
            <a:off x="5856258" y="-69011"/>
            <a:ext cx="0" cy="2130724"/>
          </a:xfrm>
          <a:prstGeom prst="line">
            <a:avLst/>
          </a:prstGeom>
          <a:ln>
            <a:solidFill>
              <a:srgbClr val="C6AF7A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1510762-5289-4B38-BBB3-B4D2BBABB555}"/>
              </a:ext>
            </a:extLst>
          </p:cNvPr>
          <p:cNvSpPr txBox="1"/>
          <p:nvPr/>
        </p:nvSpPr>
        <p:spPr>
          <a:xfrm>
            <a:off x="3125932" y="3810719"/>
            <a:ext cx="5940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EDE9EF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반려동물 쇼핑몰 </a:t>
            </a:r>
            <a:r>
              <a:rPr lang="en-US" altLang="ko-KR" sz="1600" dirty="0">
                <a:solidFill>
                  <a:srgbClr val="EDE9EF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&amp; </a:t>
            </a:r>
            <a:r>
              <a:rPr lang="ko-KR" altLang="en-US" sz="1600" dirty="0">
                <a:solidFill>
                  <a:srgbClr val="EDE9EF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반려동물 호텔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C05C8B-AE30-4EAF-B131-D68189DBEA73}"/>
              </a:ext>
            </a:extLst>
          </p:cNvPr>
          <p:cNvSpPr txBox="1"/>
          <p:nvPr/>
        </p:nvSpPr>
        <p:spPr>
          <a:xfrm>
            <a:off x="4484943" y="6608057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2357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D506B"/>
            </a:gs>
            <a:gs pos="85000">
              <a:srgbClr val="332B50"/>
            </a:gs>
          </a:gsLst>
          <a:lin ang="12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원호 9">
            <a:extLst>
              <a:ext uri="{FF2B5EF4-FFF2-40B4-BE49-F238E27FC236}">
                <a16:creationId xmlns:a16="http://schemas.microsoft.com/office/drawing/2014/main" id="{CEEBB882-DD94-412C-A1AD-55F46DF88A76}"/>
              </a:ext>
            </a:extLst>
          </p:cNvPr>
          <p:cNvSpPr/>
          <p:nvPr/>
        </p:nvSpPr>
        <p:spPr>
          <a:xfrm rot="11157230">
            <a:off x="913505" y="-1533246"/>
            <a:ext cx="3660772" cy="4023981"/>
          </a:xfrm>
          <a:prstGeom prst="arc">
            <a:avLst>
              <a:gd name="adj1" fmla="val 16200000"/>
              <a:gd name="adj2" fmla="val 633937"/>
            </a:avLst>
          </a:prstGeom>
          <a:ln w="76200">
            <a:solidFill>
              <a:srgbClr val="C6AF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A22D57D-7598-4DCC-A74F-C136FB0D9E00}"/>
              </a:ext>
            </a:extLst>
          </p:cNvPr>
          <p:cNvGrpSpPr/>
          <p:nvPr/>
        </p:nvGrpSpPr>
        <p:grpSpPr>
          <a:xfrm>
            <a:off x="2349623" y="1770373"/>
            <a:ext cx="1374308" cy="1374308"/>
            <a:chOff x="1762361" y="1598922"/>
            <a:chExt cx="1374308" cy="137430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7E09673-5C87-4450-8139-73F818B1B181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16" name="별: 꼭짓점 5개 15">
                <a:extLst>
                  <a:ext uri="{FF2B5EF4-FFF2-40B4-BE49-F238E27FC236}">
                    <a16:creationId xmlns:a16="http://schemas.microsoft.com/office/drawing/2014/main" id="{FBE45BD6-5E29-4FAA-A06A-8C949171097D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solidFill>
                <a:srgbClr val="C6AF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768ADB3-E2EF-4369-A4F4-CF1E27B63F8C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FA35FC-1343-4378-9CEA-75341185D6F7}"/>
                </a:ext>
              </a:extLst>
            </p:cNvPr>
            <p:cNvSpPr txBox="1"/>
            <p:nvPr/>
          </p:nvSpPr>
          <p:spPr>
            <a:xfrm rot="20700000">
              <a:off x="2176362" y="2006458"/>
              <a:ext cx="5851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>
                  <a:solidFill>
                    <a:srgbClr val="C6AF7A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4000" dirty="0">
                <a:solidFill>
                  <a:srgbClr val="C6AF7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B446E5A-4FDA-4B0D-97CA-3A802CA65BD3}"/>
              </a:ext>
            </a:extLst>
          </p:cNvPr>
          <p:cNvSpPr txBox="1"/>
          <p:nvPr/>
        </p:nvSpPr>
        <p:spPr>
          <a:xfrm>
            <a:off x="7978941" y="3647017"/>
            <a:ext cx="3593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>
                <a:solidFill>
                  <a:srgbClr val="C6AF7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TITLE</a:t>
            </a:r>
            <a:endParaRPr lang="ko-KR" altLang="en-US" sz="3200" dirty="0">
              <a:solidFill>
                <a:srgbClr val="C6AF7A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8EBCAB-A3CD-471C-B6E5-D50BEF3EC510}"/>
              </a:ext>
            </a:extLst>
          </p:cNvPr>
          <p:cNvSpPr txBox="1"/>
          <p:nvPr/>
        </p:nvSpPr>
        <p:spPr>
          <a:xfrm>
            <a:off x="9903294" y="4324350"/>
            <a:ext cx="1669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C6AF7A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ENTER THE TITLE</a:t>
            </a:r>
            <a:endParaRPr lang="ko-KR" altLang="en-US" sz="1200" dirty="0">
              <a:solidFill>
                <a:srgbClr val="C6AF7A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0EC8AA-6A06-4FDD-B40C-BC5197741A4E}"/>
              </a:ext>
            </a:extLst>
          </p:cNvPr>
          <p:cNvSpPr txBox="1"/>
          <p:nvPr/>
        </p:nvSpPr>
        <p:spPr>
          <a:xfrm>
            <a:off x="9903294" y="4601349"/>
            <a:ext cx="1669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C6AF7A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ENTER THE TITLE</a:t>
            </a:r>
            <a:endParaRPr lang="ko-KR" altLang="en-US" sz="1200" dirty="0">
              <a:solidFill>
                <a:srgbClr val="C6AF7A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BA17CA-A0EB-4698-A244-394124B60DA5}"/>
              </a:ext>
            </a:extLst>
          </p:cNvPr>
          <p:cNvSpPr txBox="1"/>
          <p:nvPr/>
        </p:nvSpPr>
        <p:spPr>
          <a:xfrm>
            <a:off x="9903294" y="4878348"/>
            <a:ext cx="1669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C6AF7A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ENTER THE TITLE</a:t>
            </a:r>
            <a:endParaRPr lang="ko-KR" altLang="en-US" sz="1200" dirty="0">
              <a:solidFill>
                <a:srgbClr val="C6AF7A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3532E2-C4BF-4645-B21A-053D7DFB84D4}"/>
              </a:ext>
            </a:extLst>
          </p:cNvPr>
          <p:cNvSpPr txBox="1"/>
          <p:nvPr/>
        </p:nvSpPr>
        <p:spPr>
          <a:xfrm>
            <a:off x="9903294" y="5155347"/>
            <a:ext cx="1669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C6AF7A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ENTER THE TITLE</a:t>
            </a:r>
            <a:endParaRPr lang="ko-KR" altLang="en-US" sz="1200" dirty="0">
              <a:solidFill>
                <a:srgbClr val="C6AF7A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377015-7EAC-4A11-B5AA-71D790864143}"/>
              </a:ext>
            </a:extLst>
          </p:cNvPr>
          <p:cNvSpPr txBox="1"/>
          <p:nvPr/>
        </p:nvSpPr>
        <p:spPr>
          <a:xfrm>
            <a:off x="4484943" y="6608057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8983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D5AFD4-180E-4D38-B7D1-FEFF6D903346}"/>
              </a:ext>
            </a:extLst>
          </p:cNvPr>
          <p:cNvCxnSpPr>
            <a:cxnSpLocks/>
          </p:cNvCxnSpPr>
          <p:nvPr/>
        </p:nvCxnSpPr>
        <p:spPr>
          <a:xfrm>
            <a:off x="680911" y="842779"/>
            <a:ext cx="5415089" cy="0"/>
          </a:xfrm>
          <a:prstGeom prst="line">
            <a:avLst/>
          </a:prstGeom>
          <a:ln w="38100">
            <a:solidFill>
              <a:srgbClr val="7646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C9880DF-B576-40EF-98BE-D8C5F5A8E2A2}"/>
              </a:ext>
            </a:extLst>
          </p:cNvPr>
          <p:cNvSpPr txBox="1"/>
          <p:nvPr/>
        </p:nvSpPr>
        <p:spPr>
          <a:xfrm>
            <a:off x="1081772" y="348107"/>
            <a:ext cx="2713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1294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TITLE</a:t>
            </a:r>
            <a:endParaRPr lang="ko-KR" altLang="en-US" sz="2400" dirty="0">
              <a:solidFill>
                <a:srgbClr val="31294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E6911C-AABE-4893-BA38-FAD3D8E0D2C5}"/>
              </a:ext>
            </a:extLst>
          </p:cNvPr>
          <p:cNvSpPr txBox="1"/>
          <p:nvPr/>
        </p:nvSpPr>
        <p:spPr>
          <a:xfrm>
            <a:off x="4484943" y="6608057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rgbClr val="332B5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E617B69-0A9F-40F2-9480-3BF215E2CB20}"/>
              </a:ext>
            </a:extLst>
          </p:cNvPr>
          <p:cNvGrpSpPr/>
          <p:nvPr/>
        </p:nvGrpSpPr>
        <p:grpSpPr>
          <a:xfrm>
            <a:off x="71892" y="74944"/>
            <a:ext cx="938671" cy="938671"/>
            <a:chOff x="1762361" y="1598922"/>
            <a:chExt cx="1374308" cy="137430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40C765C-F357-4B5E-A0A7-29D0F0D9C6A0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4" name="별: 꼭짓점 5개 3">
                <a:extLst>
                  <a:ext uri="{FF2B5EF4-FFF2-40B4-BE49-F238E27FC236}">
                    <a16:creationId xmlns:a16="http://schemas.microsoft.com/office/drawing/2014/main" id="{9B9672A5-2997-416D-AD8B-4A34578D6F70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gradFill flip="none" rotWithShape="1">
                <a:gsLst>
                  <a:gs pos="0">
                    <a:srgbClr val="7D506B">
                      <a:shade val="30000"/>
                      <a:satMod val="115000"/>
                    </a:srgbClr>
                  </a:gs>
                  <a:gs pos="50000">
                    <a:srgbClr val="7D506B">
                      <a:shade val="67500"/>
                      <a:satMod val="115000"/>
                    </a:srgbClr>
                  </a:gs>
                  <a:gs pos="100000">
                    <a:srgbClr val="7D506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92BC2A39-36DD-402F-8CD9-B16DA265B7CA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2338262-26A2-486E-BE2A-0AB8B20803CE}"/>
                </a:ext>
              </a:extLst>
            </p:cNvPr>
            <p:cNvSpPr txBox="1"/>
            <p:nvPr/>
          </p:nvSpPr>
          <p:spPr>
            <a:xfrm rot="20700000">
              <a:off x="2176362" y="1977379"/>
              <a:ext cx="585177" cy="766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31294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2800" dirty="0">
                <a:solidFill>
                  <a:srgbClr val="31294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01D9A18-231A-4616-A0D8-46D229F58F0A}"/>
              </a:ext>
            </a:extLst>
          </p:cNvPr>
          <p:cNvSpPr txBox="1"/>
          <p:nvPr/>
        </p:nvSpPr>
        <p:spPr>
          <a:xfrm>
            <a:off x="4024185" y="466070"/>
            <a:ext cx="1669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ENTER THE TITLE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" name="별: 꼭짓점 5개 10">
            <a:extLst>
              <a:ext uri="{FF2B5EF4-FFF2-40B4-BE49-F238E27FC236}">
                <a16:creationId xmlns:a16="http://schemas.microsoft.com/office/drawing/2014/main" id="{5A0382E2-983F-407D-BD27-119F7C54741D}"/>
              </a:ext>
            </a:extLst>
          </p:cNvPr>
          <p:cNvSpPr/>
          <p:nvPr/>
        </p:nvSpPr>
        <p:spPr>
          <a:xfrm>
            <a:off x="1897416" y="1635741"/>
            <a:ext cx="233465" cy="233465"/>
          </a:xfrm>
          <a:prstGeom prst="star5">
            <a:avLst>
              <a:gd name="adj" fmla="val 32466"/>
              <a:gd name="hf" fmla="val 105146"/>
              <a:gd name="vf" fmla="val 110557"/>
            </a:avLst>
          </a:prstGeom>
          <a:noFill/>
          <a:ln w="57150">
            <a:solidFill>
              <a:srgbClr val="7D5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D7AB1F4-053C-4A5A-89F7-3FAA23D45115}"/>
              </a:ext>
            </a:extLst>
          </p:cNvPr>
          <p:cNvGrpSpPr/>
          <p:nvPr/>
        </p:nvGrpSpPr>
        <p:grpSpPr>
          <a:xfrm>
            <a:off x="1897416" y="2628899"/>
            <a:ext cx="3608962" cy="494218"/>
            <a:chOff x="1770434" y="2616741"/>
            <a:chExt cx="3608962" cy="494218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21B7C391-6192-4C23-B548-D3A9050066FB}"/>
                </a:ext>
              </a:extLst>
            </p:cNvPr>
            <p:cNvCxnSpPr/>
            <p:nvPr/>
          </p:nvCxnSpPr>
          <p:spPr>
            <a:xfrm>
              <a:off x="1770434" y="3064213"/>
              <a:ext cx="3608962" cy="0"/>
            </a:xfrm>
            <a:prstGeom prst="line">
              <a:avLst/>
            </a:prstGeom>
            <a:ln w="19050">
              <a:solidFill>
                <a:srgbClr val="DCDD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7FE71FC-0887-4F6C-8934-1BE0762D012A}"/>
                </a:ext>
              </a:extLst>
            </p:cNvPr>
            <p:cNvCxnSpPr/>
            <p:nvPr/>
          </p:nvCxnSpPr>
          <p:spPr>
            <a:xfrm>
              <a:off x="1770434" y="3063031"/>
              <a:ext cx="2898843" cy="0"/>
            </a:xfrm>
            <a:prstGeom prst="line">
              <a:avLst/>
            </a:prstGeom>
            <a:ln w="28575">
              <a:solidFill>
                <a:srgbClr val="7D50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075BCF2-30C4-4F40-8A33-08A7803EE5B3}"/>
                </a:ext>
              </a:extLst>
            </p:cNvPr>
            <p:cNvSpPr/>
            <p:nvPr/>
          </p:nvSpPr>
          <p:spPr>
            <a:xfrm>
              <a:off x="4622529" y="2998009"/>
              <a:ext cx="112950" cy="112950"/>
            </a:xfrm>
            <a:prstGeom prst="ellipse">
              <a:avLst/>
            </a:prstGeom>
            <a:solidFill>
              <a:srgbClr val="633A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1">
              <a:extLst>
                <a:ext uri="{FF2B5EF4-FFF2-40B4-BE49-F238E27FC236}">
                  <a16:creationId xmlns:a16="http://schemas.microsoft.com/office/drawing/2014/main" id="{8A61C557-36B6-4E38-8EE3-D6B2B97C5C0B}"/>
                </a:ext>
              </a:extLst>
            </p:cNvPr>
            <p:cNvSpPr/>
            <p:nvPr/>
          </p:nvSpPr>
          <p:spPr>
            <a:xfrm>
              <a:off x="4306661" y="2616741"/>
              <a:ext cx="715505" cy="282102"/>
            </a:xfrm>
            <a:prstGeom prst="roundRect">
              <a:avLst/>
            </a:prstGeom>
            <a:solidFill>
              <a:srgbClr val="633A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80</a:t>
              </a:r>
              <a:endPara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7BC23CB-179C-4755-A2D9-BB71AEA6F291}"/>
                </a:ext>
              </a:extLst>
            </p:cNvPr>
            <p:cNvSpPr txBox="1"/>
            <p:nvPr/>
          </p:nvSpPr>
          <p:spPr>
            <a:xfrm>
              <a:off x="1770434" y="2682602"/>
              <a:ext cx="15537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7D506B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SUBJECT</a:t>
              </a:r>
              <a:endParaRPr lang="ko-KR" altLang="en-US" sz="1400" dirty="0">
                <a:solidFill>
                  <a:srgbClr val="7D506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DE2D31E-6082-4A92-AAD9-7CE0ED890123}"/>
              </a:ext>
            </a:extLst>
          </p:cNvPr>
          <p:cNvGrpSpPr/>
          <p:nvPr/>
        </p:nvGrpSpPr>
        <p:grpSpPr>
          <a:xfrm>
            <a:off x="1897416" y="3357993"/>
            <a:ext cx="3608962" cy="494218"/>
            <a:chOff x="1770434" y="2616741"/>
            <a:chExt cx="3608962" cy="494218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7EA861B-5F81-4E1E-A6D3-D0215283974E}"/>
                </a:ext>
              </a:extLst>
            </p:cNvPr>
            <p:cNvCxnSpPr/>
            <p:nvPr/>
          </p:nvCxnSpPr>
          <p:spPr>
            <a:xfrm>
              <a:off x="1770434" y="3064213"/>
              <a:ext cx="3608962" cy="0"/>
            </a:xfrm>
            <a:prstGeom prst="line">
              <a:avLst/>
            </a:prstGeom>
            <a:ln w="19050">
              <a:solidFill>
                <a:srgbClr val="DCDD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41EC791-D73C-4541-868B-22C55A031EC9}"/>
                </a:ext>
              </a:extLst>
            </p:cNvPr>
            <p:cNvCxnSpPr/>
            <p:nvPr/>
          </p:nvCxnSpPr>
          <p:spPr>
            <a:xfrm>
              <a:off x="1770434" y="3063031"/>
              <a:ext cx="2169269" cy="0"/>
            </a:xfrm>
            <a:prstGeom prst="line">
              <a:avLst/>
            </a:prstGeom>
            <a:ln w="28575">
              <a:solidFill>
                <a:srgbClr val="7D50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292E074B-AC6F-4D6E-A1B5-2AD55FAA743E}"/>
                </a:ext>
              </a:extLst>
            </p:cNvPr>
            <p:cNvSpPr/>
            <p:nvPr/>
          </p:nvSpPr>
          <p:spPr>
            <a:xfrm>
              <a:off x="3907024" y="2998009"/>
              <a:ext cx="112950" cy="112950"/>
            </a:xfrm>
            <a:prstGeom prst="ellipse">
              <a:avLst/>
            </a:prstGeom>
            <a:solidFill>
              <a:srgbClr val="633A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17">
              <a:extLst>
                <a:ext uri="{FF2B5EF4-FFF2-40B4-BE49-F238E27FC236}">
                  <a16:creationId xmlns:a16="http://schemas.microsoft.com/office/drawing/2014/main" id="{51172E9C-2915-4A0B-8C33-EDF336275A6C}"/>
                </a:ext>
              </a:extLst>
            </p:cNvPr>
            <p:cNvSpPr/>
            <p:nvPr/>
          </p:nvSpPr>
          <p:spPr>
            <a:xfrm>
              <a:off x="3591156" y="2616741"/>
              <a:ext cx="715505" cy="282102"/>
            </a:xfrm>
            <a:prstGeom prst="roundRect">
              <a:avLst/>
            </a:prstGeom>
            <a:solidFill>
              <a:srgbClr val="633A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60</a:t>
              </a:r>
              <a:endPara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E9762E-D2EC-4394-B1C7-AC11E7C7CC4D}"/>
                </a:ext>
              </a:extLst>
            </p:cNvPr>
            <p:cNvSpPr txBox="1"/>
            <p:nvPr/>
          </p:nvSpPr>
          <p:spPr>
            <a:xfrm>
              <a:off x="1770434" y="2682602"/>
              <a:ext cx="15537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7D506B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SUBJECT</a:t>
              </a:r>
              <a:endParaRPr lang="ko-KR" altLang="en-US" sz="1400" dirty="0">
                <a:solidFill>
                  <a:srgbClr val="7D506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A397D6F-1DD6-431D-86C0-6AAEDA316A6B}"/>
              </a:ext>
            </a:extLst>
          </p:cNvPr>
          <p:cNvGrpSpPr/>
          <p:nvPr/>
        </p:nvGrpSpPr>
        <p:grpSpPr>
          <a:xfrm>
            <a:off x="1897416" y="4087087"/>
            <a:ext cx="3608962" cy="494218"/>
            <a:chOff x="1770434" y="2616741"/>
            <a:chExt cx="3608962" cy="494218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9194980-61E5-40F4-A0EA-421690C69CE9}"/>
                </a:ext>
              </a:extLst>
            </p:cNvPr>
            <p:cNvCxnSpPr/>
            <p:nvPr/>
          </p:nvCxnSpPr>
          <p:spPr>
            <a:xfrm>
              <a:off x="1770434" y="3064213"/>
              <a:ext cx="3608962" cy="0"/>
            </a:xfrm>
            <a:prstGeom prst="line">
              <a:avLst/>
            </a:prstGeom>
            <a:ln w="19050">
              <a:solidFill>
                <a:srgbClr val="DCDD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1C4186E-6A59-47EA-9A77-8EFBBBF445A2}"/>
                </a:ext>
              </a:extLst>
            </p:cNvPr>
            <p:cNvCxnSpPr/>
            <p:nvPr/>
          </p:nvCxnSpPr>
          <p:spPr>
            <a:xfrm>
              <a:off x="1770434" y="3054485"/>
              <a:ext cx="1820722" cy="0"/>
            </a:xfrm>
            <a:prstGeom prst="line">
              <a:avLst/>
            </a:prstGeom>
            <a:ln w="28575">
              <a:solidFill>
                <a:srgbClr val="7D50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695EE827-7260-4E60-8E00-79F211EF6315}"/>
                </a:ext>
              </a:extLst>
            </p:cNvPr>
            <p:cNvSpPr/>
            <p:nvPr/>
          </p:nvSpPr>
          <p:spPr>
            <a:xfrm>
              <a:off x="3549271" y="2998009"/>
              <a:ext cx="112950" cy="112950"/>
            </a:xfrm>
            <a:prstGeom prst="ellipse">
              <a:avLst/>
            </a:prstGeom>
            <a:solidFill>
              <a:srgbClr val="633A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3">
              <a:extLst>
                <a:ext uri="{FF2B5EF4-FFF2-40B4-BE49-F238E27FC236}">
                  <a16:creationId xmlns:a16="http://schemas.microsoft.com/office/drawing/2014/main" id="{4993836B-BC3B-43A7-B5EA-FE6F41343144}"/>
                </a:ext>
              </a:extLst>
            </p:cNvPr>
            <p:cNvSpPr/>
            <p:nvPr/>
          </p:nvSpPr>
          <p:spPr>
            <a:xfrm>
              <a:off x="3233403" y="2616741"/>
              <a:ext cx="715505" cy="282102"/>
            </a:xfrm>
            <a:prstGeom prst="roundRect">
              <a:avLst/>
            </a:prstGeom>
            <a:solidFill>
              <a:srgbClr val="633A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50</a:t>
              </a:r>
              <a:endPara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472F98B-2AC9-4029-96A2-458D3174022C}"/>
                </a:ext>
              </a:extLst>
            </p:cNvPr>
            <p:cNvSpPr txBox="1"/>
            <p:nvPr/>
          </p:nvSpPr>
          <p:spPr>
            <a:xfrm>
              <a:off x="1770434" y="2682602"/>
              <a:ext cx="15537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7D506B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SUBJECT</a:t>
              </a:r>
              <a:endParaRPr lang="ko-KR" altLang="en-US" sz="1400" dirty="0">
                <a:solidFill>
                  <a:srgbClr val="7D506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19EF7A1-6955-41A3-9C30-FD4B95E3D347}"/>
              </a:ext>
            </a:extLst>
          </p:cNvPr>
          <p:cNvGrpSpPr/>
          <p:nvPr/>
        </p:nvGrpSpPr>
        <p:grpSpPr>
          <a:xfrm>
            <a:off x="1897416" y="4816180"/>
            <a:ext cx="3608962" cy="494218"/>
            <a:chOff x="1770434" y="2616741"/>
            <a:chExt cx="3608962" cy="494218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0340FF59-0509-4A3E-B83A-0C7542CC47D1}"/>
                </a:ext>
              </a:extLst>
            </p:cNvPr>
            <p:cNvCxnSpPr/>
            <p:nvPr/>
          </p:nvCxnSpPr>
          <p:spPr>
            <a:xfrm>
              <a:off x="1770434" y="3064213"/>
              <a:ext cx="3608962" cy="0"/>
            </a:xfrm>
            <a:prstGeom prst="line">
              <a:avLst/>
            </a:prstGeom>
            <a:ln w="19050">
              <a:solidFill>
                <a:srgbClr val="DCDD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A254C44-1A0E-492F-8D11-D806CC57BA87}"/>
                </a:ext>
              </a:extLst>
            </p:cNvPr>
            <p:cNvCxnSpPr>
              <a:endCxn id="34" idx="2"/>
            </p:cNvCxnSpPr>
            <p:nvPr/>
          </p:nvCxnSpPr>
          <p:spPr>
            <a:xfrm flipV="1">
              <a:off x="1770434" y="3054484"/>
              <a:ext cx="2485137" cy="1"/>
            </a:xfrm>
            <a:prstGeom prst="line">
              <a:avLst/>
            </a:prstGeom>
            <a:ln w="28575">
              <a:solidFill>
                <a:srgbClr val="7D50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DF8D6D9-BD0A-40E0-A339-62B0E97CC821}"/>
                </a:ext>
              </a:extLst>
            </p:cNvPr>
            <p:cNvSpPr/>
            <p:nvPr/>
          </p:nvSpPr>
          <p:spPr>
            <a:xfrm>
              <a:off x="4255571" y="2998009"/>
              <a:ext cx="112950" cy="112950"/>
            </a:xfrm>
            <a:prstGeom prst="ellipse">
              <a:avLst/>
            </a:prstGeom>
            <a:solidFill>
              <a:srgbClr val="633A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0">
              <a:extLst>
                <a:ext uri="{FF2B5EF4-FFF2-40B4-BE49-F238E27FC236}">
                  <a16:creationId xmlns:a16="http://schemas.microsoft.com/office/drawing/2014/main" id="{3DC42C51-999F-4396-B32F-40CFF0F18524}"/>
                </a:ext>
              </a:extLst>
            </p:cNvPr>
            <p:cNvSpPr/>
            <p:nvPr/>
          </p:nvSpPr>
          <p:spPr>
            <a:xfrm>
              <a:off x="3939703" y="2616741"/>
              <a:ext cx="715505" cy="282102"/>
            </a:xfrm>
            <a:prstGeom prst="roundRect">
              <a:avLst/>
            </a:prstGeom>
            <a:solidFill>
              <a:srgbClr val="633A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70</a:t>
              </a:r>
              <a:endPara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3247DE-51CB-47D1-A93D-13F6012ACF06}"/>
                </a:ext>
              </a:extLst>
            </p:cNvPr>
            <p:cNvSpPr txBox="1"/>
            <p:nvPr/>
          </p:nvSpPr>
          <p:spPr>
            <a:xfrm>
              <a:off x="1770434" y="2682602"/>
              <a:ext cx="15537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7D506B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SUBJECT</a:t>
              </a:r>
              <a:endParaRPr lang="ko-KR" altLang="en-US" sz="1400" dirty="0">
                <a:solidFill>
                  <a:srgbClr val="7D506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44101A2-3627-44F3-82FF-C75629162AD1}"/>
              </a:ext>
            </a:extLst>
          </p:cNvPr>
          <p:cNvSpPr txBox="1"/>
          <p:nvPr/>
        </p:nvSpPr>
        <p:spPr>
          <a:xfrm>
            <a:off x="1897416" y="1883990"/>
            <a:ext cx="2884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7D506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CRUCIAL POINT</a:t>
            </a:r>
            <a:endParaRPr lang="ko-KR" altLang="en-US" sz="2400" dirty="0">
              <a:solidFill>
                <a:srgbClr val="7D506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A512CDA8-E0A8-43CA-B92A-B2B7A70266D0}"/>
              </a:ext>
            </a:extLst>
          </p:cNvPr>
          <p:cNvSpPr/>
          <p:nvPr/>
        </p:nvSpPr>
        <p:spPr>
          <a:xfrm>
            <a:off x="6701073" y="1968218"/>
            <a:ext cx="1219717" cy="1219717"/>
          </a:xfrm>
          <a:prstGeom prst="diamond">
            <a:avLst/>
          </a:prstGeom>
          <a:solidFill>
            <a:srgbClr val="633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다이아몬드 38">
            <a:extLst>
              <a:ext uri="{FF2B5EF4-FFF2-40B4-BE49-F238E27FC236}">
                <a16:creationId xmlns:a16="http://schemas.microsoft.com/office/drawing/2014/main" id="{DD28FC89-7689-4D97-9323-00BA956148A2}"/>
              </a:ext>
            </a:extLst>
          </p:cNvPr>
          <p:cNvSpPr/>
          <p:nvPr/>
        </p:nvSpPr>
        <p:spPr>
          <a:xfrm>
            <a:off x="7374780" y="2635460"/>
            <a:ext cx="1219717" cy="1219717"/>
          </a:xfrm>
          <a:prstGeom prst="diamond">
            <a:avLst/>
          </a:prstGeom>
          <a:solidFill>
            <a:srgbClr val="633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다이아몬드 39">
            <a:extLst>
              <a:ext uri="{FF2B5EF4-FFF2-40B4-BE49-F238E27FC236}">
                <a16:creationId xmlns:a16="http://schemas.microsoft.com/office/drawing/2014/main" id="{449B23E3-C5A0-4076-9024-CD6BBB8245B4}"/>
              </a:ext>
            </a:extLst>
          </p:cNvPr>
          <p:cNvSpPr/>
          <p:nvPr/>
        </p:nvSpPr>
        <p:spPr>
          <a:xfrm>
            <a:off x="6701072" y="3311401"/>
            <a:ext cx="1219717" cy="1219717"/>
          </a:xfrm>
          <a:prstGeom prst="diamond">
            <a:avLst/>
          </a:prstGeom>
          <a:solidFill>
            <a:srgbClr val="633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다이아몬드 40">
            <a:extLst>
              <a:ext uri="{FF2B5EF4-FFF2-40B4-BE49-F238E27FC236}">
                <a16:creationId xmlns:a16="http://schemas.microsoft.com/office/drawing/2014/main" id="{437EED99-85F3-4462-AFEC-3E299C7BFE6D}"/>
              </a:ext>
            </a:extLst>
          </p:cNvPr>
          <p:cNvSpPr/>
          <p:nvPr/>
        </p:nvSpPr>
        <p:spPr>
          <a:xfrm>
            <a:off x="7374780" y="3970101"/>
            <a:ext cx="1219717" cy="1219717"/>
          </a:xfrm>
          <a:prstGeom prst="diamond">
            <a:avLst/>
          </a:prstGeom>
          <a:solidFill>
            <a:srgbClr val="633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F5F7C1-35F4-4B4E-A57C-76DC7B544D44}"/>
              </a:ext>
            </a:extLst>
          </p:cNvPr>
          <p:cNvSpPr txBox="1"/>
          <p:nvPr/>
        </p:nvSpPr>
        <p:spPr>
          <a:xfrm>
            <a:off x="8704248" y="3095032"/>
            <a:ext cx="2036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TITLE</a:t>
            </a:r>
            <a:endParaRPr lang="ko-KR" altLang="en-US" dirty="0">
              <a:solidFill>
                <a:srgbClr val="3A40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D6AD2C-6A1B-431E-99A6-30D0EB1B8B45}"/>
              </a:ext>
            </a:extLst>
          </p:cNvPr>
          <p:cNvSpPr txBox="1"/>
          <p:nvPr/>
        </p:nvSpPr>
        <p:spPr>
          <a:xfrm>
            <a:off x="8704248" y="3362006"/>
            <a:ext cx="27496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내용을 입력해 주세요</a:t>
            </a:r>
            <a:r>
              <a:rPr lang="en-US" altLang="ko-KR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r>
              <a:rPr lang="ko-KR" altLang="en-US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내용을 입력해 주세요</a:t>
            </a:r>
            <a:r>
              <a:rPr lang="en-US" altLang="ko-KR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100" dirty="0">
              <a:solidFill>
                <a:srgbClr val="3A40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내용을 입력해 주세요</a:t>
            </a:r>
            <a:r>
              <a:rPr lang="en-US" altLang="ko-KR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100" dirty="0">
              <a:solidFill>
                <a:srgbClr val="3A40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3DA21D-1EE8-4936-8C41-11B3C86F5D77}"/>
              </a:ext>
            </a:extLst>
          </p:cNvPr>
          <p:cNvSpPr txBox="1"/>
          <p:nvPr/>
        </p:nvSpPr>
        <p:spPr>
          <a:xfrm>
            <a:off x="8704248" y="4490417"/>
            <a:ext cx="2036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TITLE</a:t>
            </a:r>
            <a:endParaRPr lang="ko-KR" altLang="en-US" dirty="0">
              <a:solidFill>
                <a:srgbClr val="3A40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F2962E-2174-4500-B4C9-9CED92DB4932}"/>
              </a:ext>
            </a:extLst>
          </p:cNvPr>
          <p:cNvSpPr txBox="1"/>
          <p:nvPr/>
        </p:nvSpPr>
        <p:spPr>
          <a:xfrm>
            <a:off x="8704248" y="4757391"/>
            <a:ext cx="27496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내용을 입력해 주세요</a:t>
            </a:r>
            <a:r>
              <a:rPr lang="en-US" altLang="ko-KR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r>
              <a:rPr lang="ko-KR" altLang="en-US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내용을 입력해 주세요</a:t>
            </a:r>
            <a:r>
              <a:rPr lang="en-US" altLang="ko-KR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100" dirty="0">
              <a:solidFill>
                <a:srgbClr val="3A40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내용을 입력해 주세요</a:t>
            </a:r>
            <a:r>
              <a:rPr lang="en-US" altLang="ko-KR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100" dirty="0">
              <a:solidFill>
                <a:srgbClr val="3A40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49" name="Group 14">
            <a:extLst>
              <a:ext uri="{FF2B5EF4-FFF2-40B4-BE49-F238E27FC236}">
                <a16:creationId xmlns:a16="http://schemas.microsoft.com/office/drawing/2014/main" id="{BECDC836-A6AB-412C-89B9-F715358C654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078877" y="2274261"/>
            <a:ext cx="477467" cy="607474"/>
            <a:chOff x="1616" y="1947"/>
            <a:chExt cx="404" cy="514"/>
          </a:xfrm>
          <a:solidFill>
            <a:schemeClr val="bg1"/>
          </a:solidFill>
        </p:grpSpPr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F1E784F8-0889-47E8-BB99-5BDD6AC650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16" y="1947"/>
              <a:ext cx="404" cy="514"/>
            </a:xfrm>
            <a:custGeom>
              <a:avLst/>
              <a:gdLst>
                <a:gd name="T0" fmla="*/ 1119 w 2827"/>
                <a:gd name="T1" fmla="*/ 785 h 3598"/>
                <a:gd name="T2" fmla="*/ 885 w 2827"/>
                <a:gd name="T3" fmla="*/ 852 h 3598"/>
                <a:gd name="T4" fmla="*/ 678 w 2827"/>
                <a:gd name="T5" fmla="*/ 969 h 3598"/>
                <a:gd name="T6" fmla="*/ 505 w 2827"/>
                <a:gd name="T7" fmla="*/ 1131 h 3598"/>
                <a:gd name="T8" fmla="*/ 372 w 2827"/>
                <a:gd name="T9" fmla="*/ 1327 h 3598"/>
                <a:gd name="T10" fmla="*/ 287 w 2827"/>
                <a:gd name="T11" fmla="*/ 1553 h 3598"/>
                <a:gd name="T12" fmla="*/ 257 w 2827"/>
                <a:gd name="T13" fmla="*/ 1799 h 3598"/>
                <a:gd name="T14" fmla="*/ 287 w 2827"/>
                <a:gd name="T15" fmla="*/ 2045 h 3598"/>
                <a:gd name="T16" fmla="*/ 372 w 2827"/>
                <a:gd name="T17" fmla="*/ 2271 h 3598"/>
                <a:gd name="T18" fmla="*/ 505 w 2827"/>
                <a:gd name="T19" fmla="*/ 2467 h 3598"/>
                <a:gd name="T20" fmla="*/ 678 w 2827"/>
                <a:gd name="T21" fmla="*/ 2629 h 3598"/>
                <a:gd name="T22" fmla="*/ 885 w 2827"/>
                <a:gd name="T23" fmla="*/ 2746 h 3598"/>
                <a:gd name="T24" fmla="*/ 1119 w 2827"/>
                <a:gd name="T25" fmla="*/ 2813 h 3598"/>
                <a:gd name="T26" fmla="*/ 1370 w 2827"/>
                <a:gd name="T27" fmla="*/ 2824 h 3598"/>
                <a:gd name="T28" fmla="*/ 1609 w 2827"/>
                <a:gd name="T29" fmla="*/ 2775 h 3598"/>
                <a:gd name="T30" fmla="*/ 1826 w 2827"/>
                <a:gd name="T31" fmla="*/ 2672 h 3598"/>
                <a:gd name="T32" fmla="*/ 2012 w 2827"/>
                <a:gd name="T33" fmla="*/ 2525 h 3598"/>
                <a:gd name="T34" fmla="*/ 2159 w 2827"/>
                <a:gd name="T35" fmla="*/ 2340 h 3598"/>
                <a:gd name="T36" fmla="*/ 2260 w 2827"/>
                <a:gd name="T37" fmla="*/ 2124 h 3598"/>
                <a:gd name="T38" fmla="*/ 2309 w 2827"/>
                <a:gd name="T39" fmla="*/ 1883 h 3598"/>
                <a:gd name="T40" fmla="*/ 2300 w 2827"/>
                <a:gd name="T41" fmla="*/ 1632 h 3598"/>
                <a:gd name="T42" fmla="*/ 2232 w 2827"/>
                <a:gd name="T43" fmla="*/ 1399 h 3598"/>
                <a:gd name="T44" fmla="*/ 2114 w 2827"/>
                <a:gd name="T45" fmla="*/ 1193 h 3598"/>
                <a:gd name="T46" fmla="*/ 1954 w 2827"/>
                <a:gd name="T47" fmla="*/ 1018 h 3598"/>
                <a:gd name="T48" fmla="*/ 1757 w 2827"/>
                <a:gd name="T49" fmla="*/ 886 h 3598"/>
                <a:gd name="T50" fmla="*/ 1532 w 2827"/>
                <a:gd name="T51" fmla="*/ 801 h 3598"/>
                <a:gd name="T52" fmla="*/ 1284 w 2827"/>
                <a:gd name="T53" fmla="*/ 771 h 3598"/>
                <a:gd name="T54" fmla="*/ 1978 w 2827"/>
                <a:gd name="T55" fmla="*/ 717 h 3598"/>
                <a:gd name="T56" fmla="*/ 2184 w 2827"/>
                <a:gd name="T57" fmla="*/ 882 h 3598"/>
                <a:gd name="T58" fmla="*/ 2353 w 2827"/>
                <a:gd name="T59" fmla="*/ 1085 h 3598"/>
                <a:gd name="T60" fmla="*/ 2477 w 2827"/>
                <a:gd name="T61" fmla="*/ 1319 h 3598"/>
                <a:gd name="T62" fmla="*/ 2552 w 2827"/>
                <a:gd name="T63" fmla="*/ 1579 h 3598"/>
                <a:gd name="T64" fmla="*/ 2827 w 2827"/>
                <a:gd name="T65" fmla="*/ 1928 h 3598"/>
                <a:gd name="T66" fmla="*/ 2533 w 2827"/>
                <a:gd name="T67" fmla="*/ 2108 h 3598"/>
                <a:gd name="T68" fmla="*/ 2441 w 2827"/>
                <a:gd name="T69" fmla="*/ 2361 h 3598"/>
                <a:gd name="T70" fmla="*/ 2301 w 2827"/>
                <a:gd name="T71" fmla="*/ 2585 h 3598"/>
                <a:gd name="T72" fmla="*/ 2120 w 2827"/>
                <a:gd name="T73" fmla="*/ 2775 h 3598"/>
                <a:gd name="T74" fmla="*/ 1799 w 2827"/>
                <a:gd name="T75" fmla="*/ 3598 h 3598"/>
                <a:gd name="T76" fmla="*/ 522 w 2827"/>
                <a:gd name="T77" fmla="*/ 2832 h 3598"/>
                <a:gd name="T78" fmla="*/ 335 w 2827"/>
                <a:gd name="T79" fmla="*/ 2663 h 3598"/>
                <a:gd name="T80" fmla="*/ 183 w 2827"/>
                <a:gd name="T81" fmla="*/ 2461 h 3598"/>
                <a:gd name="T82" fmla="*/ 74 w 2827"/>
                <a:gd name="T83" fmla="*/ 2230 h 3598"/>
                <a:gd name="T84" fmla="*/ 12 w 2827"/>
                <a:gd name="T85" fmla="*/ 1978 h 3598"/>
                <a:gd name="T86" fmla="*/ 3 w 2827"/>
                <a:gd name="T87" fmla="*/ 1709 h 3598"/>
                <a:gd name="T88" fmla="*/ 48 w 2827"/>
                <a:gd name="T89" fmla="*/ 1450 h 3598"/>
                <a:gd name="T90" fmla="*/ 142 w 2827"/>
                <a:gd name="T91" fmla="*/ 1211 h 3598"/>
                <a:gd name="T92" fmla="*/ 280 w 2827"/>
                <a:gd name="T93" fmla="*/ 999 h 3598"/>
                <a:gd name="T94" fmla="*/ 456 w 2827"/>
                <a:gd name="T95" fmla="*/ 819 h 3598"/>
                <a:gd name="T96" fmla="*/ 771 w 2827"/>
                <a:gd name="T97" fmla="*/ 0 h 3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27" h="3598">
                  <a:moveTo>
                    <a:pt x="1284" y="771"/>
                  </a:moveTo>
                  <a:lnTo>
                    <a:pt x="1201" y="774"/>
                  </a:lnTo>
                  <a:lnTo>
                    <a:pt x="1119" y="785"/>
                  </a:lnTo>
                  <a:lnTo>
                    <a:pt x="1038" y="801"/>
                  </a:lnTo>
                  <a:lnTo>
                    <a:pt x="961" y="823"/>
                  </a:lnTo>
                  <a:lnTo>
                    <a:pt x="885" y="852"/>
                  </a:lnTo>
                  <a:lnTo>
                    <a:pt x="813" y="886"/>
                  </a:lnTo>
                  <a:lnTo>
                    <a:pt x="744" y="926"/>
                  </a:lnTo>
                  <a:lnTo>
                    <a:pt x="678" y="969"/>
                  </a:lnTo>
                  <a:lnTo>
                    <a:pt x="616" y="1018"/>
                  </a:lnTo>
                  <a:lnTo>
                    <a:pt x="558" y="1073"/>
                  </a:lnTo>
                  <a:lnTo>
                    <a:pt x="505" y="1131"/>
                  </a:lnTo>
                  <a:lnTo>
                    <a:pt x="456" y="1193"/>
                  </a:lnTo>
                  <a:lnTo>
                    <a:pt x="411" y="1258"/>
                  </a:lnTo>
                  <a:lnTo>
                    <a:pt x="372" y="1327"/>
                  </a:lnTo>
                  <a:lnTo>
                    <a:pt x="338" y="1399"/>
                  </a:lnTo>
                  <a:lnTo>
                    <a:pt x="310" y="1474"/>
                  </a:lnTo>
                  <a:lnTo>
                    <a:pt x="287" y="1553"/>
                  </a:lnTo>
                  <a:lnTo>
                    <a:pt x="270" y="1632"/>
                  </a:lnTo>
                  <a:lnTo>
                    <a:pt x="261" y="1715"/>
                  </a:lnTo>
                  <a:lnTo>
                    <a:pt x="257" y="1799"/>
                  </a:lnTo>
                  <a:lnTo>
                    <a:pt x="261" y="1883"/>
                  </a:lnTo>
                  <a:lnTo>
                    <a:pt x="270" y="1966"/>
                  </a:lnTo>
                  <a:lnTo>
                    <a:pt x="287" y="2045"/>
                  </a:lnTo>
                  <a:lnTo>
                    <a:pt x="310" y="2124"/>
                  </a:lnTo>
                  <a:lnTo>
                    <a:pt x="338" y="2199"/>
                  </a:lnTo>
                  <a:lnTo>
                    <a:pt x="372" y="2271"/>
                  </a:lnTo>
                  <a:lnTo>
                    <a:pt x="411" y="2340"/>
                  </a:lnTo>
                  <a:lnTo>
                    <a:pt x="456" y="2405"/>
                  </a:lnTo>
                  <a:lnTo>
                    <a:pt x="505" y="2467"/>
                  </a:lnTo>
                  <a:lnTo>
                    <a:pt x="558" y="2525"/>
                  </a:lnTo>
                  <a:lnTo>
                    <a:pt x="616" y="2580"/>
                  </a:lnTo>
                  <a:lnTo>
                    <a:pt x="678" y="2629"/>
                  </a:lnTo>
                  <a:lnTo>
                    <a:pt x="744" y="2672"/>
                  </a:lnTo>
                  <a:lnTo>
                    <a:pt x="813" y="2712"/>
                  </a:lnTo>
                  <a:lnTo>
                    <a:pt x="885" y="2746"/>
                  </a:lnTo>
                  <a:lnTo>
                    <a:pt x="961" y="2775"/>
                  </a:lnTo>
                  <a:lnTo>
                    <a:pt x="1038" y="2797"/>
                  </a:lnTo>
                  <a:lnTo>
                    <a:pt x="1119" y="2813"/>
                  </a:lnTo>
                  <a:lnTo>
                    <a:pt x="1201" y="2824"/>
                  </a:lnTo>
                  <a:lnTo>
                    <a:pt x="1284" y="2827"/>
                  </a:lnTo>
                  <a:lnTo>
                    <a:pt x="1370" y="2824"/>
                  </a:lnTo>
                  <a:lnTo>
                    <a:pt x="1451" y="2813"/>
                  </a:lnTo>
                  <a:lnTo>
                    <a:pt x="1532" y="2797"/>
                  </a:lnTo>
                  <a:lnTo>
                    <a:pt x="1609" y="2775"/>
                  </a:lnTo>
                  <a:lnTo>
                    <a:pt x="1685" y="2746"/>
                  </a:lnTo>
                  <a:lnTo>
                    <a:pt x="1757" y="2712"/>
                  </a:lnTo>
                  <a:lnTo>
                    <a:pt x="1826" y="2672"/>
                  </a:lnTo>
                  <a:lnTo>
                    <a:pt x="1892" y="2629"/>
                  </a:lnTo>
                  <a:lnTo>
                    <a:pt x="1954" y="2580"/>
                  </a:lnTo>
                  <a:lnTo>
                    <a:pt x="2012" y="2525"/>
                  </a:lnTo>
                  <a:lnTo>
                    <a:pt x="2065" y="2467"/>
                  </a:lnTo>
                  <a:lnTo>
                    <a:pt x="2114" y="2405"/>
                  </a:lnTo>
                  <a:lnTo>
                    <a:pt x="2159" y="2340"/>
                  </a:lnTo>
                  <a:lnTo>
                    <a:pt x="2198" y="2271"/>
                  </a:lnTo>
                  <a:lnTo>
                    <a:pt x="2232" y="2199"/>
                  </a:lnTo>
                  <a:lnTo>
                    <a:pt x="2260" y="2124"/>
                  </a:lnTo>
                  <a:lnTo>
                    <a:pt x="2283" y="2045"/>
                  </a:lnTo>
                  <a:lnTo>
                    <a:pt x="2300" y="1966"/>
                  </a:lnTo>
                  <a:lnTo>
                    <a:pt x="2309" y="1883"/>
                  </a:lnTo>
                  <a:lnTo>
                    <a:pt x="2313" y="1799"/>
                  </a:lnTo>
                  <a:lnTo>
                    <a:pt x="2309" y="1715"/>
                  </a:lnTo>
                  <a:lnTo>
                    <a:pt x="2300" y="1632"/>
                  </a:lnTo>
                  <a:lnTo>
                    <a:pt x="2283" y="1553"/>
                  </a:lnTo>
                  <a:lnTo>
                    <a:pt x="2260" y="1474"/>
                  </a:lnTo>
                  <a:lnTo>
                    <a:pt x="2232" y="1399"/>
                  </a:lnTo>
                  <a:lnTo>
                    <a:pt x="2198" y="1327"/>
                  </a:lnTo>
                  <a:lnTo>
                    <a:pt x="2159" y="1258"/>
                  </a:lnTo>
                  <a:lnTo>
                    <a:pt x="2114" y="1193"/>
                  </a:lnTo>
                  <a:lnTo>
                    <a:pt x="2065" y="1131"/>
                  </a:lnTo>
                  <a:lnTo>
                    <a:pt x="2012" y="1073"/>
                  </a:lnTo>
                  <a:lnTo>
                    <a:pt x="1954" y="1018"/>
                  </a:lnTo>
                  <a:lnTo>
                    <a:pt x="1892" y="969"/>
                  </a:lnTo>
                  <a:lnTo>
                    <a:pt x="1826" y="926"/>
                  </a:lnTo>
                  <a:lnTo>
                    <a:pt x="1757" y="886"/>
                  </a:lnTo>
                  <a:lnTo>
                    <a:pt x="1685" y="852"/>
                  </a:lnTo>
                  <a:lnTo>
                    <a:pt x="1609" y="823"/>
                  </a:lnTo>
                  <a:lnTo>
                    <a:pt x="1532" y="801"/>
                  </a:lnTo>
                  <a:lnTo>
                    <a:pt x="1451" y="785"/>
                  </a:lnTo>
                  <a:lnTo>
                    <a:pt x="1370" y="774"/>
                  </a:lnTo>
                  <a:lnTo>
                    <a:pt x="1284" y="771"/>
                  </a:lnTo>
                  <a:close/>
                  <a:moveTo>
                    <a:pt x="771" y="0"/>
                  </a:moveTo>
                  <a:lnTo>
                    <a:pt x="1799" y="0"/>
                  </a:lnTo>
                  <a:lnTo>
                    <a:pt x="1978" y="717"/>
                  </a:lnTo>
                  <a:lnTo>
                    <a:pt x="2051" y="768"/>
                  </a:lnTo>
                  <a:lnTo>
                    <a:pt x="2120" y="823"/>
                  </a:lnTo>
                  <a:lnTo>
                    <a:pt x="2184" y="882"/>
                  </a:lnTo>
                  <a:lnTo>
                    <a:pt x="2245" y="945"/>
                  </a:lnTo>
                  <a:lnTo>
                    <a:pt x="2301" y="1013"/>
                  </a:lnTo>
                  <a:lnTo>
                    <a:pt x="2353" y="1085"/>
                  </a:lnTo>
                  <a:lnTo>
                    <a:pt x="2400" y="1159"/>
                  </a:lnTo>
                  <a:lnTo>
                    <a:pt x="2441" y="1237"/>
                  </a:lnTo>
                  <a:lnTo>
                    <a:pt x="2477" y="1319"/>
                  </a:lnTo>
                  <a:lnTo>
                    <a:pt x="2508" y="1403"/>
                  </a:lnTo>
                  <a:lnTo>
                    <a:pt x="2533" y="1490"/>
                  </a:lnTo>
                  <a:lnTo>
                    <a:pt x="2552" y="1579"/>
                  </a:lnTo>
                  <a:lnTo>
                    <a:pt x="2563" y="1670"/>
                  </a:lnTo>
                  <a:lnTo>
                    <a:pt x="2827" y="1670"/>
                  </a:lnTo>
                  <a:lnTo>
                    <a:pt x="2827" y="1928"/>
                  </a:lnTo>
                  <a:lnTo>
                    <a:pt x="2563" y="1928"/>
                  </a:lnTo>
                  <a:lnTo>
                    <a:pt x="2552" y="2019"/>
                  </a:lnTo>
                  <a:lnTo>
                    <a:pt x="2533" y="2108"/>
                  </a:lnTo>
                  <a:lnTo>
                    <a:pt x="2508" y="2195"/>
                  </a:lnTo>
                  <a:lnTo>
                    <a:pt x="2477" y="2279"/>
                  </a:lnTo>
                  <a:lnTo>
                    <a:pt x="2441" y="2361"/>
                  </a:lnTo>
                  <a:lnTo>
                    <a:pt x="2400" y="2439"/>
                  </a:lnTo>
                  <a:lnTo>
                    <a:pt x="2353" y="2513"/>
                  </a:lnTo>
                  <a:lnTo>
                    <a:pt x="2301" y="2585"/>
                  </a:lnTo>
                  <a:lnTo>
                    <a:pt x="2245" y="2653"/>
                  </a:lnTo>
                  <a:lnTo>
                    <a:pt x="2184" y="2716"/>
                  </a:lnTo>
                  <a:lnTo>
                    <a:pt x="2120" y="2775"/>
                  </a:lnTo>
                  <a:lnTo>
                    <a:pt x="2051" y="2830"/>
                  </a:lnTo>
                  <a:lnTo>
                    <a:pt x="1978" y="2881"/>
                  </a:lnTo>
                  <a:lnTo>
                    <a:pt x="1799" y="3598"/>
                  </a:lnTo>
                  <a:lnTo>
                    <a:pt x="771" y="3598"/>
                  </a:lnTo>
                  <a:lnTo>
                    <a:pt x="591" y="2879"/>
                  </a:lnTo>
                  <a:lnTo>
                    <a:pt x="522" y="2832"/>
                  </a:lnTo>
                  <a:lnTo>
                    <a:pt x="456" y="2779"/>
                  </a:lnTo>
                  <a:lnTo>
                    <a:pt x="394" y="2724"/>
                  </a:lnTo>
                  <a:lnTo>
                    <a:pt x="335" y="2663"/>
                  </a:lnTo>
                  <a:lnTo>
                    <a:pt x="280" y="2599"/>
                  </a:lnTo>
                  <a:lnTo>
                    <a:pt x="230" y="2532"/>
                  </a:lnTo>
                  <a:lnTo>
                    <a:pt x="183" y="2461"/>
                  </a:lnTo>
                  <a:lnTo>
                    <a:pt x="142" y="2387"/>
                  </a:lnTo>
                  <a:lnTo>
                    <a:pt x="106" y="2309"/>
                  </a:lnTo>
                  <a:lnTo>
                    <a:pt x="74" y="2230"/>
                  </a:lnTo>
                  <a:lnTo>
                    <a:pt x="48" y="2148"/>
                  </a:lnTo>
                  <a:lnTo>
                    <a:pt x="27" y="2064"/>
                  </a:lnTo>
                  <a:lnTo>
                    <a:pt x="12" y="1978"/>
                  </a:lnTo>
                  <a:lnTo>
                    <a:pt x="3" y="1889"/>
                  </a:lnTo>
                  <a:lnTo>
                    <a:pt x="0" y="1799"/>
                  </a:lnTo>
                  <a:lnTo>
                    <a:pt x="3" y="1709"/>
                  </a:lnTo>
                  <a:lnTo>
                    <a:pt x="12" y="1620"/>
                  </a:lnTo>
                  <a:lnTo>
                    <a:pt x="27" y="1534"/>
                  </a:lnTo>
                  <a:lnTo>
                    <a:pt x="48" y="1450"/>
                  </a:lnTo>
                  <a:lnTo>
                    <a:pt x="74" y="1368"/>
                  </a:lnTo>
                  <a:lnTo>
                    <a:pt x="106" y="1289"/>
                  </a:lnTo>
                  <a:lnTo>
                    <a:pt x="142" y="1211"/>
                  </a:lnTo>
                  <a:lnTo>
                    <a:pt x="183" y="1137"/>
                  </a:lnTo>
                  <a:lnTo>
                    <a:pt x="230" y="1066"/>
                  </a:lnTo>
                  <a:lnTo>
                    <a:pt x="280" y="999"/>
                  </a:lnTo>
                  <a:lnTo>
                    <a:pt x="335" y="935"/>
                  </a:lnTo>
                  <a:lnTo>
                    <a:pt x="394" y="874"/>
                  </a:lnTo>
                  <a:lnTo>
                    <a:pt x="456" y="819"/>
                  </a:lnTo>
                  <a:lnTo>
                    <a:pt x="522" y="766"/>
                  </a:lnTo>
                  <a:lnTo>
                    <a:pt x="591" y="719"/>
                  </a:lnTo>
                  <a:lnTo>
                    <a:pt x="77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4788059-FDE4-4996-9D00-55DCBDBD7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1" y="2112"/>
              <a:ext cx="77" cy="172"/>
            </a:xfrm>
            <a:custGeom>
              <a:avLst/>
              <a:gdLst>
                <a:gd name="T0" fmla="*/ 0 w 534"/>
                <a:gd name="T1" fmla="*/ 0 h 1199"/>
                <a:gd name="T2" fmla="*/ 256 w 534"/>
                <a:gd name="T3" fmla="*/ 0 h 1199"/>
                <a:gd name="T4" fmla="*/ 256 w 534"/>
                <a:gd name="T5" fmla="*/ 652 h 1199"/>
                <a:gd name="T6" fmla="*/ 534 w 534"/>
                <a:gd name="T7" fmla="*/ 1054 h 1199"/>
                <a:gd name="T8" fmla="*/ 324 w 534"/>
                <a:gd name="T9" fmla="*/ 1199 h 1199"/>
                <a:gd name="T10" fmla="*/ 0 w 534"/>
                <a:gd name="T11" fmla="*/ 731 h 1199"/>
                <a:gd name="T12" fmla="*/ 0 w 534"/>
                <a:gd name="T13" fmla="*/ 0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4" h="1199">
                  <a:moveTo>
                    <a:pt x="0" y="0"/>
                  </a:moveTo>
                  <a:lnTo>
                    <a:pt x="256" y="0"/>
                  </a:lnTo>
                  <a:lnTo>
                    <a:pt x="256" y="652"/>
                  </a:lnTo>
                  <a:lnTo>
                    <a:pt x="534" y="1054"/>
                  </a:lnTo>
                  <a:lnTo>
                    <a:pt x="324" y="1199"/>
                  </a:lnTo>
                  <a:lnTo>
                    <a:pt x="0" y="73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2" name="Group 20">
            <a:extLst>
              <a:ext uri="{FF2B5EF4-FFF2-40B4-BE49-F238E27FC236}">
                <a16:creationId xmlns:a16="http://schemas.microsoft.com/office/drawing/2014/main" id="{7C4E29D2-9B09-4723-A152-6747E37FB84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038497" y="3696552"/>
            <a:ext cx="544865" cy="441696"/>
            <a:chOff x="2999" y="2102"/>
            <a:chExt cx="338" cy="274"/>
          </a:xfrm>
          <a:solidFill>
            <a:schemeClr val="bg1"/>
          </a:solidFill>
        </p:grpSpPr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27991C1F-7C3E-42C7-962B-D34C9F1696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90" y="2102"/>
              <a:ext cx="156" cy="274"/>
            </a:xfrm>
            <a:custGeom>
              <a:avLst/>
              <a:gdLst>
                <a:gd name="T0" fmla="*/ 885 w 1552"/>
                <a:gd name="T1" fmla="*/ 1478 h 2738"/>
                <a:gd name="T2" fmla="*/ 885 w 1552"/>
                <a:gd name="T3" fmla="*/ 1838 h 2738"/>
                <a:gd name="T4" fmla="*/ 1244 w 1552"/>
                <a:gd name="T5" fmla="*/ 1838 h 2738"/>
                <a:gd name="T6" fmla="*/ 1244 w 1552"/>
                <a:gd name="T7" fmla="*/ 1478 h 2738"/>
                <a:gd name="T8" fmla="*/ 885 w 1552"/>
                <a:gd name="T9" fmla="*/ 1478 h 2738"/>
                <a:gd name="T10" fmla="*/ 309 w 1552"/>
                <a:gd name="T11" fmla="*/ 1478 h 2738"/>
                <a:gd name="T12" fmla="*/ 309 w 1552"/>
                <a:gd name="T13" fmla="*/ 1838 h 2738"/>
                <a:gd name="T14" fmla="*/ 667 w 1552"/>
                <a:gd name="T15" fmla="*/ 1838 h 2738"/>
                <a:gd name="T16" fmla="*/ 667 w 1552"/>
                <a:gd name="T17" fmla="*/ 1478 h 2738"/>
                <a:gd name="T18" fmla="*/ 309 w 1552"/>
                <a:gd name="T19" fmla="*/ 1478 h 2738"/>
                <a:gd name="T20" fmla="*/ 885 w 1552"/>
                <a:gd name="T21" fmla="*/ 900 h 2738"/>
                <a:gd name="T22" fmla="*/ 885 w 1552"/>
                <a:gd name="T23" fmla="*/ 1260 h 2738"/>
                <a:gd name="T24" fmla="*/ 1244 w 1552"/>
                <a:gd name="T25" fmla="*/ 1260 h 2738"/>
                <a:gd name="T26" fmla="*/ 1244 w 1552"/>
                <a:gd name="T27" fmla="*/ 900 h 2738"/>
                <a:gd name="T28" fmla="*/ 885 w 1552"/>
                <a:gd name="T29" fmla="*/ 900 h 2738"/>
                <a:gd name="T30" fmla="*/ 309 w 1552"/>
                <a:gd name="T31" fmla="*/ 900 h 2738"/>
                <a:gd name="T32" fmla="*/ 309 w 1552"/>
                <a:gd name="T33" fmla="*/ 1260 h 2738"/>
                <a:gd name="T34" fmla="*/ 667 w 1552"/>
                <a:gd name="T35" fmla="*/ 1260 h 2738"/>
                <a:gd name="T36" fmla="*/ 667 w 1552"/>
                <a:gd name="T37" fmla="*/ 900 h 2738"/>
                <a:gd name="T38" fmla="*/ 309 w 1552"/>
                <a:gd name="T39" fmla="*/ 900 h 2738"/>
                <a:gd name="T40" fmla="*/ 885 w 1552"/>
                <a:gd name="T41" fmla="*/ 322 h 2738"/>
                <a:gd name="T42" fmla="*/ 885 w 1552"/>
                <a:gd name="T43" fmla="*/ 682 h 2738"/>
                <a:gd name="T44" fmla="*/ 1244 w 1552"/>
                <a:gd name="T45" fmla="*/ 682 h 2738"/>
                <a:gd name="T46" fmla="*/ 1244 w 1552"/>
                <a:gd name="T47" fmla="*/ 322 h 2738"/>
                <a:gd name="T48" fmla="*/ 885 w 1552"/>
                <a:gd name="T49" fmla="*/ 322 h 2738"/>
                <a:gd name="T50" fmla="*/ 309 w 1552"/>
                <a:gd name="T51" fmla="*/ 322 h 2738"/>
                <a:gd name="T52" fmla="*/ 309 w 1552"/>
                <a:gd name="T53" fmla="*/ 682 h 2738"/>
                <a:gd name="T54" fmla="*/ 667 w 1552"/>
                <a:gd name="T55" fmla="*/ 682 h 2738"/>
                <a:gd name="T56" fmla="*/ 667 w 1552"/>
                <a:gd name="T57" fmla="*/ 322 h 2738"/>
                <a:gd name="T58" fmla="*/ 309 w 1552"/>
                <a:gd name="T59" fmla="*/ 322 h 2738"/>
                <a:gd name="T60" fmla="*/ 0 w 1552"/>
                <a:gd name="T61" fmla="*/ 0 h 2738"/>
                <a:gd name="T62" fmla="*/ 1552 w 1552"/>
                <a:gd name="T63" fmla="*/ 0 h 2738"/>
                <a:gd name="T64" fmla="*/ 1552 w 1552"/>
                <a:gd name="T65" fmla="*/ 2738 h 2738"/>
                <a:gd name="T66" fmla="*/ 955 w 1552"/>
                <a:gd name="T67" fmla="*/ 2738 h 2738"/>
                <a:gd name="T68" fmla="*/ 955 w 1552"/>
                <a:gd name="T69" fmla="*/ 2126 h 2738"/>
                <a:gd name="T70" fmla="*/ 597 w 1552"/>
                <a:gd name="T71" fmla="*/ 2126 h 2738"/>
                <a:gd name="T72" fmla="*/ 597 w 1552"/>
                <a:gd name="T73" fmla="*/ 2738 h 2738"/>
                <a:gd name="T74" fmla="*/ 0 w 1552"/>
                <a:gd name="T75" fmla="*/ 2738 h 2738"/>
                <a:gd name="T76" fmla="*/ 0 w 1552"/>
                <a:gd name="T77" fmla="*/ 0 h 2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52" h="2738">
                  <a:moveTo>
                    <a:pt x="885" y="1478"/>
                  </a:moveTo>
                  <a:lnTo>
                    <a:pt x="885" y="1838"/>
                  </a:lnTo>
                  <a:lnTo>
                    <a:pt x="1244" y="1838"/>
                  </a:lnTo>
                  <a:lnTo>
                    <a:pt x="1244" y="1478"/>
                  </a:lnTo>
                  <a:lnTo>
                    <a:pt x="885" y="1478"/>
                  </a:lnTo>
                  <a:close/>
                  <a:moveTo>
                    <a:pt x="309" y="1478"/>
                  </a:moveTo>
                  <a:lnTo>
                    <a:pt x="309" y="1838"/>
                  </a:lnTo>
                  <a:lnTo>
                    <a:pt x="667" y="1838"/>
                  </a:lnTo>
                  <a:lnTo>
                    <a:pt x="667" y="1478"/>
                  </a:lnTo>
                  <a:lnTo>
                    <a:pt x="309" y="1478"/>
                  </a:lnTo>
                  <a:close/>
                  <a:moveTo>
                    <a:pt x="885" y="900"/>
                  </a:moveTo>
                  <a:lnTo>
                    <a:pt x="885" y="1260"/>
                  </a:lnTo>
                  <a:lnTo>
                    <a:pt x="1244" y="1260"/>
                  </a:lnTo>
                  <a:lnTo>
                    <a:pt x="1244" y="900"/>
                  </a:lnTo>
                  <a:lnTo>
                    <a:pt x="885" y="900"/>
                  </a:lnTo>
                  <a:close/>
                  <a:moveTo>
                    <a:pt x="309" y="900"/>
                  </a:moveTo>
                  <a:lnTo>
                    <a:pt x="309" y="1260"/>
                  </a:lnTo>
                  <a:lnTo>
                    <a:pt x="667" y="1260"/>
                  </a:lnTo>
                  <a:lnTo>
                    <a:pt x="667" y="900"/>
                  </a:lnTo>
                  <a:lnTo>
                    <a:pt x="309" y="900"/>
                  </a:lnTo>
                  <a:close/>
                  <a:moveTo>
                    <a:pt x="885" y="322"/>
                  </a:moveTo>
                  <a:lnTo>
                    <a:pt x="885" y="682"/>
                  </a:lnTo>
                  <a:lnTo>
                    <a:pt x="1244" y="682"/>
                  </a:lnTo>
                  <a:lnTo>
                    <a:pt x="1244" y="322"/>
                  </a:lnTo>
                  <a:lnTo>
                    <a:pt x="885" y="322"/>
                  </a:lnTo>
                  <a:close/>
                  <a:moveTo>
                    <a:pt x="309" y="322"/>
                  </a:moveTo>
                  <a:lnTo>
                    <a:pt x="309" y="682"/>
                  </a:lnTo>
                  <a:lnTo>
                    <a:pt x="667" y="682"/>
                  </a:lnTo>
                  <a:lnTo>
                    <a:pt x="667" y="322"/>
                  </a:lnTo>
                  <a:lnTo>
                    <a:pt x="309" y="322"/>
                  </a:lnTo>
                  <a:close/>
                  <a:moveTo>
                    <a:pt x="0" y="0"/>
                  </a:moveTo>
                  <a:lnTo>
                    <a:pt x="1552" y="0"/>
                  </a:lnTo>
                  <a:lnTo>
                    <a:pt x="1552" y="2738"/>
                  </a:lnTo>
                  <a:lnTo>
                    <a:pt x="955" y="2738"/>
                  </a:lnTo>
                  <a:lnTo>
                    <a:pt x="955" y="2126"/>
                  </a:lnTo>
                  <a:lnTo>
                    <a:pt x="597" y="2126"/>
                  </a:lnTo>
                  <a:lnTo>
                    <a:pt x="597" y="2738"/>
                  </a:lnTo>
                  <a:lnTo>
                    <a:pt x="0" y="273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27B17AA3-0DEB-4568-9465-B6A774BD53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9" y="2127"/>
              <a:ext cx="78" cy="249"/>
            </a:xfrm>
            <a:custGeom>
              <a:avLst/>
              <a:gdLst>
                <a:gd name="T0" fmla="*/ 166 w 773"/>
                <a:gd name="T1" fmla="*/ 1346 h 2493"/>
                <a:gd name="T2" fmla="*/ 166 w 773"/>
                <a:gd name="T3" fmla="*/ 1674 h 2493"/>
                <a:gd name="T4" fmla="*/ 492 w 773"/>
                <a:gd name="T5" fmla="*/ 1674 h 2493"/>
                <a:gd name="T6" fmla="*/ 492 w 773"/>
                <a:gd name="T7" fmla="*/ 1346 h 2493"/>
                <a:gd name="T8" fmla="*/ 166 w 773"/>
                <a:gd name="T9" fmla="*/ 1346 h 2493"/>
                <a:gd name="T10" fmla="*/ 166 w 773"/>
                <a:gd name="T11" fmla="*/ 820 h 2493"/>
                <a:gd name="T12" fmla="*/ 166 w 773"/>
                <a:gd name="T13" fmla="*/ 1147 h 2493"/>
                <a:gd name="T14" fmla="*/ 492 w 773"/>
                <a:gd name="T15" fmla="*/ 1147 h 2493"/>
                <a:gd name="T16" fmla="*/ 492 w 773"/>
                <a:gd name="T17" fmla="*/ 820 h 2493"/>
                <a:gd name="T18" fmla="*/ 166 w 773"/>
                <a:gd name="T19" fmla="*/ 820 h 2493"/>
                <a:gd name="T20" fmla="*/ 166 w 773"/>
                <a:gd name="T21" fmla="*/ 294 h 2493"/>
                <a:gd name="T22" fmla="*/ 166 w 773"/>
                <a:gd name="T23" fmla="*/ 621 h 2493"/>
                <a:gd name="T24" fmla="*/ 492 w 773"/>
                <a:gd name="T25" fmla="*/ 621 h 2493"/>
                <a:gd name="T26" fmla="*/ 492 w 773"/>
                <a:gd name="T27" fmla="*/ 294 h 2493"/>
                <a:gd name="T28" fmla="*/ 166 w 773"/>
                <a:gd name="T29" fmla="*/ 294 h 2493"/>
                <a:gd name="T30" fmla="*/ 0 w 773"/>
                <a:gd name="T31" fmla="*/ 0 h 2493"/>
                <a:gd name="T32" fmla="*/ 773 w 773"/>
                <a:gd name="T33" fmla="*/ 0 h 2493"/>
                <a:gd name="T34" fmla="*/ 773 w 773"/>
                <a:gd name="T35" fmla="*/ 2493 h 2493"/>
                <a:gd name="T36" fmla="*/ 230 w 773"/>
                <a:gd name="T37" fmla="*/ 2493 h 2493"/>
                <a:gd name="T38" fmla="*/ 230 w 773"/>
                <a:gd name="T39" fmla="*/ 1936 h 2493"/>
                <a:gd name="T40" fmla="*/ 0 w 773"/>
                <a:gd name="T41" fmla="*/ 1936 h 2493"/>
                <a:gd name="T42" fmla="*/ 0 w 773"/>
                <a:gd name="T43" fmla="*/ 0 h 2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73" h="2493">
                  <a:moveTo>
                    <a:pt x="166" y="1346"/>
                  </a:moveTo>
                  <a:lnTo>
                    <a:pt x="166" y="1674"/>
                  </a:lnTo>
                  <a:lnTo>
                    <a:pt x="492" y="1674"/>
                  </a:lnTo>
                  <a:lnTo>
                    <a:pt x="492" y="1346"/>
                  </a:lnTo>
                  <a:lnTo>
                    <a:pt x="166" y="1346"/>
                  </a:lnTo>
                  <a:close/>
                  <a:moveTo>
                    <a:pt x="166" y="820"/>
                  </a:moveTo>
                  <a:lnTo>
                    <a:pt x="166" y="1147"/>
                  </a:lnTo>
                  <a:lnTo>
                    <a:pt x="492" y="1147"/>
                  </a:lnTo>
                  <a:lnTo>
                    <a:pt x="492" y="820"/>
                  </a:lnTo>
                  <a:lnTo>
                    <a:pt x="166" y="820"/>
                  </a:lnTo>
                  <a:close/>
                  <a:moveTo>
                    <a:pt x="166" y="294"/>
                  </a:moveTo>
                  <a:lnTo>
                    <a:pt x="166" y="621"/>
                  </a:lnTo>
                  <a:lnTo>
                    <a:pt x="492" y="621"/>
                  </a:lnTo>
                  <a:lnTo>
                    <a:pt x="492" y="294"/>
                  </a:lnTo>
                  <a:lnTo>
                    <a:pt x="166" y="294"/>
                  </a:lnTo>
                  <a:close/>
                  <a:moveTo>
                    <a:pt x="0" y="0"/>
                  </a:moveTo>
                  <a:lnTo>
                    <a:pt x="773" y="0"/>
                  </a:lnTo>
                  <a:lnTo>
                    <a:pt x="773" y="2493"/>
                  </a:lnTo>
                  <a:lnTo>
                    <a:pt x="230" y="2493"/>
                  </a:lnTo>
                  <a:lnTo>
                    <a:pt x="230" y="1936"/>
                  </a:lnTo>
                  <a:lnTo>
                    <a:pt x="0" y="193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id="{E26E26BF-A407-471C-9306-09774029E8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9" y="2127"/>
              <a:ext cx="77" cy="249"/>
            </a:xfrm>
            <a:custGeom>
              <a:avLst/>
              <a:gdLst>
                <a:gd name="T0" fmla="*/ 281 w 773"/>
                <a:gd name="T1" fmla="*/ 1346 h 2493"/>
                <a:gd name="T2" fmla="*/ 281 w 773"/>
                <a:gd name="T3" fmla="*/ 1673 h 2493"/>
                <a:gd name="T4" fmla="*/ 607 w 773"/>
                <a:gd name="T5" fmla="*/ 1673 h 2493"/>
                <a:gd name="T6" fmla="*/ 607 w 773"/>
                <a:gd name="T7" fmla="*/ 1346 h 2493"/>
                <a:gd name="T8" fmla="*/ 281 w 773"/>
                <a:gd name="T9" fmla="*/ 1346 h 2493"/>
                <a:gd name="T10" fmla="*/ 281 w 773"/>
                <a:gd name="T11" fmla="*/ 820 h 2493"/>
                <a:gd name="T12" fmla="*/ 281 w 773"/>
                <a:gd name="T13" fmla="*/ 1147 h 2493"/>
                <a:gd name="T14" fmla="*/ 607 w 773"/>
                <a:gd name="T15" fmla="*/ 1147 h 2493"/>
                <a:gd name="T16" fmla="*/ 607 w 773"/>
                <a:gd name="T17" fmla="*/ 820 h 2493"/>
                <a:gd name="T18" fmla="*/ 281 w 773"/>
                <a:gd name="T19" fmla="*/ 820 h 2493"/>
                <a:gd name="T20" fmla="*/ 281 w 773"/>
                <a:gd name="T21" fmla="*/ 294 h 2493"/>
                <a:gd name="T22" fmla="*/ 281 w 773"/>
                <a:gd name="T23" fmla="*/ 621 h 2493"/>
                <a:gd name="T24" fmla="*/ 607 w 773"/>
                <a:gd name="T25" fmla="*/ 621 h 2493"/>
                <a:gd name="T26" fmla="*/ 607 w 773"/>
                <a:gd name="T27" fmla="*/ 294 h 2493"/>
                <a:gd name="T28" fmla="*/ 281 w 773"/>
                <a:gd name="T29" fmla="*/ 294 h 2493"/>
                <a:gd name="T30" fmla="*/ 0 w 773"/>
                <a:gd name="T31" fmla="*/ 0 h 2493"/>
                <a:gd name="T32" fmla="*/ 773 w 773"/>
                <a:gd name="T33" fmla="*/ 0 h 2493"/>
                <a:gd name="T34" fmla="*/ 773 w 773"/>
                <a:gd name="T35" fmla="*/ 1936 h 2493"/>
                <a:gd name="T36" fmla="*/ 543 w 773"/>
                <a:gd name="T37" fmla="*/ 1936 h 2493"/>
                <a:gd name="T38" fmla="*/ 543 w 773"/>
                <a:gd name="T39" fmla="*/ 2493 h 2493"/>
                <a:gd name="T40" fmla="*/ 0 w 773"/>
                <a:gd name="T41" fmla="*/ 2493 h 2493"/>
                <a:gd name="T42" fmla="*/ 0 w 773"/>
                <a:gd name="T43" fmla="*/ 0 h 2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73" h="2493">
                  <a:moveTo>
                    <a:pt x="281" y="1346"/>
                  </a:moveTo>
                  <a:lnTo>
                    <a:pt x="281" y="1673"/>
                  </a:lnTo>
                  <a:lnTo>
                    <a:pt x="607" y="1673"/>
                  </a:lnTo>
                  <a:lnTo>
                    <a:pt x="607" y="1346"/>
                  </a:lnTo>
                  <a:lnTo>
                    <a:pt x="281" y="1346"/>
                  </a:lnTo>
                  <a:close/>
                  <a:moveTo>
                    <a:pt x="281" y="820"/>
                  </a:moveTo>
                  <a:lnTo>
                    <a:pt x="281" y="1147"/>
                  </a:lnTo>
                  <a:lnTo>
                    <a:pt x="607" y="1147"/>
                  </a:lnTo>
                  <a:lnTo>
                    <a:pt x="607" y="820"/>
                  </a:lnTo>
                  <a:lnTo>
                    <a:pt x="281" y="820"/>
                  </a:lnTo>
                  <a:close/>
                  <a:moveTo>
                    <a:pt x="281" y="294"/>
                  </a:moveTo>
                  <a:lnTo>
                    <a:pt x="281" y="621"/>
                  </a:lnTo>
                  <a:lnTo>
                    <a:pt x="607" y="621"/>
                  </a:lnTo>
                  <a:lnTo>
                    <a:pt x="607" y="294"/>
                  </a:lnTo>
                  <a:lnTo>
                    <a:pt x="281" y="294"/>
                  </a:lnTo>
                  <a:close/>
                  <a:moveTo>
                    <a:pt x="0" y="0"/>
                  </a:moveTo>
                  <a:lnTo>
                    <a:pt x="773" y="0"/>
                  </a:lnTo>
                  <a:lnTo>
                    <a:pt x="773" y="1936"/>
                  </a:lnTo>
                  <a:lnTo>
                    <a:pt x="543" y="1936"/>
                  </a:lnTo>
                  <a:lnTo>
                    <a:pt x="543" y="2493"/>
                  </a:lnTo>
                  <a:lnTo>
                    <a:pt x="0" y="249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6" name="Freeform 29">
            <a:extLst>
              <a:ext uri="{FF2B5EF4-FFF2-40B4-BE49-F238E27FC236}">
                <a16:creationId xmlns:a16="http://schemas.microsoft.com/office/drawing/2014/main" id="{9655EAF2-FC63-4BEC-A958-67A42418D122}"/>
              </a:ext>
            </a:extLst>
          </p:cNvPr>
          <p:cNvSpPr>
            <a:spLocks noEditPoints="1"/>
          </p:cNvSpPr>
          <p:nvPr/>
        </p:nvSpPr>
        <p:spPr bwMode="auto">
          <a:xfrm>
            <a:off x="7670347" y="3152906"/>
            <a:ext cx="654586" cy="208568"/>
          </a:xfrm>
          <a:custGeom>
            <a:avLst/>
            <a:gdLst>
              <a:gd name="T0" fmla="*/ 2541 w 3268"/>
              <a:gd name="T1" fmla="*/ 1047 h 1109"/>
              <a:gd name="T2" fmla="*/ 2541 w 3268"/>
              <a:gd name="T3" fmla="*/ 739 h 1109"/>
              <a:gd name="T4" fmla="*/ 727 w 3268"/>
              <a:gd name="T5" fmla="*/ 1047 h 1109"/>
              <a:gd name="T6" fmla="*/ 407 w 3268"/>
              <a:gd name="T7" fmla="*/ 739 h 1109"/>
              <a:gd name="T8" fmla="*/ 2806 w 3268"/>
              <a:gd name="T9" fmla="*/ 0 h 1109"/>
              <a:gd name="T10" fmla="*/ 2839 w 3268"/>
              <a:gd name="T11" fmla="*/ 11 h 1109"/>
              <a:gd name="T12" fmla="*/ 2859 w 3268"/>
              <a:gd name="T13" fmla="*/ 39 h 1109"/>
              <a:gd name="T14" fmla="*/ 2862 w 3268"/>
              <a:gd name="T15" fmla="*/ 369 h 1109"/>
              <a:gd name="T16" fmla="*/ 3228 w 3268"/>
              <a:gd name="T17" fmla="*/ 372 h 1109"/>
              <a:gd name="T18" fmla="*/ 3251 w 3268"/>
              <a:gd name="T19" fmla="*/ 386 h 1109"/>
              <a:gd name="T20" fmla="*/ 3266 w 3268"/>
              <a:gd name="T21" fmla="*/ 411 h 1109"/>
              <a:gd name="T22" fmla="*/ 3267 w 3268"/>
              <a:gd name="T23" fmla="*/ 440 h 1109"/>
              <a:gd name="T24" fmla="*/ 3118 w 3268"/>
              <a:gd name="T25" fmla="*/ 739 h 1109"/>
              <a:gd name="T26" fmla="*/ 3267 w 3268"/>
              <a:gd name="T27" fmla="*/ 1039 h 1109"/>
              <a:gd name="T28" fmla="*/ 3266 w 3268"/>
              <a:gd name="T29" fmla="*/ 1067 h 1109"/>
              <a:gd name="T30" fmla="*/ 3252 w 3268"/>
              <a:gd name="T31" fmla="*/ 1093 h 1109"/>
              <a:gd name="T32" fmla="*/ 3228 w 3268"/>
              <a:gd name="T33" fmla="*/ 1107 h 1109"/>
              <a:gd name="T34" fmla="*/ 2533 w 3268"/>
              <a:gd name="T35" fmla="*/ 1109 h 1109"/>
              <a:gd name="T36" fmla="*/ 2500 w 3268"/>
              <a:gd name="T37" fmla="*/ 1098 h 1109"/>
              <a:gd name="T38" fmla="*/ 2480 w 3268"/>
              <a:gd name="T39" fmla="*/ 1070 h 1109"/>
              <a:gd name="T40" fmla="*/ 2477 w 3268"/>
              <a:gd name="T41" fmla="*/ 739 h 1109"/>
              <a:gd name="T42" fmla="*/ 791 w 3268"/>
              <a:gd name="T43" fmla="*/ 1052 h 1109"/>
              <a:gd name="T44" fmla="*/ 781 w 3268"/>
              <a:gd name="T45" fmla="*/ 1085 h 1109"/>
              <a:gd name="T46" fmla="*/ 753 w 3268"/>
              <a:gd name="T47" fmla="*/ 1106 h 1109"/>
              <a:gd name="T48" fmla="*/ 56 w 3268"/>
              <a:gd name="T49" fmla="*/ 1109 h 1109"/>
              <a:gd name="T50" fmla="*/ 29 w 3268"/>
              <a:gd name="T51" fmla="*/ 1102 h 1109"/>
              <a:gd name="T52" fmla="*/ 8 w 3268"/>
              <a:gd name="T53" fmla="*/ 1081 h 1109"/>
              <a:gd name="T54" fmla="*/ 0 w 3268"/>
              <a:gd name="T55" fmla="*/ 1054 h 1109"/>
              <a:gd name="T56" fmla="*/ 6 w 3268"/>
              <a:gd name="T57" fmla="*/ 1026 h 1109"/>
              <a:gd name="T58" fmla="*/ 6 w 3268"/>
              <a:gd name="T59" fmla="*/ 453 h 1109"/>
              <a:gd name="T60" fmla="*/ 0 w 3268"/>
              <a:gd name="T61" fmla="*/ 425 h 1109"/>
              <a:gd name="T62" fmla="*/ 8 w 3268"/>
              <a:gd name="T63" fmla="*/ 398 h 1109"/>
              <a:gd name="T64" fmla="*/ 29 w 3268"/>
              <a:gd name="T65" fmla="*/ 377 h 1109"/>
              <a:gd name="T66" fmla="*/ 56 w 3268"/>
              <a:gd name="T67" fmla="*/ 369 h 1109"/>
              <a:gd name="T68" fmla="*/ 407 w 3268"/>
              <a:gd name="T69" fmla="*/ 57 h 1109"/>
              <a:gd name="T70" fmla="*/ 417 w 3268"/>
              <a:gd name="T71" fmla="*/ 24 h 1109"/>
              <a:gd name="T72" fmla="*/ 445 w 3268"/>
              <a:gd name="T73" fmla="*/ 3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268" h="1109">
                <a:moveTo>
                  <a:pt x="2541" y="739"/>
                </a:moveTo>
                <a:lnTo>
                  <a:pt x="2541" y="1047"/>
                </a:lnTo>
                <a:lnTo>
                  <a:pt x="2862" y="739"/>
                </a:lnTo>
                <a:lnTo>
                  <a:pt x="2541" y="739"/>
                </a:lnTo>
                <a:close/>
                <a:moveTo>
                  <a:pt x="407" y="739"/>
                </a:moveTo>
                <a:lnTo>
                  <a:pt x="727" y="1047"/>
                </a:lnTo>
                <a:lnTo>
                  <a:pt x="727" y="739"/>
                </a:lnTo>
                <a:lnTo>
                  <a:pt x="407" y="739"/>
                </a:lnTo>
                <a:close/>
                <a:moveTo>
                  <a:pt x="463" y="0"/>
                </a:moveTo>
                <a:lnTo>
                  <a:pt x="2806" y="0"/>
                </a:lnTo>
                <a:lnTo>
                  <a:pt x="2823" y="3"/>
                </a:lnTo>
                <a:lnTo>
                  <a:pt x="2839" y="11"/>
                </a:lnTo>
                <a:lnTo>
                  <a:pt x="2851" y="24"/>
                </a:lnTo>
                <a:lnTo>
                  <a:pt x="2859" y="39"/>
                </a:lnTo>
                <a:lnTo>
                  <a:pt x="2862" y="57"/>
                </a:lnTo>
                <a:lnTo>
                  <a:pt x="2862" y="369"/>
                </a:lnTo>
                <a:lnTo>
                  <a:pt x="3213" y="369"/>
                </a:lnTo>
                <a:lnTo>
                  <a:pt x="3228" y="372"/>
                </a:lnTo>
                <a:lnTo>
                  <a:pt x="3240" y="377"/>
                </a:lnTo>
                <a:lnTo>
                  <a:pt x="3251" y="386"/>
                </a:lnTo>
                <a:lnTo>
                  <a:pt x="3260" y="398"/>
                </a:lnTo>
                <a:lnTo>
                  <a:pt x="3266" y="411"/>
                </a:lnTo>
                <a:lnTo>
                  <a:pt x="3268" y="425"/>
                </a:lnTo>
                <a:lnTo>
                  <a:pt x="3267" y="440"/>
                </a:lnTo>
                <a:lnTo>
                  <a:pt x="3262" y="453"/>
                </a:lnTo>
                <a:lnTo>
                  <a:pt x="3118" y="739"/>
                </a:lnTo>
                <a:lnTo>
                  <a:pt x="3262" y="1026"/>
                </a:lnTo>
                <a:lnTo>
                  <a:pt x="3267" y="1039"/>
                </a:lnTo>
                <a:lnTo>
                  <a:pt x="3268" y="1054"/>
                </a:lnTo>
                <a:lnTo>
                  <a:pt x="3266" y="1067"/>
                </a:lnTo>
                <a:lnTo>
                  <a:pt x="3260" y="1081"/>
                </a:lnTo>
                <a:lnTo>
                  <a:pt x="3252" y="1093"/>
                </a:lnTo>
                <a:lnTo>
                  <a:pt x="3241" y="1102"/>
                </a:lnTo>
                <a:lnTo>
                  <a:pt x="3228" y="1107"/>
                </a:lnTo>
                <a:lnTo>
                  <a:pt x="3213" y="1109"/>
                </a:lnTo>
                <a:lnTo>
                  <a:pt x="2533" y="1109"/>
                </a:lnTo>
                <a:lnTo>
                  <a:pt x="2516" y="1106"/>
                </a:lnTo>
                <a:lnTo>
                  <a:pt x="2500" y="1098"/>
                </a:lnTo>
                <a:lnTo>
                  <a:pt x="2488" y="1085"/>
                </a:lnTo>
                <a:lnTo>
                  <a:pt x="2480" y="1070"/>
                </a:lnTo>
                <a:lnTo>
                  <a:pt x="2477" y="1052"/>
                </a:lnTo>
                <a:lnTo>
                  <a:pt x="2477" y="739"/>
                </a:lnTo>
                <a:lnTo>
                  <a:pt x="791" y="739"/>
                </a:lnTo>
                <a:lnTo>
                  <a:pt x="791" y="1052"/>
                </a:lnTo>
                <a:lnTo>
                  <a:pt x="789" y="1070"/>
                </a:lnTo>
                <a:lnTo>
                  <a:pt x="781" y="1085"/>
                </a:lnTo>
                <a:lnTo>
                  <a:pt x="769" y="1098"/>
                </a:lnTo>
                <a:lnTo>
                  <a:pt x="753" y="1106"/>
                </a:lnTo>
                <a:lnTo>
                  <a:pt x="735" y="1109"/>
                </a:lnTo>
                <a:lnTo>
                  <a:pt x="56" y="1109"/>
                </a:lnTo>
                <a:lnTo>
                  <a:pt x="42" y="1107"/>
                </a:lnTo>
                <a:lnTo>
                  <a:pt x="29" y="1102"/>
                </a:lnTo>
                <a:lnTo>
                  <a:pt x="17" y="1093"/>
                </a:lnTo>
                <a:lnTo>
                  <a:pt x="8" y="1081"/>
                </a:lnTo>
                <a:lnTo>
                  <a:pt x="2" y="1067"/>
                </a:lnTo>
                <a:lnTo>
                  <a:pt x="0" y="1054"/>
                </a:lnTo>
                <a:lnTo>
                  <a:pt x="1" y="1039"/>
                </a:lnTo>
                <a:lnTo>
                  <a:pt x="6" y="1026"/>
                </a:lnTo>
                <a:lnTo>
                  <a:pt x="152" y="739"/>
                </a:lnTo>
                <a:lnTo>
                  <a:pt x="6" y="453"/>
                </a:lnTo>
                <a:lnTo>
                  <a:pt x="1" y="440"/>
                </a:lnTo>
                <a:lnTo>
                  <a:pt x="0" y="425"/>
                </a:lnTo>
                <a:lnTo>
                  <a:pt x="2" y="411"/>
                </a:lnTo>
                <a:lnTo>
                  <a:pt x="8" y="398"/>
                </a:lnTo>
                <a:lnTo>
                  <a:pt x="17" y="386"/>
                </a:lnTo>
                <a:lnTo>
                  <a:pt x="29" y="377"/>
                </a:lnTo>
                <a:lnTo>
                  <a:pt x="42" y="372"/>
                </a:lnTo>
                <a:lnTo>
                  <a:pt x="56" y="369"/>
                </a:lnTo>
                <a:lnTo>
                  <a:pt x="407" y="369"/>
                </a:lnTo>
                <a:lnTo>
                  <a:pt x="407" y="57"/>
                </a:lnTo>
                <a:lnTo>
                  <a:pt x="409" y="39"/>
                </a:lnTo>
                <a:lnTo>
                  <a:pt x="417" y="24"/>
                </a:lnTo>
                <a:lnTo>
                  <a:pt x="430" y="11"/>
                </a:lnTo>
                <a:lnTo>
                  <a:pt x="445" y="3"/>
                </a:lnTo>
                <a:lnTo>
                  <a:pt x="463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57" name="Group 32">
            <a:extLst>
              <a:ext uri="{FF2B5EF4-FFF2-40B4-BE49-F238E27FC236}">
                <a16:creationId xmlns:a16="http://schemas.microsoft.com/office/drawing/2014/main" id="{2F7760E9-59F4-48FA-B9EC-19ABB5C9CEB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54223" y="4347269"/>
            <a:ext cx="486833" cy="499729"/>
            <a:chOff x="5733" y="2092"/>
            <a:chExt cx="302" cy="310"/>
          </a:xfrm>
          <a:solidFill>
            <a:schemeClr val="bg1"/>
          </a:solidFill>
        </p:grpSpPr>
        <p:sp>
          <p:nvSpPr>
            <p:cNvPr id="58" name="Freeform 34">
              <a:extLst>
                <a:ext uri="{FF2B5EF4-FFF2-40B4-BE49-F238E27FC236}">
                  <a16:creationId xmlns:a16="http://schemas.microsoft.com/office/drawing/2014/main" id="{4685CDB5-1164-46B1-A930-068B55E34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3" y="2092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35">
              <a:extLst>
                <a:ext uri="{FF2B5EF4-FFF2-40B4-BE49-F238E27FC236}">
                  <a16:creationId xmlns:a16="http://schemas.microsoft.com/office/drawing/2014/main" id="{C217C5A8-CBF8-4EA4-960F-58A36DA90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3" y="2219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6">
              <a:extLst>
                <a:ext uri="{FF2B5EF4-FFF2-40B4-BE49-F238E27FC236}">
                  <a16:creationId xmlns:a16="http://schemas.microsoft.com/office/drawing/2014/main" id="{83E845DC-6B69-4B54-8F96-59B9D826F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3" y="2289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8537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D506B"/>
            </a:gs>
            <a:gs pos="85000">
              <a:srgbClr val="332B50"/>
            </a:gs>
          </a:gsLst>
          <a:lin ang="12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원호 9">
            <a:extLst>
              <a:ext uri="{FF2B5EF4-FFF2-40B4-BE49-F238E27FC236}">
                <a16:creationId xmlns:a16="http://schemas.microsoft.com/office/drawing/2014/main" id="{CEEBB882-DD94-412C-A1AD-55F46DF88A76}"/>
              </a:ext>
            </a:extLst>
          </p:cNvPr>
          <p:cNvSpPr/>
          <p:nvPr/>
        </p:nvSpPr>
        <p:spPr>
          <a:xfrm rot="11157230">
            <a:off x="913505" y="-1533246"/>
            <a:ext cx="3660772" cy="4023981"/>
          </a:xfrm>
          <a:prstGeom prst="arc">
            <a:avLst>
              <a:gd name="adj1" fmla="val 16200000"/>
              <a:gd name="adj2" fmla="val 633937"/>
            </a:avLst>
          </a:prstGeom>
          <a:ln w="76200">
            <a:solidFill>
              <a:srgbClr val="C6AF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A22D57D-7598-4DCC-A74F-C136FB0D9E00}"/>
              </a:ext>
            </a:extLst>
          </p:cNvPr>
          <p:cNvGrpSpPr/>
          <p:nvPr/>
        </p:nvGrpSpPr>
        <p:grpSpPr>
          <a:xfrm>
            <a:off x="2349623" y="1770373"/>
            <a:ext cx="1374308" cy="1374308"/>
            <a:chOff x="1762361" y="1598922"/>
            <a:chExt cx="1374308" cy="137430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7E09673-5C87-4450-8139-73F818B1B181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16" name="별: 꼭짓점 5개 15">
                <a:extLst>
                  <a:ext uri="{FF2B5EF4-FFF2-40B4-BE49-F238E27FC236}">
                    <a16:creationId xmlns:a16="http://schemas.microsoft.com/office/drawing/2014/main" id="{FBE45BD6-5E29-4FAA-A06A-8C949171097D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solidFill>
                <a:srgbClr val="C6AF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768ADB3-E2EF-4369-A4F4-CF1E27B63F8C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FA35FC-1343-4378-9CEA-75341185D6F7}"/>
                </a:ext>
              </a:extLst>
            </p:cNvPr>
            <p:cNvSpPr txBox="1"/>
            <p:nvPr/>
          </p:nvSpPr>
          <p:spPr>
            <a:xfrm rot="20700000">
              <a:off x="2176362" y="2006458"/>
              <a:ext cx="5851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>
                  <a:solidFill>
                    <a:srgbClr val="C6AF7A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4</a:t>
              </a:r>
              <a:endParaRPr lang="ko-KR" altLang="en-US" sz="4000" dirty="0">
                <a:solidFill>
                  <a:srgbClr val="C6AF7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B446E5A-4FDA-4B0D-97CA-3A802CA65BD3}"/>
              </a:ext>
            </a:extLst>
          </p:cNvPr>
          <p:cNvSpPr txBox="1"/>
          <p:nvPr/>
        </p:nvSpPr>
        <p:spPr>
          <a:xfrm>
            <a:off x="7978941" y="3647017"/>
            <a:ext cx="3593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solidFill>
                  <a:srgbClr val="C6AF7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마무리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377015-7EAC-4A11-B5AA-71D790864143}"/>
              </a:ext>
            </a:extLst>
          </p:cNvPr>
          <p:cNvSpPr txBox="1"/>
          <p:nvPr/>
        </p:nvSpPr>
        <p:spPr>
          <a:xfrm>
            <a:off x="4484943" y="6608057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8983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D5AFD4-180E-4D38-B7D1-FEFF6D903346}"/>
              </a:ext>
            </a:extLst>
          </p:cNvPr>
          <p:cNvCxnSpPr>
            <a:cxnSpLocks/>
          </p:cNvCxnSpPr>
          <p:nvPr/>
        </p:nvCxnSpPr>
        <p:spPr>
          <a:xfrm>
            <a:off x="680911" y="842779"/>
            <a:ext cx="5415089" cy="0"/>
          </a:xfrm>
          <a:prstGeom prst="line">
            <a:avLst/>
          </a:prstGeom>
          <a:ln w="38100">
            <a:solidFill>
              <a:srgbClr val="7646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C9880DF-B576-40EF-98BE-D8C5F5A8E2A2}"/>
              </a:ext>
            </a:extLst>
          </p:cNvPr>
          <p:cNvSpPr txBox="1"/>
          <p:nvPr/>
        </p:nvSpPr>
        <p:spPr>
          <a:xfrm>
            <a:off x="1081772" y="348107"/>
            <a:ext cx="2713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1294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마무리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E6911C-AABE-4893-BA38-FAD3D8E0D2C5}"/>
              </a:ext>
            </a:extLst>
          </p:cNvPr>
          <p:cNvSpPr txBox="1"/>
          <p:nvPr/>
        </p:nvSpPr>
        <p:spPr>
          <a:xfrm>
            <a:off x="4484943" y="6608057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rgbClr val="332B5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E617B69-0A9F-40F2-9480-3BF215E2CB20}"/>
              </a:ext>
            </a:extLst>
          </p:cNvPr>
          <p:cNvGrpSpPr/>
          <p:nvPr/>
        </p:nvGrpSpPr>
        <p:grpSpPr>
          <a:xfrm>
            <a:off x="71892" y="74944"/>
            <a:ext cx="938671" cy="938671"/>
            <a:chOff x="1762361" y="1598922"/>
            <a:chExt cx="1374308" cy="137430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40C765C-F357-4B5E-A0A7-29D0F0D9C6A0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4" name="별: 꼭짓점 5개 3">
                <a:extLst>
                  <a:ext uri="{FF2B5EF4-FFF2-40B4-BE49-F238E27FC236}">
                    <a16:creationId xmlns:a16="http://schemas.microsoft.com/office/drawing/2014/main" id="{9B9672A5-2997-416D-AD8B-4A34578D6F70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gradFill flip="none" rotWithShape="1">
                <a:gsLst>
                  <a:gs pos="0">
                    <a:srgbClr val="7D506B">
                      <a:shade val="30000"/>
                      <a:satMod val="115000"/>
                    </a:srgbClr>
                  </a:gs>
                  <a:gs pos="50000">
                    <a:srgbClr val="7D506B">
                      <a:shade val="67500"/>
                      <a:satMod val="115000"/>
                    </a:srgbClr>
                  </a:gs>
                  <a:gs pos="100000">
                    <a:srgbClr val="7D506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92BC2A39-36DD-402F-8CD9-B16DA265B7CA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2338262-26A2-486E-BE2A-0AB8B20803CE}"/>
                </a:ext>
              </a:extLst>
            </p:cNvPr>
            <p:cNvSpPr txBox="1"/>
            <p:nvPr/>
          </p:nvSpPr>
          <p:spPr>
            <a:xfrm rot="20700000">
              <a:off x="2176362" y="1977379"/>
              <a:ext cx="585177" cy="766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31294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4</a:t>
              </a:r>
              <a:endParaRPr lang="ko-KR" altLang="en-US" sz="2800" dirty="0">
                <a:solidFill>
                  <a:srgbClr val="31294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3126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D506B"/>
            </a:gs>
            <a:gs pos="85000">
              <a:srgbClr val="332B50"/>
            </a:gs>
          </a:gsLst>
          <a:lin ang="12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29EDCA-0F2D-4B5F-A63C-A7505F0897FD}"/>
              </a:ext>
            </a:extLst>
          </p:cNvPr>
          <p:cNvSpPr txBox="1"/>
          <p:nvPr/>
        </p:nvSpPr>
        <p:spPr>
          <a:xfrm>
            <a:off x="3125932" y="3225944"/>
            <a:ext cx="5940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EDE9E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 YOU!</a:t>
            </a:r>
            <a:endParaRPr lang="ko-KR" altLang="en-US" sz="3200" dirty="0">
              <a:solidFill>
                <a:srgbClr val="EDE9E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84EF32C-3B26-4640-B0B4-B3A570E12CDF}"/>
              </a:ext>
            </a:extLst>
          </p:cNvPr>
          <p:cNvCxnSpPr>
            <a:cxnSpLocks/>
          </p:cNvCxnSpPr>
          <p:nvPr/>
        </p:nvCxnSpPr>
        <p:spPr>
          <a:xfrm>
            <a:off x="6342033" y="-69011"/>
            <a:ext cx="0" cy="2475781"/>
          </a:xfrm>
          <a:prstGeom prst="line">
            <a:avLst/>
          </a:prstGeom>
          <a:ln>
            <a:solidFill>
              <a:srgbClr val="C6AF7A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3B905AC-A9E2-4284-8922-E641AF1D4936}"/>
              </a:ext>
            </a:extLst>
          </p:cNvPr>
          <p:cNvCxnSpPr>
            <a:cxnSpLocks/>
          </p:cNvCxnSpPr>
          <p:nvPr/>
        </p:nvCxnSpPr>
        <p:spPr>
          <a:xfrm>
            <a:off x="6099146" y="-69011"/>
            <a:ext cx="0" cy="2751826"/>
          </a:xfrm>
          <a:prstGeom prst="line">
            <a:avLst/>
          </a:prstGeom>
          <a:ln>
            <a:solidFill>
              <a:srgbClr val="C6AF7A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273039C-0FB7-40EA-9041-AF3BBBB729DE}"/>
              </a:ext>
            </a:extLst>
          </p:cNvPr>
          <p:cNvCxnSpPr>
            <a:cxnSpLocks/>
          </p:cNvCxnSpPr>
          <p:nvPr/>
        </p:nvCxnSpPr>
        <p:spPr>
          <a:xfrm>
            <a:off x="5856258" y="-69011"/>
            <a:ext cx="0" cy="2130724"/>
          </a:xfrm>
          <a:prstGeom prst="line">
            <a:avLst/>
          </a:prstGeom>
          <a:ln>
            <a:solidFill>
              <a:srgbClr val="C6AF7A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C05C8B-AE30-4EAF-B131-D68189DBEA73}"/>
              </a:ext>
            </a:extLst>
          </p:cNvPr>
          <p:cNvSpPr txBox="1"/>
          <p:nvPr/>
        </p:nvSpPr>
        <p:spPr>
          <a:xfrm>
            <a:off x="4484943" y="6608057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130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별: 꼭짓점 5개 3">
            <a:extLst>
              <a:ext uri="{FF2B5EF4-FFF2-40B4-BE49-F238E27FC236}">
                <a16:creationId xmlns:a16="http://schemas.microsoft.com/office/drawing/2014/main" id="{9B9672A5-2997-416D-AD8B-4A34578D6F70}"/>
              </a:ext>
            </a:extLst>
          </p:cNvPr>
          <p:cNvSpPr/>
          <p:nvPr/>
        </p:nvSpPr>
        <p:spPr>
          <a:xfrm rot="900000">
            <a:off x="5870273" y="1199120"/>
            <a:ext cx="451451" cy="451451"/>
          </a:xfrm>
          <a:prstGeom prst="star5">
            <a:avLst>
              <a:gd name="adj" fmla="val 31227"/>
              <a:gd name="hf" fmla="val 105146"/>
              <a:gd name="vf" fmla="val 110557"/>
            </a:avLst>
          </a:prstGeom>
          <a:gradFill flip="none" rotWithShape="1">
            <a:gsLst>
              <a:gs pos="0">
                <a:srgbClr val="7D506B">
                  <a:shade val="30000"/>
                  <a:satMod val="115000"/>
                </a:srgbClr>
              </a:gs>
              <a:gs pos="50000">
                <a:srgbClr val="7D506B">
                  <a:shade val="67500"/>
                  <a:satMod val="115000"/>
                </a:srgbClr>
              </a:gs>
              <a:gs pos="100000">
                <a:srgbClr val="7D506B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9880DF-B576-40EF-98BE-D8C5F5A8E2A2}"/>
              </a:ext>
            </a:extLst>
          </p:cNvPr>
          <p:cNvSpPr txBox="1"/>
          <p:nvPr/>
        </p:nvSpPr>
        <p:spPr>
          <a:xfrm>
            <a:off x="3942270" y="1701302"/>
            <a:ext cx="4330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31294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3200" dirty="0">
              <a:solidFill>
                <a:srgbClr val="31294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E6911C-AABE-4893-BA38-FAD3D8E0D2C5}"/>
              </a:ext>
            </a:extLst>
          </p:cNvPr>
          <p:cNvSpPr txBox="1"/>
          <p:nvPr/>
        </p:nvSpPr>
        <p:spPr>
          <a:xfrm>
            <a:off x="4484943" y="6608057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rgbClr val="332B5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EFA5B6D-C1CD-43A5-B772-F92442AA8E01}"/>
              </a:ext>
            </a:extLst>
          </p:cNvPr>
          <p:cNvGrpSpPr/>
          <p:nvPr/>
        </p:nvGrpSpPr>
        <p:grpSpPr>
          <a:xfrm>
            <a:off x="2500581" y="2617457"/>
            <a:ext cx="695326" cy="611518"/>
            <a:chOff x="3557857" y="2093582"/>
            <a:chExt cx="695326" cy="611518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5FB47111-0A37-4038-96AE-137A9EFE72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7857" y="2705100"/>
              <a:ext cx="695326" cy="0"/>
            </a:xfrm>
            <a:prstGeom prst="line">
              <a:avLst/>
            </a:prstGeom>
            <a:ln w="12700">
              <a:solidFill>
                <a:srgbClr val="31294E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B4258E4-A678-418A-A023-295F6ED1D18F}"/>
                </a:ext>
              </a:extLst>
            </p:cNvPr>
            <p:cNvSpPr txBox="1"/>
            <p:nvPr/>
          </p:nvSpPr>
          <p:spPr>
            <a:xfrm>
              <a:off x="3612931" y="2093582"/>
              <a:ext cx="585177" cy="531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rgbClr val="31294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3200" dirty="0">
                <a:solidFill>
                  <a:srgbClr val="31294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A1F0E09-D058-4C00-BE47-9EBA5FE9EC60}"/>
              </a:ext>
            </a:extLst>
          </p:cNvPr>
          <p:cNvGrpSpPr/>
          <p:nvPr/>
        </p:nvGrpSpPr>
        <p:grpSpPr>
          <a:xfrm>
            <a:off x="4668246" y="2612417"/>
            <a:ext cx="695326" cy="616558"/>
            <a:chOff x="5014102" y="2088542"/>
            <a:chExt cx="695326" cy="616558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B0F2BB6-A1B3-4E51-9A48-2CF64402C9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4102" y="2705100"/>
              <a:ext cx="695326" cy="0"/>
            </a:xfrm>
            <a:prstGeom prst="line">
              <a:avLst/>
            </a:prstGeom>
            <a:ln w="12700">
              <a:solidFill>
                <a:srgbClr val="31294E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00C98-2C2F-4773-8A0A-82C4F172B5D9}"/>
                </a:ext>
              </a:extLst>
            </p:cNvPr>
            <p:cNvSpPr txBox="1"/>
            <p:nvPr/>
          </p:nvSpPr>
          <p:spPr>
            <a:xfrm>
              <a:off x="5069176" y="2088542"/>
              <a:ext cx="585177" cy="483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rgbClr val="31294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3200" dirty="0">
                <a:solidFill>
                  <a:srgbClr val="31294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DC97BA8-E83C-4304-89D9-A9B963525821}"/>
              </a:ext>
            </a:extLst>
          </p:cNvPr>
          <p:cNvGrpSpPr/>
          <p:nvPr/>
        </p:nvGrpSpPr>
        <p:grpSpPr>
          <a:xfrm>
            <a:off x="6826386" y="2612417"/>
            <a:ext cx="695326" cy="616558"/>
            <a:chOff x="6442852" y="2088542"/>
            <a:chExt cx="695326" cy="616558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11C39F86-AE82-456A-A35A-C0F2DF3542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2852" y="2705100"/>
              <a:ext cx="695326" cy="0"/>
            </a:xfrm>
            <a:prstGeom prst="line">
              <a:avLst/>
            </a:prstGeom>
            <a:ln w="12700">
              <a:solidFill>
                <a:srgbClr val="31294E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210C817-8B21-4A2D-A8C2-B77B20D20D17}"/>
                </a:ext>
              </a:extLst>
            </p:cNvPr>
            <p:cNvSpPr txBox="1"/>
            <p:nvPr/>
          </p:nvSpPr>
          <p:spPr>
            <a:xfrm>
              <a:off x="6497926" y="2088542"/>
              <a:ext cx="585177" cy="483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rgbClr val="31294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3200" dirty="0">
                <a:solidFill>
                  <a:srgbClr val="31294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F824211-B07A-4991-A5A4-E13E7AAC839B}"/>
              </a:ext>
            </a:extLst>
          </p:cNvPr>
          <p:cNvGrpSpPr/>
          <p:nvPr/>
        </p:nvGrpSpPr>
        <p:grpSpPr>
          <a:xfrm>
            <a:off x="8984526" y="2612417"/>
            <a:ext cx="695326" cy="616558"/>
            <a:chOff x="7863157" y="2088542"/>
            <a:chExt cx="695326" cy="616558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EACDC75-E78D-4647-BC87-E0257FFF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63157" y="2705100"/>
              <a:ext cx="695326" cy="0"/>
            </a:xfrm>
            <a:prstGeom prst="line">
              <a:avLst/>
            </a:prstGeom>
            <a:ln w="12700">
              <a:solidFill>
                <a:srgbClr val="31294E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3E96B42-9335-45F8-BBA4-164D01DD5940}"/>
                </a:ext>
              </a:extLst>
            </p:cNvPr>
            <p:cNvSpPr txBox="1"/>
            <p:nvPr/>
          </p:nvSpPr>
          <p:spPr>
            <a:xfrm>
              <a:off x="7918231" y="2088542"/>
              <a:ext cx="585177" cy="483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rgbClr val="31294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4</a:t>
              </a:r>
              <a:endParaRPr lang="ko-KR" altLang="en-US" sz="3200" dirty="0">
                <a:solidFill>
                  <a:srgbClr val="31294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1C810FA-3775-4D43-9FAB-1AFA9711690D}"/>
              </a:ext>
            </a:extLst>
          </p:cNvPr>
          <p:cNvSpPr txBox="1"/>
          <p:nvPr/>
        </p:nvSpPr>
        <p:spPr>
          <a:xfrm>
            <a:off x="2015887" y="3377594"/>
            <a:ext cx="166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소개 및 정의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BABEC9-2496-468E-9798-FAAEEF9E16D7}"/>
              </a:ext>
            </a:extLst>
          </p:cNvPr>
          <p:cNvSpPr txBox="1"/>
          <p:nvPr/>
        </p:nvSpPr>
        <p:spPr>
          <a:xfrm>
            <a:off x="4181117" y="3377594"/>
            <a:ext cx="166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분석 및 설계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6EA36A-2DB1-4BAD-A6B0-B2DF02538E59}"/>
              </a:ext>
            </a:extLst>
          </p:cNvPr>
          <p:cNvSpPr txBox="1"/>
          <p:nvPr/>
        </p:nvSpPr>
        <p:spPr>
          <a:xfrm>
            <a:off x="6341302" y="3377594"/>
            <a:ext cx="166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구현 및 시연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BBE643-BDCA-468E-B584-216754F8315B}"/>
              </a:ext>
            </a:extLst>
          </p:cNvPr>
          <p:cNvSpPr txBox="1"/>
          <p:nvPr/>
        </p:nvSpPr>
        <p:spPr>
          <a:xfrm>
            <a:off x="8497397" y="3377594"/>
            <a:ext cx="166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마무리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AC0D27-0D54-4C04-AE07-FE24FF67D06F}"/>
              </a:ext>
            </a:extLst>
          </p:cNvPr>
          <p:cNvSpPr txBox="1"/>
          <p:nvPr/>
        </p:nvSpPr>
        <p:spPr>
          <a:xfrm>
            <a:off x="2015887" y="3762576"/>
            <a:ext cx="1669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팀 소개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D958F90-05A7-4CC7-A7A5-2788FBFB1EBE}"/>
              </a:ext>
            </a:extLst>
          </p:cNvPr>
          <p:cNvSpPr txBox="1"/>
          <p:nvPr/>
        </p:nvSpPr>
        <p:spPr>
          <a:xfrm>
            <a:off x="4181117" y="3762576"/>
            <a:ext cx="1669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ENTER THE TITLE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EE3260-7F12-4DFF-8554-61C288DC7B90}"/>
              </a:ext>
            </a:extLst>
          </p:cNvPr>
          <p:cNvSpPr txBox="1"/>
          <p:nvPr/>
        </p:nvSpPr>
        <p:spPr>
          <a:xfrm>
            <a:off x="6341302" y="3762576"/>
            <a:ext cx="1669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ENTER THE TITLE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B32F6F-0DE0-42D2-A6BF-8A8E6B87945B}"/>
              </a:ext>
            </a:extLst>
          </p:cNvPr>
          <p:cNvSpPr txBox="1"/>
          <p:nvPr/>
        </p:nvSpPr>
        <p:spPr>
          <a:xfrm>
            <a:off x="2015887" y="4039575"/>
            <a:ext cx="1669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주제 선정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390859-3616-47AF-BF84-3FA8C7D266A4}"/>
              </a:ext>
            </a:extLst>
          </p:cNvPr>
          <p:cNvSpPr txBox="1"/>
          <p:nvPr/>
        </p:nvSpPr>
        <p:spPr>
          <a:xfrm>
            <a:off x="4181117" y="4039575"/>
            <a:ext cx="1669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ENTER THE TITLE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87B29A-BD41-46BF-9859-1EBC55C1BAC2}"/>
              </a:ext>
            </a:extLst>
          </p:cNvPr>
          <p:cNvSpPr txBox="1"/>
          <p:nvPr/>
        </p:nvSpPr>
        <p:spPr>
          <a:xfrm>
            <a:off x="6341302" y="4039575"/>
            <a:ext cx="1669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ENTER THE TITLE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898E85-06DF-49FE-9A16-4982DC89FD31}"/>
              </a:ext>
            </a:extLst>
          </p:cNvPr>
          <p:cNvSpPr txBox="1"/>
          <p:nvPr/>
        </p:nvSpPr>
        <p:spPr>
          <a:xfrm>
            <a:off x="2015887" y="4316574"/>
            <a:ext cx="1669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사용 기술 및 툴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43DE8F-7AE9-4B71-B8A4-824D776935AF}"/>
              </a:ext>
            </a:extLst>
          </p:cNvPr>
          <p:cNvSpPr txBox="1"/>
          <p:nvPr/>
        </p:nvSpPr>
        <p:spPr>
          <a:xfrm>
            <a:off x="4181117" y="4316574"/>
            <a:ext cx="1669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ENTER THE TITLE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662F7B-45B9-4516-86E6-A3D2AD4FF81E}"/>
              </a:ext>
            </a:extLst>
          </p:cNvPr>
          <p:cNvSpPr txBox="1"/>
          <p:nvPr/>
        </p:nvSpPr>
        <p:spPr>
          <a:xfrm>
            <a:off x="6341302" y="4316574"/>
            <a:ext cx="1669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ENTER THE TITLE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3A8661-2DB7-482C-BDED-1E91CAEFB661}"/>
              </a:ext>
            </a:extLst>
          </p:cNvPr>
          <p:cNvSpPr txBox="1"/>
          <p:nvPr/>
        </p:nvSpPr>
        <p:spPr>
          <a:xfrm>
            <a:off x="2015887" y="4593573"/>
            <a:ext cx="1669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방법론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FEC2AE8-9678-40FC-94A6-D0C827F4E9BD}"/>
              </a:ext>
            </a:extLst>
          </p:cNvPr>
          <p:cNvSpPr txBox="1"/>
          <p:nvPr/>
        </p:nvSpPr>
        <p:spPr>
          <a:xfrm>
            <a:off x="4181117" y="4593573"/>
            <a:ext cx="1669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ENTER THE TITLE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7AA0502-D6C4-447F-82BD-C323841A466E}"/>
              </a:ext>
            </a:extLst>
          </p:cNvPr>
          <p:cNvSpPr txBox="1"/>
          <p:nvPr/>
        </p:nvSpPr>
        <p:spPr>
          <a:xfrm>
            <a:off x="6341302" y="4593573"/>
            <a:ext cx="1669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ENTER THE TITLE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188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D506B"/>
            </a:gs>
            <a:gs pos="85000">
              <a:srgbClr val="332B50"/>
            </a:gs>
          </a:gsLst>
          <a:lin ang="12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원호 9">
            <a:extLst>
              <a:ext uri="{FF2B5EF4-FFF2-40B4-BE49-F238E27FC236}">
                <a16:creationId xmlns:a16="http://schemas.microsoft.com/office/drawing/2014/main" id="{CEEBB882-DD94-412C-A1AD-55F46DF88A76}"/>
              </a:ext>
            </a:extLst>
          </p:cNvPr>
          <p:cNvSpPr/>
          <p:nvPr/>
        </p:nvSpPr>
        <p:spPr>
          <a:xfrm rot="11157230">
            <a:off x="913505" y="-1533246"/>
            <a:ext cx="3660772" cy="4023981"/>
          </a:xfrm>
          <a:prstGeom prst="arc">
            <a:avLst>
              <a:gd name="adj1" fmla="val 16200000"/>
              <a:gd name="adj2" fmla="val 633937"/>
            </a:avLst>
          </a:prstGeom>
          <a:ln w="76200">
            <a:solidFill>
              <a:srgbClr val="C6AF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A22D57D-7598-4DCC-A74F-C136FB0D9E00}"/>
              </a:ext>
            </a:extLst>
          </p:cNvPr>
          <p:cNvGrpSpPr/>
          <p:nvPr/>
        </p:nvGrpSpPr>
        <p:grpSpPr>
          <a:xfrm>
            <a:off x="2349623" y="1770373"/>
            <a:ext cx="1374308" cy="1374308"/>
            <a:chOff x="1762361" y="1598922"/>
            <a:chExt cx="1374308" cy="137430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7E09673-5C87-4450-8139-73F818B1B181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16" name="별: 꼭짓점 5개 15">
                <a:extLst>
                  <a:ext uri="{FF2B5EF4-FFF2-40B4-BE49-F238E27FC236}">
                    <a16:creationId xmlns:a16="http://schemas.microsoft.com/office/drawing/2014/main" id="{FBE45BD6-5E29-4FAA-A06A-8C949171097D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solidFill>
                <a:srgbClr val="C6AF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768ADB3-E2EF-4369-A4F4-CF1E27B63F8C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FA35FC-1343-4378-9CEA-75341185D6F7}"/>
                </a:ext>
              </a:extLst>
            </p:cNvPr>
            <p:cNvSpPr txBox="1"/>
            <p:nvPr/>
          </p:nvSpPr>
          <p:spPr>
            <a:xfrm rot="20700000">
              <a:off x="2176362" y="2006458"/>
              <a:ext cx="5851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>
                  <a:solidFill>
                    <a:srgbClr val="C6AF7A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4000" dirty="0">
                <a:solidFill>
                  <a:srgbClr val="C6AF7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B446E5A-4FDA-4B0D-97CA-3A802CA65BD3}"/>
              </a:ext>
            </a:extLst>
          </p:cNvPr>
          <p:cNvSpPr txBox="1"/>
          <p:nvPr/>
        </p:nvSpPr>
        <p:spPr>
          <a:xfrm>
            <a:off x="7978941" y="3647017"/>
            <a:ext cx="3593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solidFill>
                  <a:srgbClr val="C6AF7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소개 및 정의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8EBCAB-A3CD-471C-B6E5-D50BEF3EC510}"/>
              </a:ext>
            </a:extLst>
          </p:cNvPr>
          <p:cNvSpPr txBox="1"/>
          <p:nvPr/>
        </p:nvSpPr>
        <p:spPr>
          <a:xfrm>
            <a:off x="9903294" y="4324350"/>
            <a:ext cx="1669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C6AF7A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팀 소개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0EC8AA-6A06-4FDD-B40C-BC5197741A4E}"/>
              </a:ext>
            </a:extLst>
          </p:cNvPr>
          <p:cNvSpPr txBox="1"/>
          <p:nvPr/>
        </p:nvSpPr>
        <p:spPr>
          <a:xfrm>
            <a:off x="9903294" y="4601349"/>
            <a:ext cx="1669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C6AF7A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주제 선정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BA17CA-A0EB-4698-A244-394124B60DA5}"/>
              </a:ext>
            </a:extLst>
          </p:cNvPr>
          <p:cNvSpPr txBox="1"/>
          <p:nvPr/>
        </p:nvSpPr>
        <p:spPr>
          <a:xfrm>
            <a:off x="9903294" y="4878348"/>
            <a:ext cx="166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C6AF7A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사용 기술 및 툴</a:t>
            </a:r>
          </a:p>
          <a:p>
            <a:pPr marL="171450" indent="-171450" algn="r">
              <a:buFont typeface="Arial" panose="020B0604020202020204" pitchFamily="34" charset="0"/>
              <a:buChar char="•"/>
            </a:pPr>
            <a:endParaRPr lang="ko-KR" altLang="en-US" sz="1200" dirty="0">
              <a:solidFill>
                <a:srgbClr val="C6AF7A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3532E2-C4BF-4645-B21A-053D7DFB84D4}"/>
              </a:ext>
            </a:extLst>
          </p:cNvPr>
          <p:cNvSpPr txBox="1"/>
          <p:nvPr/>
        </p:nvSpPr>
        <p:spPr>
          <a:xfrm>
            <a:off x="9903294" y="5155347"/>
            <a:ext cx="1669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C6AF7A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방법론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377015-7EAC-4A11-B5AA-71D790864143}"/>
              </a:ext>
            </a:extLst>
          </p:cNvPr>
          <p:cNvSpPr txBox="1"/>
          <p:nvPr/>
        </p:nvSpPr>
        <p:spPr>
          <a:xfrm>
            <a:off x="4484943" y="6608057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876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D5AFD4-180E-4D38-B7D1-FEFF6D903346}"/>
              </a:ext>
            </a:extLst>
          </p:cNvPr>
          <p:cNvCxnSpPr>
            <a:cxnSpLocks/>
          </p:cNvCxnSpPr>
          <p:nvPr/>
        </p:nvCxnSpPr>
        <p:spPr>
          <a:xfrm>
            <a:off x="680911" y="842779"/>
            <a:ext cx="5415089" cy="0"/>
          </a:xfrm>
          <a:prstGeom prst="line">
            <a:avLst/>
          </a:prstGeom>
          <a:ln w="38100">
            <a:solidFill>
              <a:srgbClr val="7646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C9880DF-B576-40EF-98BE-D8C5F5A8E2A2}"/>
              </a:ext>
            </a:extLst>
          </p:cNvPr>
          <p:cNvSpPr txBox="1"/>
          <p:nvPr/>
        </p:nvSpPr>
        <p:spPr>
          <a:xfrm>
            <a:off x="1081772" y="348107"/>
            <a:ext cx="2713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1294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소개 및 정의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E6911C-AABE-4893-BA38-FAD3D8E0D2C5}"/>
              </a:ext>
            </a:extLst>
          </p:cNvPr>
          <p:cNvSpPr txBox="1"/>
          <p:nvPr/>
        </p:nvSpPr>
        <p:spPr>
          <a:xfrm>
            <a:off x="4484943" y="6608057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rgbClr val="332B5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E617B69-0A9F-40F2-9480-3BF215E2CB20}"/>
              </a:ext>
            </a:extLst>
          </p:cNvPr>
          <p:cNvGrpSpPr/>
          <p:nvPr/>
        </p:nvGrpSpPr>
        <p:grpSpPr>
          <a:xfrm>
            <a:off x="71892" y="74944"/>
            <a:ext cx="938671" cy="938671"/>
            <a:chOff x="1762361" y="1598922"/>
            <a:chExt cx="1374308" cy="137430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40C765C-F357-4B5E-A0A7-29D0F0D9C6A0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4" name="별: 꼭짓점 5개 3">
                <a:extLst>
                  <a:ext uri="{FF2B5EF4-FFF2-40B4-BE49-F238E27FC236}">
                    <a16:creationId xmlns:a16="http://schemas.microsoft.com/office/drawing/2014/main" id="{9B9672A5-2997-416D-AD8B-4A34578D6F70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gradFill flip="none" rotWithShape="1">
                <a:gsLst>
                  <a:gs pos="0">
                    <a:srgbClr val="7D506B">
                      <a:shade val="30000"/>
                      <a:satMod val="115000"/>
                    </a:srgbClr>
                  </a:gs>
                  <a:gs pos="50000">
                    <a:srgbClr val="7D506B">
                      <a:shade val="67500"/>
                      <a:satMod val="115000"/>
                    </a:srgbClr>
                  </a:gs>
                  <a:gs pos="100000">
                    <a:srgbClr val="7D506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92BC2A39-36DD-402F-8CD9-B16DA265B7CA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2338262-26A2-486E-BE2A-0AB8B20803CE}"/>
                </a:ext>
              </a:extLst>
            </p:cNvPr>
            <p:cNvSpPr txBox="1"/>
            <p:nvPr/>
          </p:nvSpPr>
          <p:spPr>
            <a:xfrm rot="20700000">
              <a:off x="2176362" y="1977379"/>
              <a:ext cx="585177" cy="766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31294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800" dirty="0">
                <a:solidFill>
                  <a:srgbClr val="31294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01D9A18-231A-4616-A0D8-46D229F58F0A}"/>
              </a:ext>
            </a:extLst>
          </p:cNvPr>
          <p:cNvSpPr txBox="1"/>
          <p:nvPr/>
        </p:nvSpPr>
        <p:spPr>
          <a:xfrm>
            <a:off x="4024185" y="466070"/>
            <a:ext cx="1669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팀 소개</a:t>
            </a:r>
          </a:p>
        </p:txBody>
      </p:sp>
      <p:sp>
        <p:nvSpPr>
          <p:cNvPr id="11" name="Rectangle 133">
            <a:extLst>
              <a:ext uri="{FF2B5EF4-FFF2-40B4-BE49-F238E27FC236}">
                <a16:creationId xmlns:a16="http://schemas.microsoft.com/office/drawing/2014/main" id="{7C16CC77-F743-47A4-9687-AC29258CC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1488" y="5516956"/>
            <a:ext cx="4729208" cy="774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E3DABCA-423D-4FC1-A66C-2203600EB4CA}"/>
              </a:ext>
            </a:extLst>
          </p:cNvPr>
          <p:cNvGrpSpPr/>
          <p:nvPr/>
        </p:nvGrpSpPr>
        <p:grpSpPr>
          <a:xfrm>
            <a:off x="3948626" y="5674295"/>
            <a:ext cx="4298764" cy="463749"/>
            <a:chOff x="714348" y="4574020"/>
            <a:chExt cx="5500726" cy="463749"/>
          </a:xfrm>
        </p:grpSpPr>
        <p:sp>
          <p:nvSpPr>
            <p:cNvPr id="13" name="Rectangle 117">
              <a:extLst>
                <a:ext uri="{FF2B5EF4-FFF2-40B4-BE49-F238E27FC236}">
                  <a16:creationId xmlns:a16="http://schemas.microsoft.com/office/drawing/2014/main" id="{C42E7524-1F5C-4991-AC79-66B1A118F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348" y="4859772"/>
              <a:ext cx="5500726" cy="177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000" dirty="0"/>
                <a:t>‘</a:t>
              </a:r>
              <a:r>
                <a:rPr lang="ko-KR" altLang="en-US" sz="1000" dirty="0"/>
                <a:t>반려동물은 동반자다</a:t>
              </a:r>
              <a:r>
                <a:rPr lang="en-US" altLang="ko-KR" sz="1000" dirty="0"/>
                <a:t>’ </a:t>
              </a:r>
              <a:r>
                <a:rPr lang="ko-KR" altLang="en-US" sz="1000" dirty="0"/>
                <a:t>라는 의미를 따라 </a:t>
              </a:r>
              <a:r>
                <a:rPr lang="en-US" altLang="ko-KR" sz="1000" dirty="0"/>
                <a:t>Companion</a:t>
              </a:r>
              <a:r>
                <a:rPr lang="ko-KR" altLang="en-US" sz="1000" dirty="0"/>
                <a:t>으로 명명함</a:t>
              </a:r>
              <a:r>
                <a:rPr lang="en-US" altLang="ko-KR" sz="1000" dirty="0"/>
                <a:t>.</a:t>
              </a:r>
            </a:p>
          </p:txBody>
        </p:sp>
        <p:sp>
          <p:nvSpPr>
            <p:cNvPr id="14" name="Rectangle 117">
              <a:extLst>
                <a:ext uri="{FF2B5EF4-FFF2-40B4-BE49-F238E27FC236}">
                  <a16:creationId xmlns:a16="http://schemas.microsoft.com/office/drawing/2014/main" id="{92DE5339-17AB-42E6-AB09-2E639D646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348" y="4574020"/>
              <a:ext cx="1068436" cy="212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400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Companion</a:t>
              </a:r>
              <a:endPara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</p:grpSp>
      <p:sp>
        <p:nvSpPr>
          <p:cNvPr id="15" name="Rectangle 12">
            <a:extLst>
              <a:ext uri="{FF2B5EF4-FFF2-40B4-BE49-F238E27FC236}">
                <a16:creationId xmlns:a16="http://schemas.microsoft.com/office/drawing/2014/main" id="{07D5086B-1BF5-4997-BE89-4A019C7A3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0162" y="1761656"/>
            <a:ext cx="1365250" cy="533400"/>
          </a:xfrm>
          <a:prstGeom prst="roundRect">
            <a:avLst>
              <a:gd name="adj" fmla="val 50000"/>
            </a:avLst>
          </a:prstGeom>
          <a:solidFill>
            <a:srgbClr val="633A52"/>
          </a:solidFill>
          <a:ln>
            <a:noFill/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8081702A-BA96-4E30-9ACA-3CBAC0E87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212" y="1799745"/>
            <a:ext cx="384721" cy="26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dirty="0">
                <a:solidFill>
                  <a:srgbClr val="FF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굴림" pitchFamily="50" charset="-127"/>
              </a:rPr>
              <a:t>팀장</a:t>
            </a:r>
            <a:endParaRPr kumimoji="1" lang="ko-KR" altLang="ko-KR" sz="1800" dirty="0">
              <a:latin typeface="KoPub돋움체 Bold" panose="00000800000000000000" pitchFamily="2" charset="-127"/>
              <a:ea typeface="KoPub돋움체 Bold" panose="00000800000000000000" pitchFamily="2" charset="-127"/>
              <a:cs typeface="굴림" pitchFamily="50" charset="-127"/>
            </a:endParaRPr>
          </a:p>
        </p:txBody>
      </p:sp>
      <p:sp>
        <p:nvSpPr>
          <p:cNvPr id="17" name="Freeform 20">
            <a:extLst>
              <a:ext uri="{FF2B5EF4-FFF2-40B4-BE49-F238E27FC236}">
                <a16:creationId xmlns:a16="http://schemas.microsoft.com/office/drawing/2014/main" id="{EE76B7DC-AB58-4DC9-BB5D-384361396F50}"/>
              </a:ext>
            </a:extLst>
          </p:cNvPr>
          <p:cNvSpPr>
            <a:spLocks noEditPoints="1"/>
          </p:cNvSpPr>
          <p:nvPr/>
        </p:nvSpPr>
        <p:spPr bwMode="auto">
          <a:xfrm>
            <a:off x="4026938" y="1869606"/>
            <a:ext cx="377825" cy="349250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140" y="4"/>
              </a:cxn>
              <a:cxn ang="0">
                <a:pos x="158" y="16"/>
              </a:cxn>
              <a:cxn ang="0">
                <a:pos x="170" y="34"/>
              </a:cxn>
              <a:cxn ang="0">
                <a:pos x="176" y="56"/>
              </a:cxn>
              <a:cxn ang="0">
                <a:pos x="174" y="66"/>
              </a:cxn>
              <a:cxn ang="0">
                <a:pos x="166" y="88"/>
              </a:cxn>
              <a:cxn ang="0">
                <a:pos x="150" y="102"/>
              </a:cxn>
              <a:cxn ang="0">
                <a:pos x="130" y="110"/>
              </a:cxn>
              <a:cxn ang="0">
                <a:pos x="118" y="112"/>
              </a:cxn>
              <a:cxn ang="0">
                <a:pos x="96" y="108"/>
              </a:cxn>
              <a:cxn ang="0">
                <a:pos x="78" y="96"/>
              </a:cxn>
              <a:cxn ang="0">
                <a:pos x="66" y="78"/>
              </a:cxn>
              <a:cxn ang="0">
                <a:pos x="62" y="56"/>
              </a:cxn>
              <a:cxn ang="0">
                <a:pos x="64" y="44"/>
              </a:cxn>
              <a:cxn ang="0">
                <a:pos x="72" y="24"/>
              </a:cxn>
              <a:cxn ang="0">
                <a:pos x="88" y="8"/>
              </a:cxn>
              <a:cxn ang="0">
                <a:pos x="108" y="0"/>
              </a:cxn>
              <a:cxn ang="0">
                <a:pos x="118" y="0"/>
              </a:cxn>
              <a:cxn ang="0">
                <a:pos x="148" y="116"/>
              </a:cxn>
              <a:cxn ang="0">
                <a:pos x="170" y="132"/>
              </a:cxn>
              <a:cxn ang="0">
                <a:pos x="186" y="156"/>
              </a:cxn>
              <a:cxn ang="0">
                <a:pos x="198" y="186"/>
              </a:cxn>
              <a:cxn ang="0">
                <a:pos x="204" y="220"/>
              </a:cxn>
              <a:cxn ang="0">
                <a:pos x="34" y="220"/>
              </a:cxn>
              <a:cxn ang="0">
                <a:pos x="40" y="186"/>
              </a:cxn>
              <a:cxn ang="0">
                <a:pos x="50" y="156"/>
              </a:cxn>
              <a:cxn ang="0">
                <a:pos x="68" y="132"/>
              </a:cxn>
              <a:cxn ang="0">
                <a:pos x="90" y="116"/>
              </a:cxn>
              <a:cxn ang="0">
                <a:pos x="104" y="122"/>
              </a:cxn>
              <a:cxn ang="0">
                <a:pos x="118" y="124"/>
              </a:cxn>
              <a:cxn ang="0">
                <a:pos x="148" y="116"/>
              </a:cxn>
              <a:cxn ang="0">
                <a:pos x="26" y="220"/>
              </a:cxn>
              <a:cxn ang="0">
                <a:pos x="28" y="202"/>
              </a:cxn>
              <a:cxn ang="0">
                <a:pos x="38" y="170"/>
              </a:cxn>
              <a:cxn ang="0">
                <a:pos x="54" y="140"/>
              </a:cxn>
              <a:cxn ang="0">
                <a:pos x="74" y="120"/>
              </a:cxn>
              <a:cxn ang="0">
                <a:pos x="84" y="110"/>
              </a:cxn>
              <a:cxn ang="0">
                <a:pos x="70" y="114"/>
              </a:cxn>
              <a:cxn ang="0">
                <a:pos x="42" y="134"/>
              </a:cxn>
              <a:cxn ang="0">
                <a:pos x="20" y="166"/>
              </a:cxn>
              <a:cxn ang="0">
                <a:pos x="4" y="200"/>
              </a:cxn>
              <a:cxn ang="0">
                <a:pos x="26" y="220"/>
              </a:cxn>
              <a:cxn ang="0">
                <a:pos x="238" y="218"/>
              </a:cxn>
              <a:cxn ang="0">
                <a:pos x="234" y="200"/>
              </a:cxn>
              <a:cxn ang="0">
                <a:pos x="218" y="166"/>
              </a:cxn>
              <a:cxn ang="0">
                <a:pos x="194" y="134"/>
              </a:cxn>
              <a:cxn ang="0">
                <a:pos x="166" y="114"/>
              </a:cxn>
              <a:cxn ang="0">
                <a:pos x="152" y="112"/>
              </a:cxn>
              <a:cxn ang="0">
                <a:pos x="162" y="120"/>
              </a:cxn>
              <a:cxn ang="0">
                <a:pos x="184" y="140"/>
              </a:cxn>
              <a:cxn ang="0">
                <a:pos x="200" y="170"/>
              </a:cxn>
              <a:cxn ang="0">
                <a:pos x="210" y="202"/>
              </a:cxn>
              <a:cxn ang="0">
                <a:pos x="212" y="220"/>
              </a:cxn>
            </a:cxnLst>
            <a:rect l="0" t="0" r="r" b="b"/>
            <a:pathLst>
              <a:path w="238" h="220">
                <a:moveTo>
                  <a:pt x="118" y="0"/>
                </a:moveTo>
                <a:lnTo>
                  <a:pt x="118" y="0"/>
                </a:lnTo>
                <a:lnTo>
                  <a:pt x="130" y="0"/>
                </a:lnTo>
                <a:lnTo>
                  <a:pt x="140" y="4"/>
                </a:lnTo>
                <a:lnTo>
                  <a:pt x="150" y="8"/>
                </a:lnTo>
                <a:lnTo>
                  <a:pt x="158" y="16"/>
                </a:lnTo>
                <a:lnTo>
                  <a:pt x="166" y="24"/>
                </a:lnTo>
                <a:lnTo>
                  <a:pt x="170" y="34"/>
                </a:lnTo>
                <a:lnTo>
                  <a:pt x="174" y="44"/>
                </a:lnTo>
                <a:lnTo>
                  <a:pt x="176" y="56"/>
                </a:lnTo>
                <a:lnTo>
                  <a:pt x="176" y="56"/>
                </a:lnTo>
                <a:lnTo>
                  <a:pt x="174" y="66"/>
                </a:lnTo>
                <a:lnTo>
                  <a:pt x="170" y="78"/>
                </a:lnTo>
                <a:lnTo>
                  <a:pt x="166" y="88"/>
                </a:lnTo>
                <a:lnTo>
                  <a:pt x="158" y="96"/>
                </a:lnTo>
                <a:lnTo>
                  <a:pt x="150" y="102"/>
                </a:lnTo>
                <a:lnTo>
                  <a:pt x="140" y="108"/>
                </a:lnTo>
                <a:lnTo>
                  <a:pt x="130" y="110"/>
                </a:lnTo>
                <a:lnTo>
                  <a:pt x="118" y="112"/>
                </a:lnTo>
                <a:lnTo>
                  <a:pt x="118" y="112"/>
                </a:lnTo>
                <a:lnTo>
                  <a:pt x="108" y="110"/>
                </a:lnTo>
                <a:lnTo>
                  <a:pt x="96" y="108"/>
                </a:lnTo>
                <a:lnTo>
                  <a:pt x="88" y="102"/>
                </a:lnTo>
                <a:lnTo>
                  <a:pt x="78" y="96"/>
                </a:lnTo>
                <a:lnTo>
                  <a:pt x="72" y="88"/>
                </a:lnTo>
                <a:lnTo>
                  <a:pt x="66" y="78"/>
                </a:lnTo>
                <a:lnTo>
                  <a:pt x="64" y="66"/>
                </a:lnTo>
                <a:lnTo>
                  <a:pt x="62" y="56"/>
                </a:lnTo>
                <a:lnTo>
                  <a:pt x="62" y="56"/>
                </a:lnTo>
                <a:lnTo>
                  <a:pt x="64" y="44"/>
                </a:lnTo>
                <a:lnTo>
                  <a:pt x="66" y="34"/>
                </a:lnTo>
                <a:lnTo>
                  <a:pt x="72" y="24"/>
                </a:lnTo>
                <a:lnTo>
                  <a:pt x="78" y="16"/>
                </a:lnTo>
                <a:lnTo>
                  <a:pt x="88" y="8"/>
                </a:lnTo>
                <a:lnTo>
                  <a:pt x="96" y="4"/>
                </a:lnTo>
                <a:lnTo>
                  <a:pt x="108" y="0"/>
                </a:lnTo>
                <a:lnTo>
                  <a:pt x="118" y="0"/>
                </a:lnTo>
                <a:lnTo>
                  <a:pt x="118" y="0"/>
                </a:lnTo>
                <a:close/>
                <a:moveTo>
                  <a:pt x="148" y="116"/>
                </a:moveTo>
                <a:lnTo>
                  <a:pt x="148" y="116"/>
                </a:lnTo>
                <a:lnTo>
                  <a:pt x="158" y="122"/>
                </a:lnTo>
                <a:lnTo>
                  <a:pt x="170" y="132"/>
                </a:lnTo>
                <a:lnTo>
                  <a:pt x="178" y="142"/>
                </a:lnTo>
                <a:lnTo>
                  <a:pt x="186" y="156"/>
                </a:lnTo>
                <a:lnTo>
                  <a:pt x="194" y="170"/>
                </a:lnTo>
                <a:lnTo>
                  <a:pt x="198" y="186"/>
                </a:lnTo>
                <a:lnTo>
                  <a:pt x="202" y="202"/>
                </a:lnTo>
                <a:lnTo>
                  <a:pt x="204" y="220"/>
                </a:lnTo>
                <a:lnTo>
                  <a:pt x="34" y="220"/>
                </a:lnTo>
                <a:lnTo>
                  <a:pt x="34" y="220"/>
                </a:lnTo>
                <a:lnTo>
                  <a:pt x="36" y="202"/>
                </a:lnTo>
                <a:lnTo>
                  <a:pt x="40" y="186"/>
                </a:lnTo>
                <a:lnTo>
                  <a:pt x="44" y="170"/>
                </a:lnTo>
                <a:lnTo>
                  <a:pt x="50" y="156"/>
                </a:lnTo>
                <a:lnTo>
                  <a:pt x="58" y="142"/>
                </a:lnTo>
                <a:lnTo>
                  <a:pt x="68" y="132"/>
                </a:lnTo>
                <a:lnTo>
                  <a:pt x="78" y="122"/>
                </a:lnTo>
                <a:lnTo>
                  <a:pt x="90" y="116"/>
                </a:lnTo>
                <a:lnTo>
                  <a:pt x="90" y="116"/>
                </a:lnTo>
                <a:lnTo>
                  <a:pt x="104" y="122"/>
                </a:lnTo>
                <a:lnTo>
                  <a:pt x="118" y="124"/>
                </a:lnTo>
                <a:lnTo>
                  <a:pt x="118" y="124"/>
                </a:lnTo>
                <a:lnTo>
                  <a:pt x="134" y="122"/>
                </a:lnTo>
                <a:lnTo>
                  <a:pt x="148" y="116"/>
                </a:lnTo>
                <a:lnTo>
                  <a:pt x="148" y="116"/>
                </a:lnTo>
                <a:close/>
                <a:moveTo>
                  <a:pt x="26" y="220"/>
                </a:moveTo>
                <a:lnTo>
                  <a:pt x="26" y="220"/>
                </a:lnTo>
                <a:lnTo>
                  <a:pt x="28" y="202"/>
                </a:lnTo>
                <a:lnTo>
                  <a:pt x="32" y="186"/>
                </a:lnTo>
                <a:lnTo>
                  <a:pt x="38" y="170"/>
                </a:lnTo>
                <a:lnTo>
                  <a:pt x="44" y="154"/>
                </a:lnTo>
                <a:lnTo>
                  <a:pt x="54" y="140"/>
                </a:lnTo>
                <a:lnTo>
                  <a:pt x="64" y="130"/>
                </a:lnTo>
                <a:lnTo>
                  <a:pt x="74" y="120"/>
                </a:lnTo>
                <a:lnTo>
                  <a:pt x="86" y="112"/>
                </a:lnTo>
                <a:lnTo>
                  <a:pt x="84" y="110"/>
                </a:lnTo>
                <a:lnTo>
                  <a:pt x="84" y="110"/>
                </a:lnTo>
                <a:lnTo>
                  <a:pt x="70" y="114"/>
                </a:lnTo>
                <a:lnTo>
                  <a:pt x="56" y="124"/>
                </a:lnTo>
                <a:lnTo>
                  <a:pt x="42" y="134"/>
                </a:lnTo>
                <a:lnTo>
                  <a:pt x="30" y="148"/>
                </a:lnTo>
                <a:lnTo>
                  <a:pt x="20" y="166"/>
                </a:lnTo>
                <a:lnTo>
                  <a:pt x="10" y="182"/>
                </a:lnTo>
                <a:lnTo>
                  <a:pt x="4" y="200"/>
                </a:lnTo>
                <a:lnTo>
                  <a:pt x="0" y="218"/>
                </a:lnTo>
                <a:lnTo>
                  <a:pt x="26" y="220"/>
                </a:lnTo>
                <a:close/>
                <a:moveTo>
                  <a:pt x="212" y="220"/>
                </a:moveTo>
                <a:lnTo>
                  <a:pt x="238" y="218"/>
                </a:lnTo>
                <a:lnTo>
                  <a:pt x="238" y="218"/>
                </a:lnTo>
                <a:lnTo>
                  <a:pt x="234" y="200"/>
                </a:lnTo>
                <a:lnTo>
                  <a:pt x="226" y="182"/>
                </a:lnTo>
                <a:lnTo>
                  <a:pt x="218" y="166"/>
                </a:lnTo>
                <a:lnTo>
                  <a:pt x="206" y="148"/>
                </a:lnTo>
                <a:lnTo>
                  <a:pt x="194" y="134"/>
                </a:lnTo>
                <a:lnTo>
                  <a:pt x="182" y="124"/>
                </a:lnTo>
                <a:lnTo>
                  <a:pt x="166" y="114"/>
                </a:lnTo>
                <a:lnTo>
                  <a:pt x="152" y="110"/>
                </a:lnTo>
                <a:lnTo>
                  <a:pt x="152" y="112"/>
                </a:lnTo>
                <a:lnTo>
                  <a:pt x="152" y="112"/>
                </a:lnTo>
                <a:lnTo>
                  <a:pt x="162" y="120"/>
                </a:lnTo>
                <a:lnTo>
                  <a:pt x="174" y="130"/>
                </a:lnTo>
                <a:lnTo>
                  <a:pt x="184" y="140"/>
                </a:lnTo>
                <a:lnTo>
                  <a:pt x="192" y="154"/>
                </a:lnTo>
                <a:lnTo>
                  <a:pt x="200" y="170"/>
                </a:lnTo>
                <a:lnTo>
                  <a:pt x="206" y="186"/>
                </a:lnTo>
                <a:lnTo>
                  <a:pt x="210" y="202"/>
                </a:lnTo>
                <a:lnTo>
                  <a:pt x="212" y="220"/>
                </a:lnTo>
                <a:lnTo>
                  <a:pt x="212" y="22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innerShdw blurRad="63500" dist="38100" dir="13500000">
              <a:prstClr val="black">
                <a:alpha val="2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F3F0AF21-54DE-4455-BFF9-1FE29BDFC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0162" y="3756275"/>
            <a:ext cx="1365250" cy="533400"/>
          </a:xfrm>
          <a:prstGeom prst="roundRect">
            <a:avLst>
              <a:gd name="adj" fmla="val 50000"/>
            </a:avLst>
          </a:prstGeom>
          <a:solidFill>
            <a:srgbClr val="B0A1BA"/>
          </a:solidFill>
          <a:ln>
            <a:noFill/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22">
            <a:extLst>
              <a:ext uri="{FF2B5EF4-FFF2-40B4-BE49-F238E27FC236}">
                <a16:creationId xmlns:a16="http://schemas.microsoft.com/office/drawing/2014/main" id="{244A508D-11A9-471C-9394-A1B42B229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213" y="3794364"/>
            <a:ext cx="384721" cy="26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굴림" pitchFamily="50" charset="-127"/>
              </a:rPr>
              <a:t>팀원</a:t>
            </a:r>
            <a:endParaRPr kumimoji="1" lang="ko-KR" altLang="ko-KR" sz="18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굴림" pitchFamily="50" charset="-127"/>
            </a:endParaRPr>
          </a:p>
        </p:txBody>
      </p:sp>
      <p:sp>
        <p:nvSpPr>
          <p:cNvPr id="20" name="Rectangle 49">
            <a:extLst>
              <a:ext uri="{FF2B5EF4-FFF2-40B4-BE49-F238E27FC236}">
                <a16:creationId xmlns:a16="http://schemas.microsoft.com/office/drawing/2014/main" id="{FE332231-9ABD-4D3C-9B73-878798AD0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1463" y="3756275"/>
            <a:ext cx="1365250" cy="533400"/>
          </a:xfrm>
          <a:prstGeom prst="roundRect">
            <a:avLst>
              <a:gd name="adj" fmla="val 50000"/>
            </a:avLst>
          </a:prstGeom>
          <a:solidFill>
            <a:srgbClr val="B0A1BA"/>
          </a:solidFill>
          <a:ln>
            <a:noFill/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68">
            <a:extLst>
              <a:ext uri="{FF2B5EF4-FFF2-40B4-BE49-F238E27FC236}">
                <a16:creationId xmlns:a16="http://schemas.microsoft.com/office/drawing/2014/main" id="{CA468FF9-D73C-4421-A749-7B375259A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2764" y="3756275"/>
            <a:ext cx="1365250" cy="533400"/>
          </a:xfrm>
          <a:prstGeom prst="roundRect">
            <a:avLst>
              <a:gd name="adj" fmla="val 50000"/>
            </a:avLst>
          </a:prstGeom>
          <a:solidFill>
            <a:srgbClr val="B0A1BA"/>
          </a:solidFill>
          <a:ln>
            <a:noFill/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96">
            <a:extLst>
              <a:ext uri="{FF2B5EF4-FFF2-40B4-BE49-F238E27FC236}">
                <a16:creationId xmlns:a16="http://schemas.microsoft.com/office/drawing/2014/main" id="{D5919E4C-1D9C-4471-98C4-467DC36E6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4065" y="3756275"/>
            <a:ext cx="1365250" cy="533400"/>
          </a:xfrm>
          <a:prstGeom prst="roundRect">
            <a:avLst>
              <a:gd name="adj" fmla="val 50000"/>
            </a:avLst>
          </a:prstGeom>
          <a:solidFill>
            <a:srgbClr val="B0A1BA"/>
          </a:solidFill>
          <a:ln>
            <a:noFill/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1B6736-8DB9-4CDA-8A7B-250C5208B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7514" y="3789608"/>
            <a:ext cx="384721" cy="26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굴림" pitchFamily="50" charset="-127"/>
              </a:rPr>
              <a:t>팀원</a:t>
            </a:r>
            <a:endParaRPr kumimoji="1" lang="ko-KR" altLang="ko-KR" sz="18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굴림" pitchFamily="50" charset="-127"/>
            </a:endParaRPr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1210E1BC-B3E2-4908-AD93-6022AD54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8815" y="3794376"/>
            <a:ext cx="384721" cy="26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굴림" pitchFamily="50" charset="-127"/>
              </a:rPr>
              <a:t>팀원</a:t>
            </a:r>
            <a:endParaRPr kumimoji="1" lang="ko-KR" altLang="ko-KR" sz="18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굴림" pitchFamily="50" charset="-127"/>
            </a:endParaRPr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ED8CA463-E460-4E5C-92CE-D82D34F6D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0116" y="3813432"/>
            <a:ext cx="384721" cy="26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굴림" pitchFamily="50" charset="-127"/>
              </a:rPr>
              <a:t>팀원</a:t>
            </a:r>
            <a:endParaRPr kumimoji="1" lang="ko-KR" altLang="ko-KR" sz="18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굴림" pitchFamily="50" charset="-127"/>
            </a:endParaRP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DF852CB3-9A1C-4806-B581-40CB3CFD8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243" y="4413224"/>
            <a:ext cx="538609" cy="249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굴림" pitchFamily="50" charset="-127"/>
              </a:rPr>
              <a:t>오광은</a:t>
            </a:r>
            <a:endParaRPr kumimoji="1" lang="ko-KR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굴림" pitchFamily="50" charset="-127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31FDB59B-0F06-402E-9395-FB5571A76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7514" y="4413224"/>
            <a:ext cx="538609" cy="249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굴림" pitchFamily="50" charset="-127"/>
              </a:rPr>
              <a:t>김은정</a:t>
            </a:r>
            <a:endParaRPr kumimoji="1" lang="ko-KR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굴림" pitchFamily="50" charset="-127"/>
            </a:endParaRPr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D70C8A1E-44FB-4D1D-9892-AC7174404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785" y="4413224"/>
            <a:ext cx="538609" cy="249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굴림" pitchFamily="50" charset="-127"/>
              </a:rPr>
              <a:t>김진우</a:t>
            </a:r>
            <a:endParaRPr kumimoji="1" lang="ko-KR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굴림" pitchFamily="50" charset="-127"/>
            </a:endParaRPr>
          </a:p>
        </p:txBody>
      </p:sp>
      <p:sp>
        <p:nvSpPr>
          <p:cNvPr id="31" name="Rectangle 22">
            <a:extLst>
              <a:ext uri="{FF2B5EF4-FFF2-40B4-BE49-F238E27FC236}">
                <a16:creationId xmlns:a16="http://schemas.microsoft.com/office/drawing/2014/main" id="{B20987B3-153F-4902-86C0-FB2C993FE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056" y="4413224"/>
            <a:ext cx="538609" cy="249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굴림" pitchFamily="50" charset="-127"/>
              </a:rPr>
              <a:t>이진규</a:t>
            </a:r>
            <a:endParaRPr kumimoji="1" lang="ko-KR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굴림" pitchFamily="50" charset="-127"/>
            </a:endParaRPr>
          </a:p>
        </p:txBody>
      </p:sp>
      <p:sp>
        <p:nvSpPr>
          <p:cNvPr id="32" name="Freeform 20">
            <a:extLst>
              <a:ext uri="{FF2B5EF4-FFF2-40B4-BE49-F238E27FC236}">
                <a16:creationId xmlns:a16="http://schemas.microsoft.com/office/drawing/2014/main" id="{D4FF7D78-52BE-4721-9EDE-6B4B3EDBF13A}"/>
              </a:ext>
            </a:extLst>
          </p:cNvPr>
          <p:cNvSpPr>
            <a:spLocks noEditPoints="1"/>
          </p:cNvSpPr>
          <p:nvPr/>
        </p:nvSpPr>
        <p:spPr bwMode="auto">
          <a:xfrm>
            <a:off x="4072695" y="3865793"/>
            <a:ext cx="377825" cy="349250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140" y="4"/>
              </a:cxn>
              <a:cxn ang="0">
                <a:pos x="158" y="16"/>
              </a:cxn>
              <a:cxn ang="0">
                <a:pos x="170" y="34"/>
              </a:cxn>
              <a:cxn ang="0">
                <a:pos x="176" y="56"/>
              </a:cxn>
              <a:cxn ang="0">
                <a:pos x="174" y="66"/>
              </a:cxn>
              <a:cxn ang="0">
                <a:pos x="166" y="88"/>
              </a:cxn>
              <a:cxn ang="0">
                <a:pos x="150" y="102"/>
              </a:cxn>
              <a:cxn ang="0">
                <a:pos x="130" y="110"/>
              </a:cxn>
              <a:cxn ang="0">
                <a:pos x="118" y="112"/>
              </a:cxn>
              <a:cxn ang="0">
                <a:pos x="96" y="108"/>
              </a:cxn>
              <a:cxn ang="0">
                <a:pos x="78" y="96"/>
              </a:cxn>
              <a:cxn ang="0">
                <a:pos x="66" y="78"/>
              </a:cxn>
              <a:cxn ang="0">
                <a:pos x="62" y="56"/>
              </a:cxn>
              <a:cxn ang="0">
                <a:pos x="64" y="44"/>
              </a:cxn>
              <a:cxn ang="0">
                <a:pos x="72" y="24"/>
              </a:cxn>
              <a:cxn ang="0">
                <a:pos x="88" y="8"/>
              </a:cxn>
              <a:cxn ang="0">
                <a:pos x="108" y="0"/>
              </a:cxn>
              <a:cxn ang="0">
                <a:pos x="118" y="0"/>
              </a:cxn>
              <a:cxn ang="0">
                <a:pos x="148" y="116"/>
              </a:cxn>
              <a:cxn ang="0">
                <a:pos x="170" y="132"/>
              </a:cxn>
              <a:cxn ang="0">
                <a:pos x="186" y="156"/>
              </a:cxn>
              <a:cxn ang="0">
                <a:pos x="198" y="186"/>
              </a:cxn>
              <a:cxn ang="0">
                <a:pos x="204" y="220"/>
              </a:cxn>
              <a:cxn ang="0">
                <a:pos x="34" y="220"/>
              </a:cxn>
              <a:cxn ang="0">
                <a:pos x="40" y="186"/>
              </a:cxn>
              <a:cxn ang="0">
                <a:pos x="50" y="156"/>
              </a:cxn>
              <a:cxn ang="0">
                <a:pos x="68" y="132"/>
              </a:cxn>
              <a:cxn ang="0">
                <a:pos x="90" y="116"/>
              </a:cxn>
              <a:cxn ang="0">
                <a:pos x="104" y="122"/>
              </a:cxn>
              <a:cxn ang="0">
                <a:pos x="118" y="124"/>
              </a:cxn>
              <a:cxn ang="0">
                <a:pos x="148" y="116"/>
              </a:cxn>
              <a:cxn ang="0">
                <a:pos x="26" y="220"/>
              </a:cxn>
              <a:cxn ang="0">
                <a:pos x="28" y="202"/>
              </a:cxn>
              <a:cxn ang="0">
                <a:pos x="38" y="170"/>
              </a:cxn>
              <a:cxn ang="0">
                <a:pos x="54" y="140"/>
              </a:cxn>
              <a:cxn ang="0">
                <a:pos x="74" y="120"/>
              </a:cxn>
              <a:cxn ang="0">
                <a:pos x="84" y="110"/>
              </a:cxn>
              <a:cxn ang="0">
                <a:pos x="70" y="114"/>
              </a:cxn>
              <a:cxn ang="0">
                <a:pos x="42" y="134"/>
              </a:cxn>
              <a:cxn ang="0">
                <a:pos x="20" y="166"/>
              </a:cxn>
              <a:cxn ang="0">
                <a:pos x="4" y="200"/>
              </a:cxn>
              <a:cxn ang="0">
                <a:pos x="26" y="220"/>
              </a:cxn>
              <a:cxn ang="0">
                <a:pos x="238" y="218"/>
              </a:cxn>
              <a:cxn ang="0">
                <a:pos x="234" y="200"/>
              </a:cxn>
              <a:cxn ang="0">
                <a:pos x="218" y="166"/>
              </a:cxn>
              <a:cxn ang="0">
                <a:pos x="194" y="134"/>
              </a:cxn>
              <a:cxn ang="0">
                <a:pos x="166" y="114"/>
              </a:cxn>
              <a:cxn ang="0">
                <a:pos x="152" y="112"/>
              </a:cxn>
              <a:cxn ang="0">
                <a:pos x="162" y="120"/>
              </a:cxn>
              <a:cxn ang="0">
                <a:pos x="184" y="140"/>
              </a:cxn>
              <a:cxn ang="0">
                <a:pos x="200" y="170"/>
              </a:cxn>
              <a:cxn ang="0">
                <a:pos x="210" y="202"/>
              </a:cxn>
              <a:cxn ang="0">
                <a:pos x="212" y="220"/>
              </a:cxn>
            </a:cxnLst>
            <a:rect l="0" t="0" r="r" b="b"/>
            <a:pathLst>
              <a:path w="238" h="220">
                <a:moveTo>
                  <a:pt x="118" y="0"/>
                </a:moveTo>
                <a:lnTo>
                  <a:pt x="118" y="0"/>
                </a:lnTo>
                <a:lnTo>
                  <a:pt x="130" y="0"/>
                </a:lnTo>
                <a:lnTo>
                  <a:pt x="140" y="4"/>
                </a:lnTo>
                <a:lnTo>
                  <a:pt x="150" y="8"/>
                </a:lnTo>
                <a:lnTo>
                  <a:pt x="158" y="16"/>
                </a:lnTo>
                <a:lnTo>
                  <a:pt x="166" y="24"/>
                </a:lnTo>
                <a:lnTo>
                  <a:pt x="170" y="34"/>
                </a:lnTo>
                <a:lnTo>
                  <a:pt x="174" y="44"/>
                </a:lnTo>
                <a:lnTo>
                  <a:pt x="176" y="56"/>
                </a:lnTo>
                <a:lnTo>
                  <a:pt x="176" y="56"/>
                </a:lnTo>
                <a:lnTo>
                  <a:pt x="174" y="66"/>
                </a:lnTo>
                <a:lnTo>
                  <a:pt x="170" y="78"/>
                </a:lnTo>
                <a:lnTo>
                  <a:pt x="166" y="88"/>
                </a:lnTo>
                <a:lnTo>
                  <a:pt x="158" y="96"/>
                </a:lnTo>
                <a:lnTo>
                  <a:pt x="150" y="102"/>
                </a:lnTo>
                <a:lnTo>
                  <a:pt x="140" y="108"/>
                </a:lnTo>
                <a:lnTo>
                  <a:pt x="130" y="110"/>
                </a:lnTo>
                <a:lnTo>
                  <a:pt x="118" y="112"/>
                </a:lnTo>
                <a:lnTo>
                  <a:pt x="118" y="112"/>
                </a:lnTo>
                <a:lnTo>
                  <a:pt x="108" y="110"/>
                </a:lnTo>
                <a:lnTo>
                  <a:pt x="96" y="108"/>
                </a:lnTo>
                <a:lnTo>
                  <a:pt x="88" y="102"/>
                </a:lnTo>
                <a:lnTo>
                  <a:pt x="78" y="96"/>
                </a:lnTo>
                <a:lnTo>
                  <a:pt x="72" y="88"/>
                </a:lnTo>
                <a:lnTo>
                  <a:pt x="66" y="78"/>
                </a:lnTo>
                <a:lnTo>
                  <a:pt x="64" y="66"/>
                </a:lnTo>
                <a:lnTo>
                  <a:pt x="62" y="56"/>
                </a:lnTo>
                <a:lnTo>
                  <a:pt x="62" y="56"/>
                </a:lnTo>
                <a:lnTo>
                  <a:pt x="64" y="44"/>
                </a:lnTo>
                <a:lnTo>
                  <a:pt x="66" y="34"/>
                </a:lnTo>
                <a:lnTo>
                  <a:pt x="72" y="24"/>
                </a:lnTo>
                <a:lnTo>
                  <a:pt x="78" y="16"/>
                </a:lnTo>
                <a:lnTo>
                  <a:pt x="88" y="8"/>
                </a:lnTo>
                <a:lnTo>
                  <a:pt x="96" y="4"/>
                </a:lnTo>
                <a:lnTo>
                  <a:pt x="108" y="0"/>
                </a:lnTo>
                <a:lnTo>
                  <a:pt x="118" y="0"/>
                </a:lnTo>
                <a:lnTo>
                  <a:pt x="118" y="0"/>
                </a:lnTo>
                <a:close/>
                <a:moveTo>
                  <a:pt x="148" y="116"/>
                </a:moveTo>
                <a:lnTo>
                  <a:pt x="148" y="116"/>
                </a:lnTo>
                <a:lnTo>
                  <a:pt x="158" y="122"/>
                </a:lnTo>
                <a:lnTo>
                  <a:pt x="170" y="132"/>
                </a:lnTo>
                <a:lnTo>
                  <a:pt x="178" y="142"/>
                </a:lnTo>
                <a:lnTo>
                  <a:pt x="186" y="156"/>
                </a:lnTo>
                <a:lnTo>
                  <a:pt x="194" y="170"/>
                </a:lnTo>
                <a:lnTo>
                  <a:pt x="198" y="186"/>
                </a:lnTo>
                <a:lnTo>
                  <a:pt x="202" y="202"/>
                </a:lnTo>
                <a:lnTo>
                  <a:pt x="204" y="220"/>
                </a:lnTo>
                <a:lnTo>
                  <a:pt x="34" y="220"/>
                </a:lnTo>
                <a:lnTo>
                  <a:pt x="34" y="220"/>
                </a:lnTo>
                <a:lnTo>
                  <a:pt x="36" y="202"/>
                </a:lnTo>
                <a:lnTo>
                  <a:pt x="40" y="186"/>
                </a:lnTo>
                <a:lnTo>
                  <a:pt x="44" y="170"/>
                </a:lnTo>
                <a:lnTo>
                  <a:pt x="50" y="156"/>
                </a:lnTo>
                <a:lnTo>
                  <a:pt x="58" y="142"/>
                </a:lnTo>
                <a:lnTo>
                  <a:pt x="68" y="132"/>
                </a:lnTo>
                <a:lnTo>
                  <a:pt x="78" y="122"/>
                </a:lnTo>
                <a:lnTo>
                  <a:pt x="90" y="116"/>
                </a:lnTo>
                <a:lnTo>
                  <a:pt x="90" y="116"/>
                </a:lnTo>
                <a:lnTo>
                  <a:pt x="104" y="122"/>
                </a:lnTo>
                <a:lnTo>
                  <a:pt x="118" y="124"/>
                </a:lnTo>
                <a:lnTo>
                  <a:pt x="118" y="124"/>
                </a:lnTo>
                <a:lnTo>
                  <a:pt x="134" y="122"/>
                </a:lnTo>
                <a:lnTo>
                  <a:pt x="148" y="116"/>
                </a:lnTo>
                <a:lnTo>
                  <a:pt x="148" y="116"/>
                </a:lnTo>
                <a:close/>
                <a:moveTo>
                  <a:pt x="26" y="220"/>
                </a:moveTo>
                <a:lnTo>
                  <a:pt x="26" y="220"/>
                </a:lnTo>
                <a:lnTo>
                  <a:pt x="28" y="202"/>
                </a:lnTo>
                <a:lnTo>
                  <a:pt x="32" y="186"/>
                </a:lnTo>
                <a:lnTo>
                  <a:pt x="38" y="170"/>
                </a:lnTo>
                <a:lnTo>
                  <a:pt x="44" y="154"/>
                </a:lnTo>
                <a:lnTo>
                  <a:pt x="54" y="140"/>
                </a:lnTo>
                <a:lnTo>
                  <a:pt x="64" y="130"/>
                </a:lnTo>
                <a:lnTo>
                  <a:pt x="74" y="120"/>
                </a:lnTo>
                <a:lnTo>
                  <a:pt x="86" y="112"/>
                </a:lnTo>
                <a:lnTo>
                  <a:pt x="84" y="110"/>
                </a:lnTo>
                <a:lnTo>
                  <a:pt x="84" y="110"/>
                </a:lnTo>
                <a:lnTo>
                  <a:pt x="70" y="114"/>
                </a:lnTo>
                <a:lnTo>
                  <a:pt x="56" y="124"/>
                </a:lnTo>
                <a:lnTo>
                  <a:pt x="42" y="134"/>
                </a:lnTo>
                <a:lnTo>
                  <a:pt x="30" y="148"/>
                </a:lnTo>
                <a:lnTo>
                  <a:pt x="20" y="166"/>
                </a:lnTo>
                <a:lnTo>
                  <a:pt x="10" y="182"/>
                </a:lnTo>
                <a:lnTo>
                  <a:pt x="4" y="200"/>
                </a:lnTo>
                <a:lnTo>
                  <a:pt x="0" y="218"/>
                </a:lnTo>
                <a:lnTo>
                  <a:pt x="26" y="220"/>
                </a:lnTo>
                <a:close/>
                <a:moveTo>
                  <a:pt x="212" y="220"/>
                </a:moveTo>
                <a:lnTo>
                  <a:pt x="238" y="218"/>
                </a:lnTo>
                <a:lnTo>
                  <a:pt x="238" y="218"/>
                </a:lnTo>
                <a:lnTo>
                  <a:pt x="234" y="200"/>
                </a:lnTo>
                <a:lnTo>
                  <a:pt x="226" y="182"/>
                </a:lnTo>
                <a:lnTo>
                  <a:pt x="218" y="166"/>
                </a:lnTo>
                <a:lnTo>
                  <a:pt x="206" y="148"/>
                </a:lnTo>
                <a:lnTo>
                  <a:pt x="194" y="134"/>
                </a:lnTo>
                <a:lnTo>
                  <a:pt x="182" y="124"/>
                </a:lnTo>
                <a:lnTo>
                  <a:pt x="166" y="114"/>
                </a:lnTo>
                <a:lnTo>
                  <a:pt x="152" y="110"/>
                </a:lnTo>
                <a:lnTo>
                  <a:pt x="152" y="112"/>
                </a:lnTo>
                <a:lnTo>
                  <a:pt x="152" y="112"/>
                </a:lnTo>
                <a:lnTo>
                  <a:pt x="162" y="120"/>
                </a:lnTo>
                <a:lnTo>
                  <a:pt x="174" y="130"/>
                </a:lnTo>
                <a:lnTo>
                  <a:pt x="184" y="140"/>
                </a:lnTo>
                <a:lnTo>
                  <a:pt x="192" y="154"/>
                </a:lnTo>
                <a:lnTo>
                  <a:pt x="200" y="170"/>
                </a:lnTo>
                <a:lnTo>
                  <a:pt x="206" y="186"/>
                </a:lnTo>
                <a:lnTo>
                  <a:pt x="210" y="202"/>
                </a:lnTo>
                <a:lnTo>
                  <a:pt x="212" y="220"/>
                </a:lnTo>
                <a:lnTo>
                  <a:pt x="212" y="22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innerShdw blurRad="63500" dist="38100" dir="13500000">
              <a:prstClr val="black">
                <a:alpha val="2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3" name="Freeform 20">
            <a:extLst>
              <a:ext uri="{FF2B5EF4-FFF2-40B4-BE49-F238E27FC236}">
                <a16:creationId xmlns:a16="http://schemas.microsoft.com/office/drawing/2014/main" id="{29DEF631-6D46-4E2D-962A-DD768E0218B8}"/>
              </a:ext>
            </a:extLst>
          </p:cNvPr>
          <p:cNvSpPr>
            <a:spLocks noEditPoints="1"/>
          </p:cNvSpPr>
          <p:nvPr/>
        </p:nvSpPr>
        <p:spPr bwMode="auto">
          <a:xfrm>
            <a:off x="5543001" y="3865793"/>
            <a:ext cx="377825" cy="349250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140" y="4"/>
              </a:cxn>
              <a:cxn ang="0">
                <a:pos x="158" y="16"/>
              </a:cxn>
              <a:cxn ang="0">
                <a:pos x="170" y="34"/>
              </a:cxn>
              <a:cxn ang="0">
                <a:pos x="176" y="56"/>
              </a:cxn>
              <a:cxn ang="0">
                <a:pos x="174" y="66"/>
              </a:cxn>
              <a:cxn ang="0">
                <a:pos x="166" y="88"/>
              </a:cxn>
              <a:cxn ang="0">
                <a:pos x="150" y="102"/>
              </a:cxn>
              <a:cxn ang="0">
                <a:pos x="130" y="110"/>
              </a:cxn>
              <a:cxn ang="0">
                <a:pos x="118" y="112"/>
              </a:cxn>
              <a:cxn ang="0">
                <a:pos x="96" y="108"/>
              </a:cxn>
              <a:cxn ang="0">
                <a:pos x="78" y="96"/>
              </a:cxn>
              <a:cxn ang="0">
                <a:pos x="66" y="78"/>
              </a:cxn>
              <a:cxn ang="0">
                <a:pos x="62" y="56"/>
              </a:cxn>
              <a:cxn ang="0">
                <a:pos x="64" y="44"/>
              </a:cxn>
              <a:cxn ang="0">
                <a:pos x="72" y="24"/>
              </a:cxn>
              <a:cxn ang="0">
                <a:pos x="88" y="8"/>
              </a:cxn>
              <a:cxn ang="0">
                <a:pos x="108" y="0"/>
              </a:cxn>
              <a:cxn ang="0">
                <a:pos x="118" y="0"/>
              </a:cxn>
              <a:cxn ang="0">
                <a:pos x="148" y="116"/>
              </a:cxn>
              <a:cxn ang="0">
                <a:pos x="170" y="132"/>
              </a:cxn>
              <a:cxn ang="0">
                <a:pos x="186" y="156"/>
              </a:cxn>
              <a:cxn ang="0">
                <a:pos x="198" y="186"/>
              </a:cxn>
              <a:cxn ang="0">
                <a:pos x="204" y="220"/>
              </a:cxn>
              <a:cxn ang="0">
                <a:pos x="34" y="220"/>
              </a:cxn>
              <a:cxn ang="0">
                <a:pos x="40" y="186"/>
              </a:cxn>
              <a:cxn ang="0">
                <a:pos x="50" y="156"/>
              </a:cxn>
              <a:cxn ang="0">
                <a:pos x="68" y="132"/>
              </a:cxn>
              <a:cxn ang="0">
                <a:pos x="90" y="116"/>
              </a:cxn>
              <a:cxn ang="0">
                <a:pos x="104" y="122"/>
              </a:cxn>
              <a:cxn ang="0">
                <a:pos x="118" y="124"/>
              </a:cxn>
              <a:cxn ang="0">
                <a:pos x="148" y="116"/>
              </a:cxn>
              <a:cxn ang="0">
                <a:pos x="26" y="220"/>
              </a:cxn>
              <a:cxn ang="0">
                <a:pos x="28" y="202"/>
              </a:cxn>
              <a:cxn ang="0">
                <a:pos x="38" y="170"/>
              </a:cxn>
              <a:cxn ang="0">
                <a:pos x="54" y="140"/>
              </a:cxn>
              <a:cxn ang="0">
                <a:pos x="74" y="120"/>
              </a:cxn>
              <a:cxn ang="0">
                <a:pos x="84" y="110"/>
              </a:cxn>
              <a:cxn ang="0">
                <a:pos x="70" y="114"/>
              </a:cxn>
              <a:cxn ang="0">
                <a:pos x="42" y="134"/>
              </a:cxn>
              <a:cxn ang="0">
                <a:pos x="20" y="166"/>
              </a:cxn>
              <a:cxn ang="0">
                <a:pos x="4" y="200"/>
              </a:cxn>
              <a:cxn ang="0">
                <a:pos x="26" y="220"/>
              </a:cxn>
              <a:cxn ang="0">
                <a:pos x="238" y="218"/>
              </a:cxn>
              <a:cxn ang="0">
                <a:pos x="234" y="200"/>
              </a:cxn>
              <a:cxn ang="0">
                <a:pos x="218" y="166"/>
              </a:cxn>
              <a:cxn ang="0">
                <a:pos x="194" y="134"/>
              </a:cxn>
              <a:cxn ang="0">
                <a:pos x="166" y="114"/>
              </a:cxn>
              <a:cxn ang="0">
                <a:pos x="152" y="112"/>
              </a:cxn>
              <a:cxn ang="0">
                <a:pos x="162" y="120"/>
              </a:cxn>
              <a:cxn ang="0">
                <a:pos x="184" y="140"/>
              </a:cxn>
              <a:cxn ang="0">
                <a:pos x="200" y="170"/>
              </a:cxn>
              <a:cxn ang="0">
                <a:pos x="210" y="202"/>
              </a:cxn>
              <a:cxn ang="0">
                <a:pos x="212" y="220"/>
              </a:cxn>
            </a:cxnLst>
            <a:rect l="0" t="0" r="r" b="b"/>
            <a:pathLst>
              <a:path w="238" h="220">
                <a:moveTo>
                  <a:pt x="118" y="0"/>
                </a:moveTo>
                <a:lnTo>
                  <a:pt x="118" y="0"/>
                </a:lnTo>
                <a:lnTo>
                  <a:pt x="130" y="0"/>
                </a:lnTo>
                <a:lnTo>
                  <a:pt x="140" y="4"/>
                </a:lnTo>
                <a:lnTo>
                  <a:pt x="150" y="8"/>
                </a:lnTo>
                <a:lnTo>
                  <a:pt x="158" y="16"/>
                </a:lnTo>
                <a:lnTo>
                  <a:pt x="166" y="24"/>
                </a:lnTo>
                <a:lnTo>
                  <a:pt x="170" y="34"/>
                </a:lnTo>
                <a:lnTo>
                  <a:pt x="174" y="44"/>
                </a:lnTo>
                <a:lnTo>
                  <a:pt x="176" y="56"/>
                </a:lnTo>
                <a:lnTo>
                  <a:pt x="176" y="56"/>
                </a:lnTo>
                <a:lnTo>
                  <a:pt x="174" y="66"/>
                </a:lnTo>
                <a:lnTo>
                  <a:pt x="170" y="78"/>
                </a:lnTo>
                <a:lnTo>
                  <a:pt x="166" y="88"/>
                </a:lnTo>
                <a:lnTo>
                  <a:pt x="158" y="96"/>
                </a:lnTo>
                <a:lnTo>
                  <a:pt x="150" y="102"/>
                </a:lnTo>
                <a:lnTo>
                  <a:pt x="140" y="108"/>
                </a:lnTo>
                <a:lnTo>
                  <a:pt x="130" y="110"/>
                </a:lnTo>
                <a:lnTo>
                  <a:pt x="118" y="112"/>
                </a:lnTo>
                <a:lnTo>
                  <a:pt x="118" y="112"/>
                </a:lnTo>
                <a:lnTo>
                  <a:pt x="108" y="110"/>
                </a:lnTo>
                <a:lnTo>
                  <a:pt x="96" y="108"/>
                </a:lnTo>
                <a:lnTo>
                  <a:pt x="88" y="102"/>
                </a:lnTo>
                <a:lnTo>
                  <a:pt x="78" y="96"/>
                </a:lnTo>
                <a:lnTo>
                  <a:pt x="72" y="88"/>
                </a:lnTo>
                <a:lnTo>
                  <a:pt x="66" y="78"/>
                </a:lnTo>
                <a:lnTo>
                  <a:pt x="64" y="66"/>
                </a:lnTo>
                <a:lnTo>
                  <a:pt x="62" y="56"/>
                </a:lnTo>
                <a:lnTo>
                  <a:pt x="62" y="56"/>
                </a:lnTo>
                <a:lnTo>
                  <a:pt x="64" y="44"/>
                </a:lnTo>
                <a:lnTo>
                  <a:pt x="66" y="34"/>
                </a:lnTo>
                <a:lnTo>
                  <a:pt x="72" y="24"/>
                </a:lnTo>
                <a:lnTo>
                  <a:pt x="78" y="16"/>
                </a:lnTo>
                <a:lnTo>
                  <a:pt x="88" y="8"/>
                </a:lnTo>
                <a:lnTo>
                  <a:pt x="96" y="4"/>
                </a:lnTo>
                <a:lnTo>
                  <a:pt x="108" y="0"/>
                </a:lnTo>
                <a:lnTo>
                  <a:pt x="118" y="0"/>
                </a:lnTo>
                <a:lnTo>
                  <a:pt x="118" y="0"/>
                </a:lnTo>
                <a:close/>
                <a:moveTo>
                  <a:pt x="148" y="116"/>
                </a:moveTo>
                <a:lnTo>
                  <a:pt x="148" y="116"/>
                </a:lnTo>
                <a:lnTo>
                  <a:pt x="158" y="122"/>
                </a:lnTo>
                <a:lnTo>
                  <a:pt x="170" y="132"/>
                </a:lnTo>
                <a:lnTo>
                  <a:pt x="178" y="142"/>
                </a:lnTo>
                <a:lnTo>
                  <a:pt x="186" y="156"/>
                </a:lnTo>
                <a:lnTo>
                  <a:pt x="194" y="170"/>
                </a:lnTo>
                <a:lnTo>
                  <a:pt x="198" y="186"/>
                </a:lnTo>
                <a:lnTo>
                  <a:pt x="202" y="202"/>
                </a:lnTo>
                <a:lnTo>
                  <a:pt x="204" y="220"/>
                </a:lnTo>
                <a:lnTo>
                  <a:pt x="34" y="220"/>
                </a:lnTo>
                <a:lnTo>
                  <a:pt x="34" y="220"/>
                </a:lnTo>
                <a:lnTo>
                  <a:pt x="36" y="202"/>
                </a:lnTo>
                <a:lnTo>
                  <a:pt x="40" y="186"/>
                </a:lnTo>
                <a:lnTo>
                  <a:pt x="44" y="170"/>
                </a:lnTo>
                <a:lnTo>
                  <a:pt x="50" y="156"/>
                </a:lnTo>
                <a:lnTo>
                  <a:pt x="58" y="142"/>
                </a:lnTo>
                <a:lnTo>
                  <a:pt x="68" y="132"/>
                </a:lnTo>
                <a:lnTo>
                  <a:pt x="78" y="122"/>
                </a:lnTo>
                <a:lnTo>
                  <a:pt x="90" y="116"/>
                </a:lnTo>
                <a:lnTo>
                  <a:pt x="90" y="116"/>
                </a:lnTo>
                <a:lnTo>
                  <a:pt x="104" y="122"/>
                </a:lnTo>
                <a:lnTo>
                  <a:pt x="118" y="124"/>
                </a:lnTo>
                <a:lnTo>
                  <a:pt x="118" y="124"/>
                </a:lnTo>
                <a:lnTo>
                  <a:pt x="134" y="122"/>
                </a:lnTo>
                <a:lnTo>
                  <a:pt x="148" y="116"/>
                </a:lnTo>
                <a:lnTo>
                  <a:pt x="148" y="116"/>
                </a:lnTo>
                <a:close/>
                <a:moveTo>
                  <a:pt x="26" y="220"/>
                </a:moveTo>
                <a:lnTo>
                  <a:pt x="26" y="220"/>
                </a:lnTo>
                <a:lnTo>
                  <a:pt x="28" y="202"/>
                </a:lnTo>
                <a:lnTo>
                  <a:pt x="32" y="186"/>
                </a:lnTo>
                <a:lnTo>
                  <a:pt x="38" y="170"/>
                </a:lnTo>
                <a:lnTo>
                  <a:pt x="44" y="154"/>
                </a:lnTo>
                <a:lnTo>
                  <a:pt x="54" y="140"/>
                </a:lnTo>
                <a:lnTo>
                  <a:pt x="64" y="130"/>
                </a:lnTo>
                <a:lnTo>
                  <a:pt x="74" y="120"/>
                </a:lnTo>
                <a:lnTo>
                  <a:pt x="86" y="112"/>
                </a:lnTo>
                <a:lnTo>
                  <a:pt x="84" y="110"/>
                </a:lnTo>
                <a:lnTo>
                  <a:pt x="84" y="110"/>
                </a:lnTo>
                <a:lnTo>
                  <a:pt x="70" y="114"/>
                </a:lnTo>
                <a:lnTo>
                  <a:pt x="56" y="124"/>
                </a:lnTo>
                <a:lnTo>
                  <a:pt x="42" y="134"/>
                </a:lnTo>
                <a:lnTo>
                  <a:pt x="30" y="148"/>
                </a:lnTo>
                <a:lnTo>
                  <a:pt x="20" y="166"/>
                </a:lnTo>
                <a:lnTo>
                  <a:pt x="10" y="182"/>
                </a:lnTo>
                <a:lnTo>
                  <a:pt x="4" y="200"/>
                </a:lnTo>
                <a:lnTo>
                  <a:pt x="0" y="218"/>
                </a:lnTo>
                <a:lnTo>
                  <a:pt x="26" y="220"/>
                </a:lnTo>
                <a:close/>
                <a:moveTo>
                  <a:pt x="212" y="220"/>
                </a:moveTo>
                <a:lnTo>
                  <a:pt x="238" y="218"/>
                </a:lnTo>
                <a:lnTo>
                  <a:pt x="238" y="218"/>
                </a:lnTo>
                <a:lnTo>
                  <a:pt x="234" y="200"/>
                </a:lnTo>
                <a:lnTo>
                  <a:pt x="226" y="182"/>
                </a:lnTo>
                <a:lnTo>
                  <a:pt x="218" y="166"/>
                </a:lnTo>
                <a:lnTo>
                  <a:pt x="206" y="148"/>
                </a:lnTo>
                <a:lnTo>
                  <a:pt x="194" y="134"/>
                </a:lnTo>
                <a:lnTo>
                  <a:pt x="182" y="124"/>
                </a:lnTo>
                <a:lnTo>
                  <a:pt x="166" y="114"/>
                </a:lnTo>
                <a:lnTo>
                  <a:pt x="152" y="110"/>
                </a:lnTo>
                <a:lnTo>
                  <a:pt x="152" y="112"/>
                </a:lnTo>
                <a:lnTo>
                  <a:pt x="152" y="112"/>
                </a:lnTo>
                <a:lnTo>
                  <a:pt x="162" y="120"/>
                </a:lnTo>
                <a:lnTo>
                  <a:pt x="174" y="130"/>
                </a:lnTo>
                <a:lnTo>
                  <a:pt x="184" y="140"/>
                </a:lnTo>
                <a:lnTo>
                  <a:pt x="192" y="154"/>
                </a:lnTo>
                <a:lnTo>
                  <a:pt x="200" y="170"/>
                </a:lnTo>
                <a:lnTo>
                  <a:pt x="206" y="186"/>
                </a:lnTo>
                <a:lnTo>
                  <a:pt x="210" y="202"/>
                </a:lnTo>
                <a:lnTo>
                  <a:pt x="212" y="220"/>
                </a:lnTo>
                <a:lnTo>
                  <a:pt x="212" y="22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innerShdw blurRad="63500" dist="38100" dir="13500000">
              <a:prstClr val="black">
                <a:alpha val="2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4" name="Freeform 20">
            <a:extLst>
              <a:ext uri="{FF2B5EF4-FFF2-40B4-BE49-F238E27FC236}">
                <a16:creationId xmlns:a16="http://schemas.microsoft.com/office/drawing/2014/main" id="{3DD1819F-A7D1-49CE-A880-F2B11A39A080}"/>
              </a:ext>
            </a:extLst>
          </p:cNvPr>
          <p:cNvSpPr>
            <a:spLocks noEditPoints="1"/>
          </p:cNvSpPr>
          <p:nvPr/>
        </p:nvSpPr>
        <p:spPr bwMode="auto">
          <a:xfrm>
            <a:off x="7054302" y="3865793"/>
            <a:ext cx="377825" cy="349250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140" y="4"/>
              </a:cxn>
              <a:cxn ang="0">
                <a:pos x="158" y="16"/>
              </a:cxn>
              <a:cxn ang="0">
                <a:pos x="170" y="34"/>
              </a:cxn>
              <a:cxn ang="0">
                <a:pos x="176" y="56"/>
              </a:cxn>
              <a:cxn ang="0">
                <a:pos x="174" y="66"/>
              </a:cxn>
              <a:cxn ang="0">
                <a:pos x="166" y="88"/>
              </a:cxn>
              <a:cxn ang="0">
                <a:pos x="150" y="102"/>
              </a:cxn>
              <a:cxn ang="0">
                <a:pos x="130" y="110"/>
              </a:cxn>
              <a:cxn ang="0">
                <a:pos x="118" y="112"/>
              </a:cxn>
              <a:cxn ang="0">
                <a:pos x="96" y="108"/>
              </a:cxn>
              <a:cxn ang="0">
                <a:pos x="78" y="96"/>
              </a:cxn>
              <a:cxn ang="0">
                <a:pos x="66" y="78"/>
              </a:cxn>
              <a:cxn ang="0">
                <a:pos x="62" y="56"/>
              </a:cxn>
              <a:cxn ang="0">
                <a:pos x="64" y="44"/>
              </a:cxn>
              <a:cxn ang="0">
                <a:pos x="72" y="24"/>
              </a:cxn>
              <a:cxn ang="0">
                <a:pos x="88" y="8"/>
              </a:cxn>
              <a:cxn ang="0">
                <a:pos x="108" y="0"/>
              </a:cxn>
              <a:cxn ang="0">
                <a:pos x="118" y="0"/>
              </a:cxn>
              <a:cxn ang="0">
                <a:pos x="148" y="116"/>
              </a:cxn>
              <a:cxn ang="0">
                <a:pos x="170" y="132"/>
              </a:cxn>
              <a:cxn ang="0">
                <a:pos x="186" y="156"/>
              </a:cxn>
              <a:cxn ang="0">
                <a:pos x="198" y="186"/>
              </a:cxn>
              <a:cxn ang="0">
                <a:pos x="204" y="220"/>
              </a:cxn>
              <a:cxn ang="0">
                <a:pos x="34" y="220"/>
              </a:cxn>
              <a:cxn ang="0">
                <a:pos x="40" y="186"/>
              </a:cxn>
              <a:cxn ang="0">
                <a:pos x="50" y="156"/>
              </a:cxn>
              <a:cxn ang="0">
                <a:pos x="68" y="132"/>
              </a:cxn>
              <a:cxn ang="0">
                <a:pos x="90" y="116"/>
              </a:cxn>
              <a:cxn ang="0">
                <a:pos x="104" y="122"/>
              </a:cxn>
              <a:cxn ang="0">
                <a:pos x="118" y="124"/>
              </a:cxn>
              <a:cxn ang="0">
                <a:pos x="148" y="116"/>
              </a:cxn>
              <a:cxn ang="0">
                <a:pos x="26" y="220"/>
              </a:cxn>
              <a:cxn ang="0">
                <a:pos x="28" y="202"/>
              </a:cxn>
              <a:cxn ang="0">
                <a:pos x="38" y="170"/>
              </a:cxn>
              <a:cxn ang="0">
                <a:pos x="54" y="140"/>
              </a:cxn>
              <a:cxn ang="0">
                <a:pos x="74" y="120"/>
              </a:cxn>
              <a:cxn ang="0">
                <a:pos x="84" y="110"/>
              </a:cxn>
              <a:cxn ang="0">
                <a:pos x="70" y="114"/>
              </a:cxn>
              <a:cxn ang="0">
                <a:pos x="42" y="134"/>
              </a:cxn>
              <a:cxn ang="0">
                <a:pos x="20" y="166"/>
              </a:cxn>
              <a:cxn ang="0">
                <a:pos x="4" y="200"/>
              </a:cxn>
              <a:cxn ang="0">
                <a:pos x="26" y="220"/>
              </a:cxn>
              <a:cxn ang="0">
                <a:pos x="238" y="218"/>
              </a:cxn>
              <a:cxn ang="0">
                <a:pos x="234" y="200"/>
              </a:cxn>
              <a:cxn ang="0">
                <a:pos x="218" y="166"/>
              </a:cxn>
              <a:cxn ang="0">
                <a:pos x="194" y="134"/>
              </a:cxn>
              <a:cxn ang="0">
                <a:pos x="166" y="114"/>
              </a:cxn>
              <a:cxn ang="0">
                <a:pos x="152" y="112"/>
              </a:cxn>
              <a:cxn ang="0">
                <a:pos x="162" y="120"/>
              </a:cxn>
              <a:cxn ang="0">
                <a:pos x="184" y="140"/>
              </a:cxn>
              <a:cxn ang="0">
                <a:pos x="200" y="170"/>
              </a:cxn>
              <a:cxn ang="0">
                <a:pos x="210" y="202"/>
              </a:cxn>
              <a:cxn ang="0">
                <a:pos x="212" y="220"/>
              </a:cxn>
            </a:cxnLst>
            <a:rect l="0" t="0" r="r" b="b"/>
            <a:pathLst>
              <a:path w="238" h="220">
                <a:moveTo>
                  <a:pt x="118" y="0"/>
                </a:moveTo>
                <a:lnTo>
                  <a:pt x="118" y="0"/>
                </a:lnTo>
                <a:lnTo>
                  <a:pt x="130" y="0"/>
                </a:lnTo>
                <a:lnTo>
                  <a:pt x="140" y="4"/>
                </a:lnTo>
                <a:lnTo>
                  <a:pt x="150" y="8"/>
                </a:lnTo>
                <a:lnTo>
                  <a:pt x="158" y="16"/>
                </a:lnTo>
                <a:lnTo>
                  <a:pt x="166" y="24"/>
                </a:lnTo>
                <a:lnTo>
                  <a:pt x="170" y="34"/>
                </a:lnTo>
                <a:lnTo>
                  <a:pt x="174" y="44"/>
                </a:lnTo>
                <a:lnTo>
                  <a:pt x="176" y="56"/>
                </a:lnTo>
                <a:lnTo>
                  <a:pt x="176" y="56"/>
                </a:lnTo>
                <a:lnTo>
                  <a:pt x="174" y="66"/>
                </a:lnTo>
                <a:lnTo>
                  <a:pt x="170" y="78"/>
                </a:lnTo>
                <a:lnTo>
                  <a:pt x="166" y="88"/>
                </a:lnTo>
                <a:lnTo>
                  <a:pt x="158" y="96"/>
                </a:lnTo>
                <a:lnTo>
                  <a:pt x="150" y="102"/>
                </a:lnTo>
                <a:lnTo>
                  <a:pt x="140" y="108"/>
                </a:lnTo>
                <a:lnTo>
                  <a:pt x="130" y="110"/>
                </a:lnTo>
                <a:lnTo>
                  <a:pt x="118" y="112"/>
                </a:lnTo>
                <a:lnTo>
                  <a:pt x="118" y="112"/>
                </a:lnTo>
                <a:lnTo>
                  <a:pt x="108" y="110"/>
                </a:lnTo>
                <a:lnTo>
                  <a:pt x="96" y="108"/>
                </a:lnTo>
                <a:lnTo>
                  <a:pt x="88" y="102"/>
                </a:lnTo>
                <a:lnTo>
                  <a:pt x="78" y="96"/>
                </a:lnTo>
                <a:lnTo>
                  <a:pt x="72" y="88"/>
                </a:lnTo>
                <a:lnTo>
                  <a:pt x="66" y="78"/>
                </a:lnTo>
                <a:lnTo>
                  <a:pt x="64" y="66"/>
                </a:lnTo>
                <a:lnTo>
                  <a:pt x="62" y="56"/>
                </a:lnTo>
                <a:lnTo>
                  <a:pt x="62" y="56"/>
                </a:lnTo>
                <a:lnTo>
                  <a:pt x="64" y="44"/>
                </a:lnTo>
                <a:lnTo>
                  <a:pt x="66" y="34"/>
                </a:lnTo>
                <a:lnTo>
                  <a:pt x="72" y="24"/>
                </a:lnTo>
                <a:lnTo>
                  <a:pt x="78" y="16"/>
                </a:lnTo>
                <a:lnTo>
                  <a:pt x="88" y="8"/>
                </a:lnTo>
                <a:lnTo>
                  <a:pt x="96" y="4"/>
                </a:lnTo>
                <a:lnTo>
                  <a:pt x="108" y="0"/>
                </a:lnTo>
                <a:lnTo>
                  <a:pt x="118" y="0"/>
                </a:lnTo>
                <a:lnTo>
                  <a:pt x="118" y="0"/>
                </a:lnTo>
                <a:close/>
                <a:moveTo>
                  <a:pt x="148" y="116"/>
                </a:moveTo>
                <a:lnTo>
                  <a:pt x="148" y="116"/>
                </a:lnTo>
                <a:lnTo>
                  <a:pt x="158" y="122"/>
                </a:lnTo>
                <a:lnTo>
                  <a:pt x="170" y="132"/>
                </a:lnTo>
                <a:lnTo>
                  <a:pt x="178" y="142"/>
                </a:lnTo>
                <a:lnTo>
                  <a:pt x="186" y="156"/>
                </a:lnTo>
                <a:lnTo>
                  <a:pt x="194" y="170"/>
                </a:lnTo>
                <a:lnTo>
                  <a:pt x="198" y="186"/>
                </a:lnTo>
                <a:lnTo>
                  <a:pt x="202" y="202"/>
                </a:lnTo>
                <a:lnTo>
                  <a:pt x="204" y="220"/>
                </a:lnTo>
                <a:lnTo>
                  <a:pt x="34" y="220"/>
                </a:lnTo>
                <a:lnTo>
                  <a:pt x="34" y="220"/>
                </a:lnTo>
                <a:lnTo>
                  <a:pt x="36" y="202"/>
                </a:lnTo>
                <a:lnTo>
                  <a:pt x="40" y="186"/>
                </a:lnTo>
                <a:lnTo>
                  <a:pt x="44" y="170"/>
                </a:lnTo>
                <a:lnTo>
                  <a:pt x="50" y="156"/>
                </a:lnTo>
                <a:lnTo>
                  <a:pt x="58" y="142"/>
                </a:lnTo>
                <a:lnTo>
                  <a:pt x="68" y="132"/>
                </a:lnTo>
                <a:lnTo>
                  <a:pt x="78" y="122"/>
                </a:lnTo>
                <a:lnTo>
                  <a:pt x="90" y="116"/>
                </a:lnTo>
                <a:lnTo>
                  <a:pt x="90" y="116"/>
                </a:lnTo>
                <a:lnTo>
                  <a:pt x="104" y="122"/>
                </a:lnTo>
                <a:lnTo>
                  <a:pt x="118" y="124"/>
                </a:lnTo>
                <a:lnTo>
                  <a:pt x="118" y="124"/>
                </a:lnTo>
                <a:lnTo>
                  <a:pt x="134" y="122"/>
                </a:lnTo>
                <a:lnTo>
                  <a:pt x="148" y="116"/>
                </a:lnTo>
                <a:lnTo>
                  <a:pt x="148" y="116"/>
                </a:lnTo>
                <a:close/>
                <a:moveTo>
                  <a:pt x="26" y="220"/>
                </a:moveTo>
                <a:lnTo>
                  <a:pt x="26" y="220"/>
                </a:lnTo>
                <a:lnTo>
                  <a:pt x="28" y="202"/>
                </a:lnTo>
                <a:lnTo>
                  <a:pt x="32" y="186"/>
                </a:lnTo>
                <a:lnTo>
                  <a:pt x="38" y="170"/>
                </a:lnTo>
                <a:lnTo>
                  <a:pt x="44" y="154"/>
                </a:lnTo>
                <a:lnTo>
                  <a:pt x="54" y="140"/>
                </a:lnTo>
                <a:lnTo>
                  <a:pt x="64" y="130"/>
                </a:lnTo>
                <a:lnTo>
                  <a:pt x="74" y="120"/>
                </a:lnTo>
                <a:lnTo>
                  <a:pt x="86" y="112"/>
                </a:lnTo>
                <a:lnTo>
                  <a:pt x="84" y="110"/>
                </a:lnTo>
                <a:lnTo>
                  <a:pt x="84" y="110"/>
                </a:lnTo>
                <a:lnTo>
                  <a:pt x="70" y="114"/>
                </a:lnTo>
                <a:lnTo>
                  <a:pt x="56" y="124"/>
                </a:lnTo>
                <a:lnTo>
                  <a:pt x="42" y="134"/>
                </a:lnTo>
                <a:lnTo>
                  <a:pt x="30" y="148"/>
                </a:lnTo>
                <a:lnTo>
                  <a:pt x="20" y="166"/>
                </a:lnTo>
                <a:lnTo>
                  <a:pt x="10" y="182"/>
                </a:lnTo>
                <a:lnTo>
                  <a:pt x="4" y="200"/>
                </a:lnTo>
                <a:lnTo>
                  <a:pt x="0" y="218"/>
                </a:lnTo>
                <a:lnTo>
                  <a:pt x="26" y="220"/>
                </a:lnTo>
                <a:close/>
                <a:moveTo>
                  <a:pt x="212" y="220"/>
                </a:moveTo>
                <a:lnTo>
                  <a:pt x="238" y="218"/>
                </a:lnTo>
                <a:lnTo>
                  <a:pt x="238" y="218"/>
                </a:lnTo>
                <a:lnTo>
                  <a:pt x="234" y="200"/>
                </a:lnTo>
                <a:lnTo>
                  <a:pt x="226" y="182"/>
                </a:lnTo>
                <a:lnTo>
                  <a:pt x="218" y="166"/>
                </a:lnTo>
                <a:lnTo>
                  <a:pt x="206" y="148"/>
                </a:lnTo>
                <a:lnTo>
                  <a:pt x="194" y="134"/>
                </a:lnTo>
                <a:lnTo>
                  <a:pt x="182" y="124"/>
                </a:lnTo>
                <a:lnTo>
                  <a:pt x="166" y="114"/>
                </a:lnTo>
                <a:lnTo>
                  <a:pt x="152" y="110"/>
                </a:lnTo>
                <a:lnTo>
                  <a:pt x="152" y="112"/>
                </a:lnTo>
                <a:lnTo>
                  <a:pt x="152" y="112"/>
                </a:lnTo>
                <a:lnTo>
                  <a:pt x="162" y="120"/>
                </a:lnTo>
                <a:lnTo>
                  <a:pt x="174" y="130"/>
                </a:lnTo>
                <a:lnTo>
                  <a:pt x="184" y="140"/>
                </a:lnTo>
                <a:lnTo>
                  <a:pt x="192" y="154"/>
                </a:lnTo>
                <a:lnTo>
                  <a:pt x="200" y="170"/>
                </a:lnTo>
                <a:lnTo>
                  <a:pt x="206" y="186"/>
                </a:lnTo>
                <a:lnTo>
                  <a:pt x="210" y="202"/>
                </a:lnTo>
                <a:lnTo>
                  <a:pt x="212" y="220"/>
                </a:lnTo>
                <a:lnTo>
                  <a:pt x="212" y="22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innerShdw blurRad="63500" dist="38100" dir="13500000">
              <a:prstClr val="black">
                <a:alpha val="2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5" name="Freeform 20">
            <a:extLst>
              <a:ext uri="{FF2B5EF4-FFF2-40B4-BE49-F238E27FC236}">
                <a16:creationId xmlns:a16="http://schemas.microsoft.com/office/drawing/2014/main" id="{448E5573-AD47-478C-BB0A-7FBF765E22A5}"/>
              </a:ext>
            </a:extLst>
          </p:cNvPr>
          <p:cNvSpPr>
            <a:spLocks noEditPoints="1"/>
          </p:cNvSpPr>
          <p:nvPr/>
        </p:nvSpPr>
        <p:spPr bwMode="auto">
          <a:xfrm>
            <a:off x="8563248" y="3865793"/>
            <a:ext cx="377825" cy="349250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140" y="4"/>
              </a:cxn>
              <a:cxn ang="0">
                <a:pos x="158" y="16"/>
              </a:cxn>
              <a:cxn ang="0">
                <a:pos x="170" y="34"/>
              </a:cxn>
              <a:cxn ang="0">
                <a:pos x="176" y="56"/>
              </a:cxn>
              <a:cxn ang="0">
                <a:pos x="174" y="66"/>
              </a:cxn>
              <a:cxn ang="0">
                <a:pos x="166" y="88"/>
              </a:cxn>
              <a:cxn ang="0">
                <a:pos x="150" y="102"/>
              </a:cxn>
              <a:cxn ang="0">
                <a:pos x="130" y="110"/>
              </a:cxn>
              <a:cxn ang="0">
                <a:pos x="118" y="112"/>
              </a:cxn>
              <a:cxn ang="0">
                <a:pos x="96" y="108"/>
              </a:cxn>
              <a:cxn ang="0">
                <a:pos x="78" y="96"/>
              </a:cxn>
              <a:cxn ang="0">
                <a:pos x="66" y="78"/>
              </a:cxn>
              <a:cxn ang="0">
                <a:pos x="62" y="56"/>
              </a:cxn>
              <a:cxn ang="0">
                <a:pos x="64" y="44"/>
              </a:cxn>
              <a:cxn ang="0">
                <a:pos x="72" y="24"/>
              </a:cxn>
              <a:cxn ang="0">
                <a:pos x="88" y="8"/>
              </a:cxn>
              <a:cxn ang="0">
                <a:pos x="108" y="0"/>
              </a:cxn>
              <a:cxn ang="0">
                <a:pos x="118" y="0"/>
              </a:cxn>
              <a:cxn ang="0">
                <a:pos x="148" y="116"/>
              </a:cxn>
              <a:cxn ang="0">
                <a:pos x="170" y="132"/>
              </a:cxn>
              <a:cxn ang="0">
                <a:pos x="186" y="156"/>
              </a:cxn>
              <a:cxn ang="0">
                <a:pos x="198" y="186"/>
              </a:cxn>
              <a:cxn ang="0">
                <a:pos x="204" y="220"/>
              </a:cxn>
              <a:cxn ang="0">
                <a:pos x="34" y="220"/>
              </a:cxn>
              <a:cxn ang="0">
                <a:pos x="40" y="186"/>
              </a:cxn>
              <a:cxn ang="0">
                <a:pos x="50" y="156"/>
              </a:cxn>
              <a:cxn ang="0">
                <a:pos x="68" y="132"/>
              </a:cxn>
              <a:cxn ang="0">
                <a:pos x="90" y="116"/>
              </a:cxn>
              <a:cxn ang="0">
                <a:pos x="104" y="122"/>
              </a:cxn>
              <a:cxn ang="0">
                <a:pos x="118" y="124"/>
              </a:cxn>
              <a:cxn ang="0">
                <a:pos x="148" y="116"/>
              </a:cxn>
              <a:cxn ang="0">
                <a:pos x="26" y="220"/>
              </a:cxn>
              <a:cxn ang="0">
                <a:pos x="28" y="202"/>
              </a:cxn>
              <a:cxn ang="0">
                <a:pos x="38" y="170"/>
              </a:cxn>
              <a:cxn ang="0">
                <a:pos x="54" y="140"/>
              </a:cxn>
              <a:cxn ang="0">
                <a:pos x="74" y="120"/>
              </a:cxn>
              <a:cxn ang="0">
                <a:pos x="84" y="110"/>
              </a:cxn>
              <a:cxn ang="0">
                <a:pos x="70" y="114"/>
              </a:cxn>
              <a:cxn ang="0">
                <a:pos x="42" y="134"/>
              </a:cxn>
              <a:cxn ang="0">
                <a:pos x="20" y="166"/>
              </a:cxn>
              <a:cxn ang="0">
                <a:pos x="4" y="200"/>
              </a:cxn>
              <a:cxn ang="0">
                <a:pos x="26" y="220"/>
              </a:cxn>
              <a:cxn ang="0">
                <a:pos x="238" y="218"/>
              </a:cxn>
              <a:cxn ang="0">
                <a:pos x="234" y="200"/>
              </a:cxn>
              <a:cxn ang="0">
                <a:pos x="218" y="166"/>
              </a:cxn>
              <a:cxn ang="0">
                <a:pos x="194" y="134"/>
              </a:cxn>
              <a:cxn ang="0">
                <a:pos x="166" y="114"/>
              </a:cxn>
              <a:cxn ang="0">
                <a:pos x="152" y="112"/>
              </a:cxn>
              <a:cxn ang="0">
                <a:pos x="162" y="120"/>
              </a:cxn>
              <a:cxn ang="0">
                <a:pos x="184" y="140"/>
              </a:cxn>
              <a:cxn ang="0">
                <a:pos x="200" y="170"/>
              </a:cxn>
              <a:cxn ang="0">
                <a:pos x="210" y="202"/>
              </a:cxn>
              <a:cxn ang="0">
                <a:pos x="212" y="220"/>
              </a:cxn>
            </a:cxnLst>
            <a:rect l="0" t="0" r="r" b="b"/>
            <a:pathLst>
              <a:path w="238" h="220">
                <a:moveTo>
                  <a:pt x="118" y="0"/>
                </a:moveTo>
                <a:lnTo>
                  <a:pt x="118" y="0"/>
                </a:lnTo>
                <a:lnTo>
                  <a:pt x="130" y="0"/>
                </a:lnTo>
                <a:lnTo>
                  <a:pt x="140" y="4"/>
                </a:lnTo>
                <a:lnTo>
                  <a:pt x="150" y="8"/>
                </a:lnTo>
                <a:lnTo>
                  <a:pt x="158" y="16"/>
                </a:lnTo>
                <a:lnTo>
                  <a:pt x="166" y="24"/>
                </a:lnTo>
                <a:lnTo>
                  <a:pt x="170" y="34"/>
                </a:lnTo>
                <a:lnTo>
                  <a:pt x="174" y="44"/>
                </a:lnTo>
                <a:lnTo>
                  <a:pt x="176" y="56"/>
                </a:lnTo>
                <a:lnTo>
                  <a:pt x="176" y="56"/>
                </a:lnTo>
                <a:lnTo>
                  <a:pt x="174" y="66"/>
                </a:lnTo>
                <a:lnTo>
                  <a:pt x="170" y="78"/>
                </a:lnTo>
                <a:lnTo>
                  <a:pt x="166" y="88"/>
                </a:lnTo>
                <a:lnTo>
                  <a:pt x="158" y="96"/>
                </a:lnTo>
                <a:lnTo>
                  <a:pt x="150" y="102"/>
                </a:lnTo>
                <a:lnTo>
                  <a:pt x="140" y="108"/>
                </a:lnTo>
                <a:lnTo>
                  <a:pt x="130" y="110"/>
                </a:lnTo>
                <a:lnTo>
                  <a:pt x="118" y="112"/>
                </a:lnTo>
                <a:lnTo>
                  <a:pt x="118" y="112"/>
                </a:lnTo>
                <a:lnTo>
                  <a:pt x="108" y="110"/>
                </a:lnTo>
                <a:lnTo>
                  <a:pt x="96" y="108"/>
                </a:lnTo>
                <a:lnTo>
                  <a:pt x="88" y="102"/>
                </a:lnTo>
                <a:lnTo>
                  <a:pt x="78" y="96"/>
                </a:lnTo>
                <a:lnTo>
                  <a:pt x="72" y="88"/>
                </a:lnTo>
                <a:lnTo>
                  <a:pt x="66" y="78"/>
                </a:lnTo>
                <a:lnTo>
                  <a:pt x="64" y="66"/>
                </a:lnTo>
                <a:lnTo>
                  <a:pt x="62" y="56"/>
                </a:lnTo>
                <a:lnTo>
                  <a:pt x="62" y="56"/>
                </a:lnTo>
                <a:lnTo>
                  <a:pt x="64" y="44"/>
                </a:lnTo>
                <a:lnTo>
                  <a:pt x="66" y="34"/>
                </a:lnTo>
                <a:lnTo>
                  <a:pt x="72" y="24"/>
                </a:lnTo>
                <a:lnTo>
                  <a:pt x="78" y="16"/>
                </a:lnTo>
                <a:lnTo>
                  <a:pt x="88" y="8"/>
                </a:lnTo>
                <a:lnTo>
                  <a:pt x="96" y="4"/>
                </a:lnTo>
                <a:lnTo>
                  <a:pt x="108" y="0"/>
                </a:lnTo>
                <a:lnTo>
                  <a:pt x="118" y="0"/>
                </a:lnTo>
                <a:lnTo>
                  <a:pt x="118" y="0"/>
                </a:lnTo>
                <a:close/>
                <a:moveTo>
                  <a:pt x="148" y="116"/>
                </a:moveTo>
                <a:lnTo>
                  <a:pt x="148" y="116"/>
                </a:lnTo>
                <a:lnTo>
                  <a:pt x="158" y="122"/>
                </a:lnTo>
                <a:lnTo>
                  <a:pt x="170" y="132"/>
                </a:lnTo>
                <a:lnTo>
                  <a:pt x="178" y="142"/>
                </a:lnTo>
                <a:lnTo>
                  <a:pt x="186" y="156"/>
                </a:lnTo>
                <a:lnTo>
                  <a:pt x="194" y="170"/>
                </a:lnTo>
                <a:lnTo>
                  <a:pt x="198" y="186"/>
                </a:lnTo>
                <a:lnTo>
                  <a:pt x="202" y="202"/>
                </a:lnTo>
                <a:lnTo>
                  <a:pt x="204" y="220"/>
                </a:lnTo>
                <a:lnTo>
                  <a:pt x="34" y="220"/>
                </a:lnTo>
                <a:lnTo>
                  <a:pt x="34" y="220"/>
                </a:lnTo>
                <a:lnTo>
                  <a:pt x="36" y="202"/>
                </a:lnTo>
                <a:lnTo>
                  <a:pt x="40" y="186"/>
                </a:lnTo>
                <a:lnTo>
                  <a:pt x="44" y="170"/>
                </a:lnTo>
                <a:lnTo>
                  <a:pt x="50" y="156"/>
                </a:lnTo>
                <a:lnTo>
                  <a:pt x="58" y="142"/>
                </a:lnTo>
                <a:lnTo>
                  <a:pt x="68" y="132"/>
                </a:lnTo>
                <a:lnTo>
                  <a:pt x="78" y="122"/>
                </a:lnTo>
                <a:lnTo>
                  <a:pt x="90" y="116"/>
                </a:lnTo>
                <a:lnTo>
                  <a:pt x="90" y="116"/>
                </a:lnTo>
                <a:lnTo>
                  <a:pt x="104" y="122"/>
                </a:lnTo>
                <a:lnTo>
                  <a:pt x="118" y="124"/>
                </a:lnTo>
                <a:lnTo>
                  <a:pt x="118" y="124"/>
                </a:lnTo>
                <a:lnTo>
                  <a:pt x="134" y="122"/>
                </a:lnTo>
                <a:lnTo>
                  <a:pt x="148" y="116"/>
                </a:lnTo>
                <a:lnTo>
                  <a:pt x="148" y="116"/>
                </a:lnTo>
                <a:close/>
                <a:moveTo>
                  <a:pt x="26" y="220"/>
                </a:moveTo>
                <a:lnTo>
                  <a:pt x="26" y="220"/>
                </a:lnTo>
                <a:lnTo>
                  <a:pt x="28" y="202"/>
                </a:lnTo>
                <a:lnTo>
                  <a:pt x="32" y="186"/>
                </a:lnTo>
                <a:lnTo>
                  <a:pt x="38" y="170"/>
                </a:lnTo>
                <a:lnTo>
                  <a:pt x="44" y="154"/>
                </a:lnTo>
                <a:lnTo>
                  <a:pt x="54" y="140"/>
                </a:lnTo>
                <a:lnTo>
                  <a:pt x="64" y="130"/>
                </a:lnTo>
                <a:lnTo>
                  <a:pt x="74" y="120"/>
                </a:lnTo>
                <a:lnTo>
                  <a:pt x="86" y="112"/>
                </a:lnTo>
                <a:lnTo>
                  <a:pt x="84" y="110"/>
                </a:lnTo>
                <a:lnTo>
                  <a:pt x="84" y="110"/>
                </a:lnTo>
                <a:lnTo>
                  <a:pt x="70" y="114"/>
                </a:lnTo>
                <a:lnTo>
                  <a:pt x="56" y="124"/>
                </a:lnTo>
                <a:lnTo>
                  <a:pt x="42" y="134"/>
                </a:lnTo>
                <a:lnTo>
                  <a:pt x="30" y="148"/>
                </a:lnTo>
                <a:lnTo>
                  <a:pt x="20" y="166"/>
                </a:lnTo>
                <a:lnTo>
                  <a:pt x="10" y="182"/>
                </a:lnTo>
                <a:lnTo>
                  <a:pt x="4" y="200"/>
                </a:lnTo>
                <a:lnTo>
                  <a:pt x="0" y="218"/>
                </a:lnTo>
                <a:lnTo>
                  <a:pt x="26" y="220"/>
                </a:lnTo>
                <a:close/>
                <a:moveTo>
                  <a:pt x="212" y="220"/>
                </a:moveTo>
                <a:lnTo>
                  <a:pt x="238" y="218"/>
                </a:lnTo>
                <a:lnTo>
                  <a:pt x="238" y="218"/>
                </a:lnTo>
                <a:lnTo>
                  <a:pt x="234" y="200"/>
                </a:lnTo>
                <a:lnTo>
                  <a:pt x="226" y="182"/>
                </a:lnTo>
                <a:lnTo>
                  <a:pt x="218" y="166"/>
                </a:lnTo>
                <a:lnTo>
                  <a:pt x="206" y="148"/>
                </a:lnTo>
                <a:lnTo>
                  <a:pt x="194" y="134"/>
                </a:lnTo>
                <a:lnTo>
                  <a:pt x="182" y="124"/>
                </a:lnTo>
                <a:lnTo>
                  <a:pt x="166" y="114"/>
                </a:lnTo>
                <a:lnTo>
                  <a:pt x="152" y="110"/>
                </a:lnTo>
                <a:lnTo>
                  <a:pt x="152" y="112"/>
                </a:lnTo>
                <a:lnTo>
                  <a:pt x="152" y="112"/>
                </a:lnTo>
                <a:lnTo>
                  <a:pt x="162" y="120"/>
                </a:lnTo>
                <a:lnTo>
                  <a:pt x="174" y="130"/>
                </a:lnTo>
                <a:lnTo>
                  <a:pt x="184" y="140"/>
                </a:lnTo>
                <a:lnTo>
                  <a:pt x="192" y="154"/>
                </a:lnTo>
                <a:lnTo>
                  <a:pt x="200" y="170"/>
                </a:lnTo>
                <a:lnTo>
                  <a:pt x="206" y="186"/>
                </a:lnTo>
                <a:lnTo>
                  <a:pt x="210" y="202"/>
                </a:lnTo>
                <a:lnTo>
                  <a:pt x="212" y="220"/>
                </a:lnTo>
                <a:lnTo>
                  <a:pt x="212" y="22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innerShdw blurRad="63500" dist="38100" dir="13500000">
              <a:prstClr val="black">
                <a:alpha val="2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220BB8B9-E4E8-4139-AE5A-DCB8254CA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243" y="2439428"/>
            <a:ext cx="538609" cy="249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굴림" pitchFamily="50" charset="-127"/>
              </a:rPr>
              <a:t>최재만</a:t>
            </a:r>
            <a:endParaRPr kumimoji="1" lang="ko-KR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굴림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6ACCA4F-58C7-4DE4-A96C-86D545552987}"/>
              </a:ext>
            </a:extLst>
          </p:cNvPr>
          <p:cNvGrpSpPr/>
          <p:nvPr/>
        </p:nvGrpSpPr>
        <p:grpSpPr>
          <a:xfrm>
            <a:off x="3731488" y="2868862"/>
            <a:ext cx="4609156" cy="787702"/>
            <a:chOff x="3808041" y="2627087"/>
            <a:chExt cx="4609156" cy="787702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E86EE12-2DA4-4C4C-BD42-3E621312DFB7}"/>
                </a:ext>
              </a:extLst>
            </p:cNvPr>
            <p:cNvCxnSpPr/>
            <p:nvPr/>
          </p:nvCxnSpPr>
          <p:spPr>
            <a:xfrm>
              <a:off x="3808041" y="3016668"/>
              <a:ext cx="4609156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8E8FF1A1-065A-4CB8-803F-00617E7FEF97}"/>
                </a:ext>
              </a:extLst>
            </p:cNvPr>
            <p:cNvCxnSpPr/>
            <p:nvPr/>
          </p:nvCxnSpPr>
          <p:spPr>
            <a:xfrm>
              <a:off x="3808041" y="2627087"/>
              <a:ext cx="0" cy="787702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7E8B71BD-4645-4107-9FD6-026FBB4DD7C6}"/>
                </a:ext>
              </a:extLst>
            </p:cNvPr>
            <p:cNvCxnSpPr/>
            <p:nvPr/>
          </p:nvCxnSpPr>
          <p:spPr>
            <a:xfrm>
              <a:off x="5360411" y="3016668"/>
              <a:ext cx="0" cy="18800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AD3E27C6-E5BF-4910-B799-291BE950C699}"/>
                </a:ext>
              </a:extLst>
            </p:cNvPr>
            <p:cNvCxnSpPr/>
            <p:nvPr/>
          </p:nvCxnSpPr>
          <p:spPr>
            <a:xfrm>
              <a:off x="6838834" y="3016668"/>
              <a:ext cx="0" cy="18800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509A6C8B-96A2-4603-B8FD-1C3288F275B2}"/>
                </a:ext>
              </a:extLst>
            </p:cNvPr>
            <p:cNvCxnSpPr/>
            <p:nvPr/>
          </p:nvCxnSpPr>
          <p:spPr>
            <a:xfrm>
              <a:off x="8417197" y="3016668"/>
              <a:ext cx="0" cy="18800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8608208-6625-478E-A624-85A87CEF4FA0}"/>
              </a:ext>
            </a:extLst>
          </p:cNvPr>
          <p:cNvSpPr txBox="1"/>
          <p:nvPr/>
        </p:nvSpPr>
        <p:spPr>
          <a:xfrm>
            <a:off x="3948625" y="2394767"/>
            <a:ext cx="2377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633A52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600" dirty="0">
                <a:solidFill>
                  <a:srgbClr val="633A52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쇼핑몰 개발 및 총괄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58CABF-10F0-4666-BA42-1E4DE42C954D}"/>
              </a:ext>
            </a:extLst>
          </p:cNvPr>
          <p:cNvSpPr txBox="1"/>
          <p:nvPr/>
        </p:nvSpPr>
        <p:spPr>
          <a:xfrm>
            <a:off x="3104486" y="4702801"/>
            <a:ext cx="1224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633A52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마이페이지 및 로그인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9C1771-DD11-4220-AA33-EB90DA5A6F2C}"/>
              </a:ext>
            </a:extLst>
          </p:cNvPr>
          <p:cNvSpPr txBox="1"/>
          <p:nvPr/>
        </p:nvSpPr>
        <p:spPr>
          <a:xfrm>
            <a:off x="4644988" y="4732766"/>
            <a:ext cx="1347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633A52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프론트 엔드</a:t>
            </a:r>
            <a:endParaRPr lang="en-US" altLang="ko-KR" sz="1600" dirty="0">
              <a:solidFill>
                <a:srgbClr val="633A52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600" dirty="0">
                <a:solidFill>
                  <a:srgbClr val="633A52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및 </a:t>
            </a:r>
            <a:r>
              <a:rPr lang="en-US" altLang="ko-KR" sz="1600" dirty="0">
                <a:solidFill>
                  <a:srgbClr val="633A52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CRUD</a:t>
            </a:r>
            <a:endParaRPr lang="ko-KR" altLang="en-US" sz="1600" dirty="0">
              <a:solidFill>
                <a:srgbClr val="633A52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39D5E1-08CF-488B-9832-E659AA6AC4C6}"/>
              </a:ext>
            </a:extLst>
          </p:cNvPr>
          <p:cNvSpPr txBox="1"/>
          <p:nvPr/>
        </p:nvSpPr>
        <p:spPr>
          <a:xfrm>
            <a:off x="6115412" y="4732766"/>
            <a:ext cx="1481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633A52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관리자용</a:t>
            </a:r>
            <a:endParaRPr lang="en-US" altLang="ko-KR" sz="1600" dirty="0">
              <a:solidFill>
                <a:srgbClr val="633A52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600" dirty="0">
                <a:solidFill>
                  <a:srgbClr val="633A52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홈페이지 제작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3CF298-599B-4122-8950-B806B7E24401}"/>
              </a:ext>
            </a:extLst>
          </p:cNvPr>
          <p:cNvSpPr txBox="1"/>
          <p:nvPr/>
        </p:nvSpPr>
        <p:spPr>
          <a:xfrm>
            <a:off x="7729380" y="4732766"/>
            <a:ext cx="1481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633A52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호텔예약 및</a:t>
            </a:r>
            <a:endParaRPr lang="en-US" altLang="ko-KR" sz="1600" dirty="0">
              <a:solidFill>
                <a:srgbClr val="633A52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600" dirty="0">
                <a:solidFill>
                  <a:srgbClr val="633A52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CRUD</a:t>
            </a:r>
            <a:endParaRPr lang="ko-KR" altLang="en-US" sz="1600" dirty="0">
              <a:solidFill>
                <a:srgbClr val="633A52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54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D5AFD4-180E-4D38-B7D1-FEFF6D903346}"/>
              </a:ext>
            </a:extLst>
          </p:cNvPr>
          <p:cNvCxnSpPr>
            <a:cxnSpLocks/>
          </p:cNvCxnSpPr>
          <p:nvPr/>
        </p:nvCxnSpPr>
        <p:spPr>
          <a:xfrm>
            <a:off x="680911" y="842779"/>
            <a:ext cx="5415089" cy="0"/>
          </a:xfrm>
          <a:prstGeom prst="line">
            <a:avLst/>
          </a:prstGeom>
          <a:ln w="38100">
            <a:solidFill>
              <a:srgbClr val="7646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C9880DF-B576-40EF-98BE-D8C5F5A8E2A2}"/>
              </a:ext>
            </a:extLst>
          </p:cNvPr>
          <p:cNvSpPr txBox="1"/>
          <p:nvPr/>
        </p:nvSpPr>
        <p:spPr>
          <a:xfrm>
            <a:off x="1081772" y="348107"/>
            <a:ext cx="2713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1294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소개 및 정의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E6911C-AABE-4893-BA38-FAD3D8E0D2C5}"/>
              </a:ext>
            </a:extLst>
          </p:cNvPr>
          <p:cNvSpPr txBox="1"/>
          <p:nvPr/>
        </p:nvSpPr>
        <p:spPr>
          <a:xfrm>
            <a:off x="4484943" y="6608057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rgbClr val="332B5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E617B69-0A9F-40F2-9480-3BF215E2CB20}"/>
              </a:ext>
            </a:extLst>
          </p:cNvPr>
          <p:cNvGrpSpPr/>
          <p:nvPr/>
        </p:nvGrpSpPr>
        <p:grpSpPr>
          <a:xfrm>
            <a:off x="71892" y="74944"/>
            <a:ext cx="938671" cy="938671"/>
            <a:chOff x="1762361" y="1598922"/>
            <a:chExt cx="1374308" cy="137430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40C765C-F357-4B5E-A0A7-29D0F0D9C6A0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4" name="별: 꼭짓점 5개 3">
                <a:extLst>
                  <a:ext uri="{FF2B5EF4-FFF2-40B4-BE49-F238E27FC236}">
                    <a16:creationId xmlns:a16="http://schemas.microsoft.com/office/drawing/2014/main" id="{9B9672A5-2997-416D-AD8B-4A34578D6F70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gradFill flip="none" rotWithShape="1">
                <a:gsLst>
                  <a:gs pos="0">
                    <a:srgbClr val="7D506B">
                      <a:shade val="30000"/>
                      <a:satMod val="115000"/>
                    </a:srgbClr>
                  </a:gs>
                  <a:gs pos="50000">
                    <a:srgbClr val="7D506B">
                      <a:shade val="67500"/>
                      <a:satMod val="115000"/>
                    </a:srgbClr>
                  </a:gs>
                  <a:gs pos="100000">
                    <a:srgbClr val="7D506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92BC2A39-36DD-402F-8CD9-B16DA265B7CA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2338262-26A2-486E-BE2A-0AB8B20803CE}"/>
                </a:ext>
              </a:extLst>
            </p:cNvPr>
            <p:cNvSpPr txBox="1"/>
            <p:nvPr/>
          </p:nvSpPr>
          <p:spPr>
            <a:xfrm rot="20700000">
              <a:off x="2176362" y="1977379"/>
              <a:ext cx="585177" cy="766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31294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800" dirty="0">
                <a:solidFill>
                  <a:srgbClr val="31294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01D9A18-231A-4616-A0D8-46D229F58F0A}"/>
              </a:ext>
            </a:extLst>
          </p:cNvPr>
          <p:cNvSpPr txBox="1"/>
          <p:nvPr/>
        </p:nvSpPr>
        <p:spPr>
          <a:xfrm>
            <a:off x="4024185" y="466070"/>
            <a:ext cx="1669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주제 선정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AEF18F0-414A-4EC4-9E6A-BA3A0757C606}"/>
              </a:ext>
            </a:extLst>
          </p:cNvPr>
          <p:cNvGrpSpPr/>
          <p:nvPr/>
        </p:nvGrpSpPr>
        <p:grpSpPr>
          <a:xfrm>
            <a:off x="1851197" y="1773431"/>
            <a:ext cx="7506677" cy="3815980"/>
            <a:chOff x="1949378" y="1773431"/>
            <a:chExt cx="7506677" cy="381598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E764488-49C9-4AA5-B5EC-0E361E82C0EE}"/>
                </a:ext>
              </a:extLst>
            </p:cNvPr>
            <p:cNvSpPr txBox="1"/>
            <p:nvPr/>
          </p:nvSpPr>
          <p:spPr>
            <a:xfrm>
              <a:off x="2590217" y="2512433"/>
              <a:ext cx="14914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D506B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쇼핑몰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1433EA-4EFB-4C09-8F2A-28269A4D1665}"/>
                </a:ext>
              </a:extLst>
            </p:cNvPr>
            <p:cNvSpPr txBox="1"/>
            <p:nvPr/>
          </p:nvSpPr>
          <p:spPr>
            <a:xfrm>
              <a:off x="4421693" y="2225457"/>
              <a:ext cx="19416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>
                  <a:solidFill>
                    <a:srgbClr val="7D506B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반려동물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AF6AD5-30AF-495C-BB06-4367536992C1}"/>
                </a:ext>
              </a:extLst>
            </p:cNvPr>
            <p:cNvSpPr txBox="1"/>
            <p:nvPr/>
          </p:nvSpPr>
          <p:spPr>
            <a:xfrm>
              <a:off x="5896755" y="4455441"/>
              <a:ext cx="16405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7D506B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예약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D7D22C-E898-4991-828E-8BB1EA30FBF1}"/>
                </a:ext>
              </a:extLst>
            </p:cNvPr>
            <p:cNvSpPr txBox="1"/>
            <p:nvPr/>
          </p:nvSpPr>
          <p:spPr>
            <a:xfrm>
              <a:off x="1949378" y="4233629"/>
              <a:ext cx="1491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633A52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호텔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4244747-1E27-4E15-B990-9CE79ED68031}"/>
                </a:ext>
              </a:extLst>
            </p:cNvPr>
            <p:cNvSpPr txBox="1"/>
            <p:nvPr/>
          </p:nvSpPr>
          <p:spPr>
            <a:xfrm>
              <a:off x="4421694" y="3024475"/>
              <a:ext cx="271971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>
                  <a:solidFill>
                    <a:srgbClr val="633A52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????</a:t>
              </a:r>
              <a:endParaRPr lang="ko-KR" altLang="en-US" sz="8000" dirty="0">
                <a:solidFill>
                  <a:srgbClr val="633A5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AA6C5C4-3CB4-460E-ACE7-EDB5877D46FC}"/>
                </a:ext>
              </a:extLst>
            </p:cNvPr>
            <p:cNvSpPr txBox="1"/>
            <p:nvPr/>
          </p:nvSpPr>
          <p:spPr>
            <a:xfrm>
              <a:off x="2339324" y="3136234"/>
              <a:ext cx="1359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B0A1BA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여행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2C09297-9724-4A86-8FCB-AD235F5C6C0A}"/>
                </a:ext>
              </a:extLst>
            </p:cNvPr>
            <p:cNvSpPr txBox="1"/>
            <p:nvPr/>
          </p:nvSpPr>
          <p:spPr>
            <a:xfrm>
              <a:off x="6631119" y="3161409"/>
              <a:ext cx="1359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B0A1BA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SNS</a:t>
              </a:r>
              <a:endParaRPr lang="ko-KR" altLang="en-US" dirty="0">
                <a:solidFill>
                  <a:srgbClr val="B0A1B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D9E5793-A56C-4816-8814-E6FE2534A2C6}"/>
                </a:ext>
              </a:extLst>
            </p:cNvPr>
            <p:cNvSpPr txBox="1"/>
            <p:nvPr/>
          </p:nvSpPr>
          <p:spPr>
            <a:xfrm>
              <a:off x="7259464" y="2257550"/>
              <a:ext cx="1359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633A52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강아지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40660F4-1922-4990-9685-337203599CED}"/>
                </a:ext>
              </a:extLst>
            </p:cNvPr>
            <p:cNvSpPr txBox="1"/>
            <p:nvPr/>
          </p:nvSpPr>
          <p:spPr>
            <a:xfrm>
              <a:off x="3638218" y="4462073"/>
              <a:ext cx="1359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solidFill>
                    <a:srgbClr val="B0A1BA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옷</a:t>
              </a:r>
              <a:endParaRPr lang="ko-KR" altLang="en-US" dirty="0">
                <a:solidFill>
                  <a:srgbClr val="B0A1B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58EAC68-F13C-437C-A60F-A57265C20038}"/>
                </a:ext>
              </a:extLst>
            </p:cNvPr>
            <p:cNvSpPr txBox="1"/>
            <p:nvPr/>
          </p:nvSpPr>
          <p:spPr>
            <a:xfrm>
              <a:off x="8096599" y="3301294"/>
              <a:ext cx="1359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solidFill>
                    <a:srgbClr val="B0A1BA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쿠팡</a:t>
              </a:r>
              <a:endParaRPr lang="ko-KR" altLang="en-US" dirty="0">
                <a:solidFill>
                  <a:srgbClr val="B0A1B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7D4D5B7-4223-44F0-92EB-1BF4B6AAA2F2}"/>
                </a:ext>
              </a:extLst>
            </p:cNvPr>
            <p:cNvSpPr txBox="1"/>
            <p:nvPr/>
          </p:nvSpPr>
          <p:spPr>
            <a:xfrm>
              <a:off x="5426880" y="2927747"/>
              <a:ext cx="1359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solidFill>
                    <a:srgbClr val="B0A1BA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무신사</a:t>
              </a:r>
              <a:endParaRPr lang="ko-KR" altLang="en-US" dirty="0">
                <a:solidFill>
                  <a:srgbClr val="B0A1B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D1660E2-2CA9-44C0-833F-DBBA6E8B8631}"/>
                </a:ext>
              </a:extLst>
            </p:cNvPr>
            <p:cNvSpPr txBox="1"/>
            <p:nvPr/>
          </p:nvSpPr>
          <p:spPr>
            <a:xfrm>
              <a:off x="4816535" y="4301062"/>
              <a:ext cx="1359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B0A1BA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11</a:t>
              </a:r>
              <a:r>
                <a:rPr lang="ko-KR" altLang="en-US" dirty="0">
                  <a:solidFill>
                    <a:srgbClr val="B0A1BA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번가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57C57A5-4EE2-4054-A2A5-048E58CE4CB5}"/>
                </a:ext>
              </a:extLst>
            </p:cNvPr>
            <p:cNvSpPr txBox="1"/>
            <p:nvPr/>
          </p:nvSpPr>
          <p:spPr>
            <a:xfrm>
              <a:off x="6076621" y="1773431"/>
              <a:ext cx="1359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solidFill>
                    <a:srgbClr val="B0A1BA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신발</a:t>
              </a:r>
              <a:endParaRPr lang="ko-KR" altLang="en-US" dirty="0">
                <a:solidFill>
                  <a:srgbClr val="B0A1B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40DC563-AEDE-4B93-B164-13FE4807A156}"/>
                </a:ext>
              </a:extLst>
            </p:cNvPr>
            <p:cNvSpPr txBox="1"/>
            <p:nvPr/>
          </p:nvSpPr>
          <p:spPr>
            <a:xfrm>
              <a:off x="7781246" y="4203166"/>
              <a:ext cx="1359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solidFill>
                    <a:srgbClr val="B0A1BA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헤어</a:t>
              </a:r>
              <a:endParaRPr lang="ko-KR" altLang="en-US" dirty="0">
                <a:solidFill>
                  <a:srgbClr val="B0A1B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7C91E0D-7B69-4DA1-BFF5-55692A0E65F0}"/>
                </a:ext>
              </a:extLst>
            </p:cNvPr>
            <p:cNvSpPr txBox="1"/>
            <p:nvPr/>
          </p:nvSpPr>
          <p:spPr>
            <a:xfrm>
              <a:off x="4032554" y="3982346"/>
              <a:ext cx="1359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B0A1BA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미용실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473E94F-6506-4A45-A86A-921D395C5546}"/>
                </a:ext>
              </a:extLst>
            </p:cNvPr>
            <p:cNvSpPr txBox="1"/>
            <p:nvPr/>
          </p:nvSpPr>
          <p:spPr>
            <a:xfrm>
              <a:off x="3125244" y="3604154"/>
              <a:ext cx="1359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B0A1BA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카카오톡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579B5F6-CE86-4B28-A2C3-62B6D55E20B0}"/>
                </a:ext>
              </a:extLst>
            </p:cNvPr>
            <p:cNvSpPr txBox="1"/>
            <p:nvPr/>
          </p:nvSpPr>
          <p:spPr>
            <a:xfrm>
              <a:off x="5496263" y="5220079"/>
              <a:ext cx="1359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solidFill>
                    <a:srgbClr val="B0A1BA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채팅</a:t>
              </a:r>
              <a:endParaRPr lang="ko-KR" altLang="en-US" dirty="0">
                <a:solidFill>
                  <a:srgbClr val="B0A1B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97D09CE-76B8-4BC3-9F31-6D7DDD9A8501}"/>
                </a:ext>
              </a:extLst>
            </p:cNvPr>
            <p:cNvSpPr txBox="1"/>
            <p:nvPr/>
          </p:nvSpPr>
          <p:spPr>
            <a:xfrm>
              <a:off x="7585386" y="4638406"/>
              <a:ext cx="1359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solidFill>
                    <a:srgbClr val="B0A1BA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커뮤니티</a:t>
              </a:r>
              <a:endParaRPr lang="ko-KR" altLang="en-US" dirty="0">
                <a:solidFill>
                  <a:srgbClr val="B0A1B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F1329AA-7953-473F-8714-CE050DA8A936}"/>
                </a:ext>
              </a:extLst>
            </p:cNvPr>
            <p:cNvSpPr txBox="1"/>
            <p:nvPr/>
          </p:nvSpPr>
          <p:spPr>
            <a:xfrm>
              <a:off x="6737143" y="4121019"/>
              <a:ext cx="1359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B0A1BA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동호회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DDEC942-D3A8-4C90-9CEB-BAE7BBDED37B}"/>
                </a:ext>
              </a:extLst>
            </p:cNvPr>
            <p:cNvSpPr txBox="1"/>
            <p:nvPr/>
          </p:nvSpPr>
          <p:spPr>
            <a:xfrm>
              <a:off x="4603823" y="4801127"/>
              <a:ext cx="1359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B0A1BA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페이스북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8B343D0-3E9A-4021-AA8A-D7B403FC8096}"/>
                </a:ext>
              </a:extLst>
            </p:cNvPr>
            <p:cNvSpPr txBox="1"/>
            <p:nvPr/>
          </p:nvSpPr>
          <p:spPr>
            <a:xfrm>
              <a:off x="7198167" y="3713346"/>
              <a:ext cx="1359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B0A1BA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인스타그램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36490AE-3A03-4829-90D1-5B45A686E955}"/>
                </a:ext>
              </a:extLst>
            </p:cNvPr>
            <p:cNvSpPr txBox="1"/>
            <p:nvPr/>
          </p:nvSpPr>
          <p:spPr>
            <a:xfrm>
              <a:off x="3978647" y="2872887"/>
              <a:ext cx="1491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B0A1BA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배달의 민족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ACA2B15-9242-43C2-9C40-D4A02C879C47}"/>
                </a:ext>
              </a:extLst>
            </p:cNvPr>
            <p:cNvSpPr txBox="1"/>
            <p:nvPr/>
          </p:nvSpPr>
          <p:spPr>
            <a:xfrm>
              <a:off x="6295318" y="2510034"/>
              <a:ext cx="1359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B0A1BA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요기요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80BA701-0743-4418-B658-9410F5E7380B}"/>
                </a:ext>
              </a:extLst>
            </p:cNvPr>
            <p:cNvSpPr txBox="1"/>
            <p:nvPr/>
          </p:nvSpPr>
          <p:spPr>
            <a:xfrm>
              <a:off x="6461683" y="4894407"/>
              <a:ext cx="1359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B0A1BA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트위터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61CB72F-D5FD-4C3D-9091-7F9E09909CAA}"/>
                </a:ext>
              </a:extLst>
            </p:cNvPr>
            <p:cNvSpPr txBox="1"/>
            <p:nvPr/>
          </p:nvSpPr>
          <p:spPr>
            <a:xfrm>
              <a:off x="2932308" y="4151873"/>
              <a:ext cx="1359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B0A1BA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마스크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E41A586-E9C0-46E4-A044-C1936DCEDB9F}"/>
                </a:ext>
              </a:extLst>
            </p:cNvPr>
            <p:cNvSpPr txBox="1"/>
            <p:nvPr/>
          </p:nvSpPr>
          <p:spPr>
            <a:xfrm>
              <a:off x="3457079" y="5204527"/>
              <a:ext cx="1359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solidFill>
                    <a:srgbClr val="B0A1BA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우버</a:t>
              </a:r>
              <a:endParaRPr lang="ko-KR" altLang="en-US" dirty="0">
                <a:solidFill>
                  <a:srgbClr val="B0A1B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52778E3-3A96-4F31-AD63-C4D03D611CA3}"/>
                </a:ext>
              </a:extLst>
            </p:cNvPr>
            <p:cNvSpPr txBox="1"/>
            <p:nvPr/>
          </p:nvSpPr>
          <p:spPr>
            <a:xfrm>
              <a:off x="3564216" y="1777460"/>
              <a:ext cx="1491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B0A1BA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아마존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F94CF01-778F-42FA-8B0F-4F1CDBEC4396}"/>
                </a:ext>
              </a:extLst>
            </p:cNvPr>
            <p:cNvSpPr txBox="1"/>
            <p:nvPr/>
          </p:nvSpPr>
          <p:spPr>
            <a:xfrm>
              <a:off x="2616196" y="4746272"/>
              <a:ext cx="1359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B0A1BA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결혼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6FFDFB6-6547-4C1C-B5D1-190A3E335EAA}"/>
                </a:ext>
              </a:extLst>
            </p:cNvPr>
            <p:cNvSpPr txBox="1"/>
            <p:nvPr/>
          </p:nvSpPr>
          <p:spPr>
            <a:xfrm>
              <a:off x="2826527" y="2106262"/>
              <a:ext cx="1491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B0A1BA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육아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07D15DD-C9AF-4C98-8EA8-64EEF5D66059}"/>
                </a:ext>
              </a:extLst>
            </p:cNvPr>
            <p:cNvSpPr txBox="1"/>
            <p:nvPr/>
          </p:nvSpPr>
          <p:spPr>
            <a:xfrm>
              <a:off x="7585386" y="1841106"/>
              <a:ext cx="1359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B0A1BA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취업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FDB50FD-14ED-4A1D-9534-91FEDC0DDF46}"/>
                </a:ext>
              </a:extLst>
            </p:cNvPr>
            <p:cNvSpPr txBox="1"/>
            <p:nvPr/>
          </p:nvSpPr>
          <p:spPr>
            <a:xfrm>
              <a:off x="7897300" y="2750980"/>
              <a:ext cx="1359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B0A1BA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공유사회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3084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D5AFD4-180E-4D38-B7D1-FEFF6D903346}"/>
              </a:ext>
            </a:extLst>
          </p:cNvPr>
          <p:cNvCxnSpPr>
            <a:cxnSpLocks/>
          </p:cNvCxnSpPr>
          <p:nvPr/>
        </p:nvCxnSpPr>
        <p:spPr>
          <a:xfrm>
            <a:off x="680911" y="842779"/>
            <a:ext cx="5415089" cy="0"/>
          </a:xfrm>
          <a:prstGeom prst="line">
            <a:avLst/>
          </a:prstGeom>
          <a:ln w="38100">
            <a:solidFill>
              <a:srgbClr val="7646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C9880DF-B576-40EF-98BE-D8C5F5A8E2A2}"/>
              </a:ext>
            </a:extLst>
          </p:cNvPr>
          <p:cNvSpPr txBox="1"/>
          <p:nvPr/>
        </p:nvSpPr>
        <p:spPr>
          <a:xfrm>
            <a:off x="1081772" y="348107"/>
            <a:ext cx="2713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1294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소개 및 정의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E6911C-AABE-4893-BA38-FAD3D8E0D2C5}"/>
              </a:ext>
            </a:extLst>
          </p:cNvPr>
          <p:cNvSpPr txBox="1"/>
          <p:nvPr/>
        </p:nvSpPr>
        <p:spPr>
          <a:xfrm>
            <a:off x="4484943" y="6608057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rgbClr val="332B5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E617B69-0A9F-40F2-9480-3BF215E2CB20}"/>
              </a:ext>
            </a:extLst>
          </p:cNvPr>
          <p:cNvGrpSpPr/>
          <p:nvPr/>
        </p:nvGrpSpPr>
        <p:grpSpPr>
          <a:xfrm>
            <a:off x="71892" y="74944"/>
            <a:ext cx="938671" cy="938671"/>
            <a:chOff x="1762361" y="1598922"/>
            <a:chExt cx="1374308" cy="137430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40C765C-F357-4B5E-A0A7-29D0F0D9C6A0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4" name="별: 꼭짓점 5개 3">
                <a:extLst>
                  <a:ext uri="{FF2B5EF4-FFF2-40B4-BE49-F238E27FC236}">
                    <a16:creationId xmlns:a16="http://schemas.microsoft.com/office/drawing/2014/main" id="{9B9672A5-2997-416D-AD8B-4A34578D6F70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gradFill flip="none" rotWithShape="1">
                <a:gsLst>
                  <a:gs pos="0">
                    <a:srgbClr val="7D506B">
                      <a:shade val="30000"/>
                      <a:satMod val="115000"/>
                    </a:srgbClr>
                  </a:gs>
                  <a:gs pos="50000">
                    <a:srgbClr val="7D506B">
                      <a:shade val="67500"/>
                      <a:satMod val="115000"/>
                    </a:srgbClr>
                  </a:gs>
                  <a:gs pos="100000">
                    <a:srgbClr val="7D506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92BC2A39-36DD-402F-8CD9-B16DA265B7CA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2338262-26A2-486E-BE2A-0AB8B20803CE}"/>
                </a:ext>
              </a:extLst>
            </p:cNvPr>
            <p:cNvSpPr txBox="1"/>
            <p:nvPr/>
          </p:nvSpPr>
          <p:spPr>
            <a:xfrm rot="20700000">
              <a:off x="2176362" y="1977379"/>
              <a:ext cx="585177" cy="766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31294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800" dirty="0">
                <a:solidFill>
                  <a:srgbClr val="31294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01D9A18-231A-4616-A0D8-46D229F58F0A}"/>
              </a:ext>
            </a:extLst>
          </p:cNvPr>
          <p:cNvSpPr txBox="1"/>
          <p:nvPr/>
        </p:nvSpPr>
        <p:spPr>
          <a:xfrm>
            <a:off x="4024185" y="466070"/>
            <a:ext cx="1669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사용 기술 및 툴</a:t>
            </a:r>
          </a:p>
        </p:txBody>
      </p:sp>
      <p:pic>
        <p:nvPicPr>
          <p:cNvPr id="8" name="그림 7" descr="표지판, 시계이(가) 표시된 사진&#10;&#10;자동 생성된 설명">
            <a:extLst>
              <a:ext uri="{FF2B5EF4-FFF2-40B4-BE49-F238E27FC236}">
                <a16:creationId xmlns:a16="http://schemas.microsoft.com/office/drawing/2014/main" id="{8E064358-0210-4E8D-BECC-E22D46A0D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974" y="1142954"/>
            <a:ext cx="1686423" cy="1686423"/>
          </a:xfrm>
          <a:prstGeom prst="rect">
            <a:avLst/>
          </a:prstGeom>
        </p:spPr>
      </p:pic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76B91969-13E7-415B-8425-24E438BD3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956" y="2089620"/>
            <a:ext cx="2644499" cy="2644499"/>
          </a:xfrm>
          <a:prstGeom prst="rect">
            <a:avLst/>
          </a:prstGeom>
        </p:spPr>
      </p:pic>
      <p:pic>
        <p:nvPicPr>
          <p:cNvPr id="13" name="그림 12" descr="그리기이(가) 표시된 사진&#10;&#10;자동 생성된 설명">
            <a:extLst>
              <a:ext uri="{FF2B5EF4-FFF2-40B4-BE49-F238E27FC236}">
                <a16:creationId xmlns:a16="http://schemas.microsoft.com/office/drawing/2014/main" id="{E7560E5A-04F8-4844-94BE-3A52A63521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350" y="882998"/>
            <a:ext cx="1286903" cy="1286903"/>
          </a:xfrm>
          <a:prstGeom prst="rect">
            <a:avLst/>
          </a:prstGeom>
        </p:spPr>
      </p:pic>
      <p:pic>
        <p:nvPicPr>
          <p:cNvPr id="15" name="그림 14" descr="그리기이(가) 표시된 사진&#10;&#10;자동 생성된 설명">
            <a:extLst>
              <a:ext uri="{FF2B5EF4-FFF2-40B4-BE49-F238E27FC236}">
                <a16:creationId xmlns:a16="http://schemas.microsoft.com/office/drawing/2014/main" id="{FB26F4BD-A3E2-4D80-8E8A-C9352ADF0D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09" y="2305131"/>
            <a:ext cx="1509880" cy="1509880"/>
          </a:xfrm>
          <a:prstGeom prst="rect">
            <a:avLst/>
          </a:prstGeom>
        </p:spPr>
      </p:pic>
      <p:pic>
        <p:nvPicPr>
          <p:cNvPr id="17" name="그림 16" descr="바퀴, 그리기이(가) 표시된 사진&#10;&#10;자동 생성된 설명">
            <a:extLst>
              <a:ext uri="{FF2B5EF4-FFF2-40B4-BE49-F238E27FC236}">
                <a16:creationId xmlns:a16="http://schemas.microsoft.com/office/drawing/2014/main" id="{A596A402-4BE9-42A9-8177-14ABE1F354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344" y="1022573"/>
            <a:ext cx="1016844" cy="1016844"/>
          </a:xfrm>
          <a:prstGeom prst="rect">
            <a:avLst/>
          </a:prstGeom>
        </p:spPr>
      </p:pic>
      <p:pic>
        <p:nvPicPr>
          <p:cNvPr id="19" name="그림 18" descr="그리기이(가) 표시된 사진&#10;&#10;자동 생성된 설명">
            <a:extLst>
              <a:ext uri="{FF2B5EF4-FFF2-40B4-BE49-F238E27FC236}">
                <a16:creationId xmlns:a16="http://schemas.microsoft.com/office/drawing/2014/main" id="{BE750667-27D3-48E9-A0D6-CDC658A348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767" y="3303305"/>
            <a:ext cx="1172938" cy="1172938"/>
          </a:xfrm>
          <a:prstGeom prst="rect">
            <a:avLst/>
          </a:prstGeom>
        </p:spPr>
      </p:pic>
      <p:pic>
        <p:nvPicPr>
          <p:cNvPr id="21" name="그림 20" descr="그리기이(가) 표시된 사진&#10;&#10;자동 생성된 설명">
            <a:extLst>
              <a:ext uri="{FF2B5EF4-FFF2-40B4-BE49-F238E27FC236}">
                <a16:creationId xmlns:a16="http://schemas.microsoft.com/office/drawing/2014/main" id="{C2FC4758-5D72-44AE-804A-F727E4D513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089" y="4679472"/>
            <a:ext cx="1416228" cy="1416228"/>
          </a:xfrm>
          <a:prstGeom prst="rect">
            <a:avLst/>
          </a:prstGeom>
        </p:spPr>
      </p:pic>
      <p:pic>
        <p:nvPicPr>
          <p:cNvPr id="23" name="그림 22" descr="그리기이(가) 표시된 사진&#10;&#10;자동 생성된 설명">
            <a:extLst>
              <a:ext uri="{FF2B5EF4-FFF2-40B4-BE49-F238E27FC236}">
                <a16:creationId xmlns:a16="http://schemas.microsoft.com/office/drawing/2014/main" id="{FBF27CC6-549E-41CF-A84E-D4F6DF0317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47" y="3930857"/>
            <a:ext cx="2696877" cy="134843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CCEE4218-9CB5-423D-8440-ABCAF41363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903" y="2145590"/>
            <a:ext cx="2051360" cy="136757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DA53C84D-7B59-4B91-BD24-3FE099D94A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77" y="1284713"/>
            <a:ext cx="2194090" cy="109704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BA5AD84D-4346-4D0D-85E3-12666F6908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001" y="5416147"/>
            <a:ext cx="1191910" cy="1191910"/>
          </a:xfrm>
          <a:prstGeom prst="rect">
            <a:avLst/>
          </a:prstGeom>
        </p:spPr>
      </p:pic>
      <p:pic>
        <p:nvPicPr>
          <p:cNvPr id="38" name="그림 37" descr="장치이(가) 표시된 사진&#10;&#10;자동 생성된 설명">
            <a:extLst>
              <a:ext uri="{FF2B5EF4-FFF2-40B4-BE49-F238E27FC236}">
                <a16:creationId xmlns:a16="http://schemas.microsoft.com/office/drawing/2014/main" id="{ABF562C4-85AA-4ECF-9E65-FF8DDD2B0F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944" y="3942411"/>
            <a:ext cx="2153289" cy="2153289"/>
          </a:xfrm>
          <a:prstGeom prst="rect">
            <a:avLst/>
          </a:prstGeom>
        </p:spPr>
      </p:pic>
      <p:pic>
        <p:nvPicPr>
          <p:cNvPr id="40" name="그림 39" descr="그리기이(가) 표시된 사진&#10;&#10;자동 생성된 설명">
            <a:extLst>
              <a:ext uri="{FF2B5EF4-FFF2-40B4-BE49-F238E27FC236}">
                <a16:creationId xmlns:a16="http://schemas.microsoft.com/office/drawing/2014/main" id="{FBD5DB1A-55C2-4769-A287-926F198ADA4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814" b="96512" l="4118" r="98824">
                        <a14:foregroundMark x1="25588" y1="24419" x2="25588" y2="24419"/>
                        <a14:foregroundMark x1="25000" y1="17442" x2="25000" y2="17442"/>
                        <a14:foregroundMark x1="8824" y1="24419" x2="7941" y2="30233"/>
                        <a14:foregroundMark x1="26176" y1="5814" x2="26176" y2="5814"/>
                        <a14:foregroundMark x1="6471" y1="48837" x2="6471" y2="48837"/>
                        <a14:foregroundMark x1="4118" y1="77907" x2="4118" y2="77907"/>
                        <a14:foregroundMark x1="34412" y1="30233" x2="34118" y2="31395"/>
                        <a14:foregroundMark x1="47647" y1="26744" x2="47647" y2="26744"/>
                        <a14:foregroundMark x1="47647" y1="29070" x2="49118" y2="69767"/>
                        <a14:foregroundMark x1="49118" y1="74419" x2="50588" y2="81395"/>
                        <a14:foregroundMark x1="50588" y1="83721" x2="48824" y2="97674"/>
                        <a14:foregroundMark x1="50588" y1="87209" x2="51471" y2="96512"/>
                        <a14:foregroundMark x1="63529" y1="54651" x2="63529" y2="54651"/>
                        <a14:foregroundMark x1="82353" y1="41860" x2="82353" y2="41860"/>
                        <a14:foregroundMark x1="90000" y1="34884" x2="90000" y2="34884"/>
                        <a14:foregroundMark x1="95294" y1="25581" x2="95294" y2="25581"/>
                        <a14:foregroundMark x1="94706" y1="32558" x2="94706" y2="32558"/>
                        <a14:foregroundMark x1="96471" y1="29070" x2="96471" y2="29070"/>
                        <a14:foregroundMark x1="97647" y1="29070" x2="97647" y2="29070"/>
                        <a14:foregroundMark x1="98824" y1="26744" x2="98824" y2="267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621" y="5025567"/>
            <a:ext cx="3238500" cy="819150"/>
          </a:xfrm>
          <a:prstGeom prst="rect">
            <a:avLst/>
          </a:prstGeom>
        </p:spPr>
      </p:pic>
      <p:pic>
        <p:nvPicPr>
          <p:cNvPr id="42" name="그림 41" descr="시계이(가) 표시된 사진&#10;&#10;자동 생성된 설명">
            <a:extLst>
              <a:ext uri="{FF2B5EF4-FFF2-40B4-BE49-F238E27FC236}">
                <a16:creationId xmlns:a16="http://schemas.microsoft.com/office/drawing/2014/main" id="{27E6E56A-5334-4C4B-A0C6-FE6A01F13B2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228" y="814087"/>
            <a:ext cx="2005163" cy="668388"/>
          </a:xfrm>
          <a:prstGeom prst="rect">
            <a:avLst/>
          </a:prstGeom>
        </p:spPr>
      </p:pic>
      <p:pic>
        <p:nvPicPr>
          <p:cNvPr id="50" name="그림 49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3C5F2261-0081-4B30-8389-A698FC642CC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076" y="1500194"/>
            <a:ext cx="1571625" cy="752475"/>
          </a:xfrm>
          <a:prstGeom prst="rect">
            <a:avLst/>
          </a:prstGeom>
        </p:spPr>
      </p:pic>
      <p:sp>
        <p:nvSpPr>
          <p:cNvPr id="89" name="직사각형 88">
            <a:extLst>
              <a:ext uri="{FF2B5EF4-FFF2-40B4-BE49-F238E27FC236}">
                <a16:creationId xmlns:a16="http://schemas.microsoft.com/office/drawing/2014/main" id="{9DC6E583-B834-4BF0-8291-CE1C5F7E35FB}"/>
              </a:ext>
            </a:extLst>
          </p:cNvPr>
          <p:cNvSpPr/>
          <p:nvPr/>
        </p:nvSpPr>
        <p:spPr>
          <a:xfrm>
            <a:off x="763677" y="6198042"/>
            <a:ext cx="1813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/>
              <a:t>위키백과</a:t>
            </a:r>
          </a:p>
        </p:txBody>
      </p:sp>
      <p:pic>
        <p:nvPicPr>
          <p:cNvPr id="52" name="그림 51" descr="그리기이(가) 표시된 사진&#10;&#10;자동 생성된 설명">
            <a:extLst>
              <a:ext uri="{FF2B5EF4-FFF2-40B4-BE49-F238E27FC236}">
                <a16:creationId xmlns:a16="http://schemas.microsoft.com/office/drawing/2014/main" id="{EE931DF5-E99E-44F6-BB23-FD153849FA4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5023" b="96804" l="870" r="98696">
                        <a14:foregroundMark x1="43913" y1="5023" x2="43913" y2="5023"/>
                        <a14:foregroundMark x1="5652" y1="37443" x2="5652" y2="37443"/>
                        <a14:foregroundMark x1="37826" y1="91781" x2="37826" y2="91781"/>
                        <a14:foregroundMark x1="870" y1="55251" x2="870" y2="55251"/>
                        <a14:foregroundMark x1="41739" y1="96804" x2="41739" y2="96804"/>
                        <a14:foregroundMark x1="78261" y1="19178" x2="78261" y2="19178"/>
                        <a14:foregroundMark x1="95217" y1="21005" x2="95217" y2="21005"/>
                        <a14:foregroundMark x1="83043" y1="24658" x2="83043" y2="24658"/>
                        <a14:foregroundMark x1="98696" y1="22374" x2="98696" y2="223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283" y="2789464"/>
            <a:ext cx="995027" cy="947438"/>
          </a:xfrm>
          <a:prstGeom prst="rect">
            <a:avLst/>
          </a:prstGeom>
        </p:spPr>
      </p:pic>
      <p:pic>
        <p:nvPicPr>
          <p:cNvPr id="54" name="그림 53" descr="그리기이(가) 표시된 사진&#10;&#10;자동 생성된 설명">
            <a:extLst>
              <a:ext uri="{FF2B5EF4-FFF2-40B4-BE49-F238E27FC236}">
                <a16:creationId xmlns:a16="http://schemas.microsoft.com/office/drawing/2014/main" id="{94D29CFE-B9D7-4980-911E-FBF1BE2EA35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690" y="2391879"/>
            <a:ext cx="836729" cy="836729"/>
          </a:xfrm>
          <a:prstGeom prst="rect">
            <a:avLst/>
          </a:prstGeom>
        </p:spPr>
      </p:pic>
      <p:pic>
        <p:nvPicPr>
          <p:cNvPr id="56" name="그림 55" descr="그리기이(가) 표시된 사진&#10;&#10;자동 생성된 설명">
            <a:extLst>
              <a:ext uri="{FF2B5EF4-FFF2-40B4-BE49-F238E27FC236}">
                <a16:creationId xmlns:a16="http://schemas.microsoft.com/office/drawing/2014/main" id="{FBC5ABBE-D9CC-4D46-8A02-332C59D41C0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2667" b="90000" l="10000" r="90000">
                        <a14:foregroundMark x1="31000" y1="6667" x2="31000" y2="6667"/>
                        <a14:foregroundMark x1="39750" y1="2667" x2="39750" y2="2667"/>
                        <a14:foregroundMark x1="25000" y1="65333" x2="25000" y2="65333"/>
                        <a14:foregroundMark x1="33500" y1="70333" x2="33500" y2="70333"/>
                        <a14:foregroundMark x1="44250" y1="69333" x2="44250" y2="69333"/>
                        <a14:foregroundMark x1="60500" y1="71000" x2="60500" y2="71000"/>
                        <a14:foregroundMark x1="66500" y1="72000" x2="66500" y2="72000"/>
                        <a14:foregroundMark x1="73000" y1="71667" x2="73000" y2="71667"/>
                        <a14:foregroundMark x1="78750" y1="72000" x2="78750" y2="72000"/>
                        <a14:foregroundMark x1="72750" y1="61333" x2="72750" y2="61333"/>
                        <a14:backgroundMark x1="58000" y1="74333" x2="58000" y2="74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121" y="2461349"/>
            <a:ext cx="1225162" cy="918872"/>
          </a:xfrm>
          <a:prstGeom prst="rect">
            <a:avLst/>
          </a:prstGeom>
        </p:spPr>
      </p:pic>
      <p:pic>
        <p:nvPicPr>
          <p:cNvPr id="58" name="그림 57" descr="표지판, 시계, 측정기이(가) 표시된 사진&#10;&#10;자동 생성된 설명">
            <a:extLst>
              <a:ext uri="{FF2B5EF4-FFF2-40B4-BE49-F238E27FC236}">
                <a16:creationId xmlns:a16="http://schemas.microsoft.com/office/drawing/2014/main" id="{0D7F46A5-A9D3-454E-B2A5-19B0416EB01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34" y="3737244"/>
            <a:ext cx="2179580" cy="726527"/>
          </a:xfrm>
          <a:prstGeom prst="rect">
            <a:avLst/>
          </a:prstGeom>
        </p:spPr>
      </p:pic>
      <p:pic>
        <p:nvPicPr>
          <p:cNvPr id="60" name="그림 59" descr="그리기, 테이블이(가) 표시된 사진&#10;&#10;자동 생성된 설명">
            <a:extLst>
              <a:ext uri="{FF2B5EF4-FFF2-40B4-BE49-F238E27FC236}">
                <a16:creationId xmlns:a16="http://schemas.microsoft.com/office/drawing/2014/main" id="{9CE92B2C-2C8F-48B9-87BF-0385E4FA245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0000" b="90000" l="10000" r="90000">
                        <a14:foregroundMark x1="24833" y1="38571" x2="24833" y2="38571"/>
                        <a14:foregroundMark x1="20917" y1="43810" x2="20917" y2="43810"/>
                        <a14:foregroundMark x1="45750" y1="46032" x2="45750" y2="46032"/>
                        <a14:foregroundMark x1="55500" y1="46667" x2="55500" y2="46667"/>
                        <a14:foregroundMark x1="65917" y1="45556" x2="65917" y2="45556"/>
                        <a14:foregroundMark x1="73833" y1="43016" x2="73833" y2="43016"/>
                        <a14:foregroundMark x1="80833" y1="43651" x2="80833" y2="43651"/>
                        <a14:foregroundMark x1="80917" y1="57302" x2="80917" y2="573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784" y="4469396"/>
            <a:ext cx="2108600" cy="1107015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4E493470-9387-45C4-A741-84BFB8F41A9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82" y="4677707"/>
            <a:ext cx="2102194" cy="210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26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D5AFD4-180E-4D38-B7D1-FEFF6D903346}"/>
              </a:ext>
            </a:extLst>
          </p:cNvPr>
          <p:cNvCxnSpPr>
            <a:cxnSpLocks/>
          </p:cNvCxnSpPr>
          <p:nvPr/>
        </p:nvCxnSpPr>
        <p:spPr>
          <a:xfrm>
            <a:off x="680911" y="842779"/>
            <a:ext cx="5415089" cy="0"/>
          </a:xfrm>
          <a:prstGeom prst="line">
            <a:avLst/>
          </a:prstGeom>
          <a:ln w="38100">
            <a:solidFill>
              <a:srgbClr val="7646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C9880DF-B576-40EF-98BE-D8C5F5A8E2A2}"/>
              </a:ext>
            </a:extLst>
          </p:cNvPr>
          <p:cNvSpPr txBox="1"/>
          <p:nvPr/>
        </p:nvSpPr>
        <p:spPr>
          <a:xfrm>
            <a:off x="1081772" y="348107"/>
            <a:ext cx="2713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1294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소개 및 정의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E6911C-AABE-4893-BA38-FAD3D8E0D2C5}"/>
              </a:ext>
            </a:extLst>
          </p:cNvPr>
          <p:cNvSpPr txBox="1"/>
          <p:nvPr/>
        </p:nvSpPr>
        <p:spPr>
          <a:xfrm>
            <a:off x="4484943" y="6608057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rgbClr val="332B5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E617B69-0A9F-40F2-9480-3BF215E2CB20}"/>
              </a:ext>
            </a:extLst>
          </p:cNvPr>
          <p:cNvGrpSpPr/>
          <p:nvPr/>
        </p:nvGrpSpPr>
        <p:grpSpPr>
          <a:xfrm>
            <a:off x="71892" y="74944"/>
            <a:ext cx="938671" cy="938671"/>
            <a:chOff x="1762361" y="1598922"/>
            <a:chExt cx="1374308" cy="137430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40C765C-F357-4B5E-A0A7-29D0F0D9C6A0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4" name="별: 꼭짓점 5개 3">
                <a:extLst>
                  <a:ext uri="{FF2B5EF4-FFF2-40B4-BE49-F238E27FC236}">
                    <a16:creationId xmlns:a16="http://schemas.microsoft.com/office/drawing/2014/main" id="{9B9672A5-2997-416D-AD8B-4A34578D6F70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gradFill flip="none" rotWithShape="1">
                <a:gsLst>
                  <a:gs pos="0">
                    <a:srgbClr val="7D506B">
                      <a:shade val="30000"/>
                      <a:satMod val="115000"/>
                    </a:srgbClr>
                  </a:gs>
                  <a:gs pos="50000">
                    <a:srgbClr val="7D506B">
                      <a:shade val="67500"/>
                      <a:satMod val="115000"/>
                    </a:srgbClr>
                  </a:gs>
                  <a:gs pos="100000">
                    <a:srgbClr val="7D506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92BC2A39-36DD-402F-8CD9-B16DA265B7CA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2338262-26A2-486E-BE2A-0AB8B20803CE}"/>
                </a:ext>
              </a:extLst>
            </p:cNvPr>
            <p:cNvSpPr txBox="1"/>
            <p:nvPr/>
          </p:nvSpPr>
          <p:spPr>
            <a:xfrm rot="20700000">
              <a:off x="2176362" y="1977379"/>
              <a:ext cx="585177" cy="766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31294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800" dirty="0">
                <a:solidFill>
                  <a:srgbClr val="31294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01D9A18-231A-4616-A0D8-46D229F58F0A}"/>
              </a:ext>
            </a:extLst>
          </p:cNvPr>
          <p:cNvSpPr txBox="1"/>
          <p:nvPr/>
        </p:nvSpPr>
        <p:spPr>
          <a:xfrm>
            <a:off x="4024185" y="466070"/>
            <a:ext cx="1669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방법론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2CB469-2C43-45B0-A3D3-88431F0BF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859" y="980990"/>
            <a:ext cx="9446281" cy="507737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6AE7A81-FFA9-461E-A1A9-FF50094A57DC}"/>
              </a:ext>
            </a:extLst>
          </p:cNvPr>
          <p:cNvSpPr/>
          <p:nvPr/>
        </p:nvSpPr>
        <p:spPr>
          <a:xfrm>
            <a:off x="765873" y="6119576"/>
            <a:ext cx="10677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https://m.post.naver.com/viewer/postView.nhn?volumeNo=17062060&amp;memberNo=43908477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673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D506B"/>
            </a:gs>
            <a:gs pos="85000">
              <a:srgbClr val="332B50"/>
            </a:gs>
          </a:gsLst>
          <a:lin ang="12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원호 9">
            <a:extLst>
              <a:ext uri="{FF2B5EF4-FFF2-40B4-BE49-F238E27FC236}">
                <a16:creationId xmlns:a16="http://schemas.microsoft.com/office/drawing/2014/main" id="{CEEBB882-DD94-412C-A1AD-55F46DF88A76}"/>
              </a:ext>
            </a:extLst>
          </p:cNvPr>
          <p:cNvSpPr/>
          <p:nvPr/>
        </p:nvSpPr>
        <p:spPr>
          <a:xfrm rot="11157230">
            <a:off x="913505" y="-1533246"/>
            <a:ext cx="3660772" cy="4023981"/>
          </a:xfrm>
          <a:prstGeom prst="arc">
            <a:avLst>
              <a:gd name="adj1" fmla="val 16200000"/>
              <a:gd name="adj2" fmla="val 633937"/>
            </a:avLst>
          </a:prstGeom>
          <a:ln w="76200">
            <a:solidFill>
              <a:srgbClr val="C6AF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A22D57D-7598-4DCC-A74F-C136FB0D9E00}"/>
              </a:ext>
            </a:extLst>
          </p:cNvPr>
          <p:cNvGrpSpPr/>
          <p:nvPr/>
        </p:nvGrpSpPr>
        <p:grpSpPr>
          <a:xfrm>
            <a:off x="2349623" y="1770373"/>
            <a:ext cx="1374308" cy="1374308"/>
            <a:chOff x="1762361" y="1598922"/>
            <a:chExt cx="1374308" cy="137430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7E09673-5C87-4450-8139-73F818B1B181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16" name="별: 꼭짓점 5개 15">
                <a:extLst>
                  <a:ext uri="{FF2B5EF4-FFF2-40B4-BE49-F238E27FC236}">
                    <a16:creationId xmlns:a16="http://schemas.microsoft.com/office/drawing/2014/main" id="{FBE45BD6-5E29-4FAA-A06A-8C949171097D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solidFill>
                <a:srgbClr val="C6AF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768ADB3-E2EF-4369-A4F4-CF1E27B63F8C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FA35FC-1343-4378-9CEA-75341185D6F7}"/>
                </a:ext>
              </a:extLst>
            </p:cNvPr>
            <p:cNvSpPr txBox="1"/>
            <p:nvPr/>
          </p:nvSpPr>
          <p:spPr>
            <a:xfrm rot="20700000">
              <a:off x="2176362" y="2006458"/>
              <a:ext cx="5851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>
                  <a:solidFill>
                    <a:srgbClr val="C6AF7A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4000" dirty="0">
                <a:solidFill>
                  <a:srgbClr val="C6AF7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B446E5A-4FDA-4B0D-97CA-3A802CA65BD3}"/>
              </a:ext>
            </a:extLst>
          </p:cNvPr>
          <p:cNvSpPr txBox="1"/>
          <p:nvPr/>
        </p:nvSpPr>
        <p:spPr>
          <a:xfrm>
            <a:off x="7978941" y="3647017"/>
            <a:ext cx="3593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solidFill>
                  <a:srgbClr val="C6AF7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정의</a:t>
            </a:r>
            <a:r>
              <a:rPr lang="en-US" altLang="ko-KR" sz="3200" dirty="0">
                <a:solidFill>
                  <a:srgbClr val="C6AF7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3200" dirty="0">
                <a:solidFill>
                  <a:srgbClr val="C6AF7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분석 및 설계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8EBCAB-A3CD-471C-B6E5-D50BEF3EC510}"/>
              </a:ext>
            </a:extLst>
          </p:cNvPr>
          <p:cNvSpPr txBox="1"/>
          <p:nvPr/>
        </p:nvSpPr>
        <p:spPr>
          <a:xfrm>
            <a:off x="9350663" y="4324350"/>
            <a:ext cx="2222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C6AF7A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요구사항 정의 및 분석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0EC8AA-6A06-4FDD-B40C-BC5197741A4E}"/>
              </a:ext>
            </a:extLst>
          </p:cNvPr>
          <p:cNvSpPr txBox="1"/>
          <p:nvPr/>
        </p:nvSpPr>
        <p:spPr>
          <a:xfrm>
            <a:off x="9903294" y="4601349"/>
            <a:ext cx="1669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rgbClr val="C6AF7A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유스케이스</a:t>
            </a:r>
            <a:endParaRPr lang="ko-KR" altLang="en-US" sz="1200" dirty="0">
              <a:solidFill>
                <a:srgbClr val="C6AF7A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BA17CA-A0EB-4698-A244-394124B60DA5}"/>
              </a:ext>
            </a:extLst>
          </p:cNvPr>
          <p:cNvSpPr txBox="1"/>
          <p:nvPr/>
        </p:nvSpPr>
        <p:spPr>
          <a:xfrm>
            <a:off x="9903294" y="4878348"/>
            <a:ext cx="1669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C6AF7A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스토리보드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3532E2-C4BF-4645-B21A-053D7DFB84D4}"/>
              </a:ext>
            </a:extLst>
          </p:cNvPr>
          <p:cNvSpPr txBox="1"/>
          <p:nvPr/>
        </p:nvSpPr>
        <p:spPr>
          <a:xfrm>
            <a:off x="9903294" y="5155347"/>
            <a:ext cx="1669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C6AF7A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클래스 및 </a:t>
            </a:r>
            <a:r>
              <a:rPr lang="en-US" altLang="ko-KR" sz="1200" dirty="0">
                <a:solidFill>
                  <a:srgbClr val="C6AF7A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DB </a:t>
            </a:r>
            <a:r>
              <a:rPr lang="ko-KR" altLang="en-US" sz="1200" dirty="0">
                <a:solidFill>
                  <a:srgbClr val="C6AF7A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설계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377015-7EAC-4A11-B5AA-71D790864143}"/>
              </a:ext>
            </a:extLst>
          </p:cNvPr>
          <p:cNvSpPr txBox="1"/>
          <p:nvPr/>
        </p:nvSpPr>
        <p:spPr>
          <a:xfrm>
            <a:off x="4484943" y="6608057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299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D5AFD4-180E-4D38-B7D1-FEFF6D903346}"/>
              </a:ext>
            </a:extLst>
          </p:cNvPr>
          <p:cNvCxnSpPr>
            <a:cxnSpLocks/>
          </p:cNvCxnSpPr>
          <p:nvPr/>
        </p:nvCxnSpPr>
        <p:spPr>
          <a:xfrm>
            <a:off x="680911" y="842779"/>
            <a:ext cx="5415089" cy="0"/>
          </a:xfrm>
          <a:prstGeom prst="line">
            <a:avLst/>
          </a:prstGeom>
          <a:ln w="38100">
            <a:solidFill>
              <a:srgbClr val="7646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C9880DF-B576-40EF-98BE-D8C5F5A8E2A2}"/>
              </a:ext>
            </a:extLst>
          </p:cNvPr>
          <p:cNvSpPr txBox="1"/>
          <p:nvPr/>
        </p:nvSpPr>
        <p:spPr>
          <a:xfrm>
            <a:off x="1081772" y="348107"/>
            <a:ext cx="2713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1294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TITLE</a:t>
            </a:r>
            <a:endParaRPr lang="ko-KR" altLang="en-US" sz="2400" dirty="0">
              <a:solidFill>
                <a:srgbClr val="31294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E6911C-AABE-4893-BA38-FAD3D8E0D2C5}"/>
              </a:ext>
            </a:extLst>
          </p:cNvPr>
          <p:cNvSpPr txBox="1"/>
          <p:nvPr/>
        </p:nvSpPr>
        <p:spPr>
          <a:xfrm>
            <a:off x="4484943" y="6608057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rgbClr val="332B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rgbClr val="332B5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E617B69-0A9F-40F2-9480-3BF215E2CB20}"/>
              </a:ext>
            </a:extLst>
          </p:cNvPr>
          <p:cNvGrpSpPr/>
          <p:nvPr/>
        </p:nvGrpSpPr>
        <p:grpSpPr>
          <a:xfrm>
            <a:off x="71892" y="74944"/>
            <a:ext cx="938671" cy="938671"/>
            <a:chOff x="1762361" y="1598922"/>
            <a:chExt cx="1374308" cy="137430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40C765C-F357-4B5E-A0A7-29D0F0D9C6A0}"/>
                </a:ext>
              </a:extLst>
            </p:cNvPr>
            <p:cNvGrpSpPr/>
            <p:nvPr/>
          </p:nvGrpSpPr>
          <p:grpSpPr>
            <a:xfrm rot="19800000">
              <a:off x="1762361" y="1598922"/>
              <a:ext cx="1374308" cy="1374308"/>
              <a:chOff x="1534914" y="1371475"/>
              <a:chExt cx="1829204" cy="1829204"/>
            </a:xfrm>
          </p:grpSpPr>
          <p:sp>
            <p:nvSpPr>
              <p:cNvPr id="4" name="별: 꼭짓점 5개 3">
                <a:extLst>
                  <a:ext uri="{FF2B5EF4-FFF2-40B4-BE49-F238E27FC236}">
                    <a16:creationId xmlns:a16="http://schemas.microsoft.com/office/drawing/2014/main" id="{9B9672A5-2997-416D-AD8B-4A34578D6F70}"/>
                  </a:ext>
                </a:extLst>
              </p:cNvPr>
              <p:cNvSpPr/>
              <p:nvPr/>
            </p:nvSpPr>
            <p:spPr>
              <a:xfrm rot="900000">
                <a:off x="1534914" y="1371475"/>
                <a:ext cx="1829204" cy="1829204"/>
              </a:xfrm>
              <a:prstGeom prst="star5">
                <a:avLst>
                  <a:gd name="adj" fmla="val 31227"/>
                  <a:gd name="hf" fmla="val 105146"/>
                  <a:gd name="vf" fmla="val 110557"/>
                </a:avLst>
              </a:prstGeom>
              <a:gradFill flip="none" rotWithShape="1">
                <a:gsLst>
                  <a:gs pos="0">
                    <a:srgbClr val="7D506B">
                      <a:shade val="30000"/>
                      <a:satMod val="115000"/>
                    </a:srgbClr>
                  </a:gs>
                  <a:gs pos="50000">
                    <a:srgbClr val="7D506B">
                      <a:shade val="67500"/>
                      <a:satMod val="115000"/>
                    </a:srgbClr>
                  </a:gs>
                  <a:gs pos="100000">
                    <a:srgbClr val="7D506B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92BC2A39-36DD-402F-8CD9-B16DA265B7CA}"/>
                  </a:ext>
                </a:extLst>
              </p:cNvPr>
              <p:cNvSpPr/>
              <p:nvPr/>
            </p:nvSpPr>
            <p:spPr>
              <a:xfrm>
                <a:off x="2022491" y="1939730"/>
                <a:ext cx="841344" cy="841344"/>
              </a:xfrm>
              <a:prstGeom prst="ellipse">
                <a:avLst/>
              </a:prstGeom>
              <a:solidFill>
                <a:srgbClr val="EDE9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2338262-26A2-486E-BE2A-0AB8B20803CE}"/>
                </a:ext>
              </a:extLst>
            </p:cNvPr>
            <p:cNvSpPr txBox="1"/>
            <p:nvPr/>
          </p:nvSpPr>
          <p:spPr>
            <a:xfrm rot="20700000">
              <a:off x="2176362" y="1977379"/>
              <a:ext cx="585177" cy="766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31294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2800" dirty="0">
                <a:solidFill>
                  <a:srgbClr val="31294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01D9A18-231A-4616-A0D8-46D229F58F0A}"/>
              </a:ext>
            </a:extLst>
          </p:cNvPr>
          <p:cNvSpPr txBox="1"/>
          <p:nvPr/>
        </p:nvSpPr>
        <p:spPr>
          <a:xfrm>
            <a:off x="4024185" y="466070"/>
            <a:ext cx="1669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ENTER THE TITLE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FCA9C7-65CC-48E4-ADB0-533A009FA29F}"/>
              </a:ext>
            </a:extLst>
          </p:cNvPr>
          <p:cNvSpPr txBox="1"/>
          <p:nvPr/>
        </p:nvSpPr>
        <p:spPr>
          <a:xfrm>
            <a:off x="6841602" y="1523171"/>
            <a:ext cx="251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633A5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TITLE</a:t>
            </a:r>
            <a:endParaRPr lang="ko-KR" altLang="en-US" dirty="0">
              <a:solidFill>
                <a:srgbClr val="633A52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B13C29-FD1F-437E-B0C9-344FFAEDB82D}"/>
              </a:ext>
            </a:extLst>
          </p:cNvPr>
          <p:cNvSpPr txBox="1"/>
          <p:nvPr/>
        </p:nvSpPr>
        <p:spPr>
          <a:xfrm>
            <a:off x="6841602" y="3193327"/>
            <a:ext cx="251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633A5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TITLE</a:t>
            </a:r>
            <a:endParaRPr lang="ko-KR" altLang="en-US" dirty="0">
              <a:solidFill>
                <a:srgbClr val="633A52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0BEA30-B4AA-4672-81C1-B22DF58A8355}"/>
              </a:ext>
            </a:extLst>
          </p:cNvPr>
          <p:cNvSpPr txBox="1"/>
          <p:nvPr/>
        </p:nvSpPr>
        <p:spPr>
          <a:xfrm>
            <a:off x="6841601" y="2009554"/>
            <a:ext cx="35992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내용을 입력해 주세요</a:t>
            </a:r>
            <a:r>
              <a:rPr lang="en-US" altLang="ko-KR" sz="14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4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내용을 입력해 주세요</a:t>
            </a:r>
            <a:r>
              <a:rPr lang="en-US" altLang="ko-KR" sz="14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4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내용을 입력해 주세요</a:t>
            </a:r>
            <a:r>
              <a:rPr lang="en-US" altLang="ko-KR" sz="14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4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내용을 입력해 주세요</a:t>
            </a:r>
            <a:r>
              <a:rPr lang="en-US" altLang="ko-KR" sz="14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4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내용을 입력해 주세요</a:t>
            </a:r>
            <a:r>
              <a:rPr lang="en-US" altLang="ko-KR" sz="14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4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내용을 입력해 주세요</a:t>
            </a:r>
            <a:r>
              <a:rPr lang="en-US" altLang="ko-KR" sz="14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endParaRPr lang="ko-KR" altLang="en-US" sz="1400" dirty="0">
              <a:solidFill>
                <a:srgbClr val="3A40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9579A9-8A82-4239-936D-30D017CC7B90}"/>
              </a:ext>
            </a:extLst>
          </p:cNvPr>
          <p:cNvSpPr/>
          <p:nvPr/>
        </p:nvSpPr>
        <p:spPr>
          <a:xfrm>
            <a:off x="7571171" y="3730721"/>
            <a:ext cx="2869659" cy="3793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AE9CBB-ED0A-48B7-8B3B-FD79776905D2}"/>
              </a:ext>
            </a:extLst>
          </p:cNvPr>
          <p:cNvSpPr/>
          <p:nvPr/>
        </p:nvSpPr>
        <p:spPr>
          <a:xfrm>
            <a:off x="7571171" y="4250843"/>
            <a:ext cx="2869659" cy="3793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F123D3-A7C9-4401-855B-DA2E3F4AB1DE}"/>
              </a:ext>
            </a:extLst>
          </p:cNvPr>
          <p:cNvSpPr/>
          <p:nvPr/>
        </p:nvSpPr>
        <p:spPr>
          <a:xfrm>
            <a:off x="7571171" y="4770965"/>
            <a:ext cx="2869659" cy="3793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1ADE6B-12CF-4283-B9FC-6DAD858CBB2F}"/>
              </a:ext>
            </a:extLst>
          </p:cNvPr>
          <p:cNvSpPr/>
          <p:nvPr/>
        </p:nvSpPr>
        <p:spPr>
          <a:xfrm>
            <a:off x="7571171" y="5291087"/>
            <a:ext cx="2869659" cy="3793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481396-F125-4124-8054-D1D232694D88}"/>
              </a:ext>
            </a:extLst>
          </p:cNvPr>
          <p:cNvSpPr/>
          <p:nvPr/>
        </p:nvSpPr>
        <p:spPr>
          <a:xfrm>
            <a:off x="7571172" y="3730721"/>
            <a:ext cx="1420242" cy="379379"/>
          </a:xfrm>
          <a:prstGeom prst="rect">
            <a:avLst/>
          </a:prstGeom>
          <a:solidFill>
            <a:srgbClr val="B0A1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21349E-3A0A-4138-8650-744E65C8950F}"/>
              </a:ext>
            </a:extLst>
          </p:cNvPr>
          <p:cNvSpPr/>
          <p:nvPr/>
        </p:nvSpPr>
        <p:spPr>
          <a:xfrm>
            <a:off x="7571171" y="4250843"/>
            <a:ext cx="2140089" cy="379379"/>
          </a:xfrm>
          <a:prstGeom prst="rect">
            <a:avLst/>
          </a:prstGeom>
          <a:solidFill>
            <a:srgbClr val="633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8384B5-980E-437B-AE5B-2AF8D412362A}"/>
              </a:ext>
            </a:extLst>
          </p:cNvPr>
          <p:cNvSpPr/>
          <p:nvPr/>
        </p:nvSpPr>
        <p:spPr>
          <a:xfrm>
            <a:off x="7571171" y="4770965"/>
            <a:ext cx="1789891" cy="379379"/>
          </a:xfrm>
          <a:prstGeom prst="rect">
            <a:avLst/>
          </a:prstGeom>
          <a:solidFill>
            <a:srgbClr val="B0A1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17D2D32-56D6-4676-92D1-6356EDDE9E6F}"/>
              </a:ext>
            </a:extLst>
          </p:cNvPr>
          <p:cNvSpPr/>
          <p:nvPr/>
        </p:nvSpPr>
        <p:spPr>
          <a:xfrm>
            <a:off x="7571171" y="5291087"/>
            <a:ext cx="1624523" cy="379379"/>
          </a:xfrm>
          <a:prstGeom prst="rect">
            <a:avLst/>
          </a:prstGeom>
          <a:solidFill>
            <a:srgbClr val="B0A1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02F880-5BA2-461E-920B-68069F33EBD4}"/>
              </a:ext>
            </a:extLst>
          </p:cNvPr>
          <p:cNvSpPr txBox="1"/>
          <p:nvPr/>
        </p:nvSpPr>
        <p:spPr>
          <a:xfrm>
            <a:off x="9083822" y="3760223"/>
            <a:ext cx="78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50 %</a:t>
            </a:r>
            <a:endParaRPr lang="ko-KR" altLang="en-US" sz="1200" dirty="0">
              <a:solidFill>
                <a:srgbClr val="3A40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8E7330-92B0-4781-B250-F19CC4AD9F47}"/>
              </a:ext>
            </a:extLst>
          </p:cNvPr>
          <p:cNvSpPr txBox="1"/>
          <p:nvPr/>
        </p:nvSpPr>
        <p:spPr>
          <a:xfrm>
            <a:off x="9801238" y="4280345"/>
            <a:ext cx="78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633A5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75 %</a:t>
            </a:r>
            <a:endParaRPr lang="ko-KR" altLang="en-US" sz="1200" dirty="0">
              <a:solidFill>
                <a:srgbClr val="633A52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15E149-1A7F-445B-880E-AC83F7B025C6}"/>
              </a:ext>
            </a:extLst>
          </p:cNvPr>
          <p:cNvSpPr txBox="1"/>
          <p:nvPr/>
        </p:nvSpPr>
        <p:spPr>
          <a:xfrm>
            <a:off x="9438884" y="4800467"/>
            <a:ext cx="78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69 %</a:t>
            </a:r>
            <a:endParaRPr lang="ko-KR" altLang="en-US" sz="1200" dirty="0">
              <a:solidFill>
                <a:srgbClr val="3A40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F4D2BE-28A5-41B9-9E7F-51F99A5C1D95}"/>
              </a:ext>
            </a:extLst>
          </p:cNvPr>
          <p:cNvSpPr txBox="1"/>
          <p:nvPr/>
        </p:nvSpPr>
        <p:spPr>
          <a:xfrm>
            <a:off x="9273516" y="5320589"/>
            <a:ext cx="78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3A40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57 %</a:t>
            </a:r>
            <a:endParaRPr lang="ko-KR" altLang="en-US" sz="1200" dirty="0">
              <a:solidFill>
                <a:srgbClr val="3A40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935331-7919-4E6C-B4D4-7EB15E71A7C9}"/>
              </a:ext>
            </a:extLst>
          </p:cNvPr>
          <p:cNvSpPr txBox="1"/>
          <p:nvPr/>
        </p:nvSpPr>
        <p:spPr>
          <a:xfrm>
            <a:off x="6899969" y="3760223"/>
            <a:ext cx="637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633A5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</a:t>
            </a:r>
            <a:endParaRPr lang="ko-KR" altLang="en-US" sz="1600" dirty="0">
              <a:solidFill>
                <a:srgbClr val="633A52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8DAB99-E798-4840-9539-A8C4061B2864}"/>
              </a:ext>
            </a:extLst>
          </p:cNvPr>
          <p:cNvSpPr txBox="1"/>
          <p:nvPr/>
        </p:nvSpPr>
        <p:spPr>
          <a:xfrm>
            <a:off x="6899969" y="4280345"/>
            <a:ext cx="637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633A5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B</a:t>
            </a:r>
            <a:endParaRPr lang="ko-KR" altLang="en-US" sz="1600" dirty="0">
              <a:solidFill>
                <a:srgbClr val="633A52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7A2534-7254-4FB8-B600-CA313C6BF046}"/>
              </a:ext>
            </a:extLst>
          </p:cNvPr>
          <p:cNvSpPr txBox="1"/>
          <p:nvPr/>
        </p:nvSpPr>
        <p:spPr>
          <a:xfrm>
            <a:off x="6899969" y="4800467"/>
            <a:ext cx="637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633A5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</a:t>
            </a:r>
            <a:endParaRPr lang="ko-KR" altLang="en-US" sz="1600" dirty="0">
              <a:solidFill>
                <a:srgbClr val="633A52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6EDADB-2C7E-418E-A295-8C7BC4023B19}"/>
              </a:ext>
            </a:extLst>
          </p:cNvPr>
          <p:cNvSpPr txBox="1"/>
          <p:nvPr/>
        </p:nvSpPr>
        <p:spPr>
          <a:xfrm>
            <a:off x="6899969" y="5320589"/>
            <a:ext cx="637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633A5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</a:t>
            </a:r>
            <a:endParaRPr lang="ko-KR" altLang="en-US" sz="1600" dirty="0">
              <a:solidFill>
                <a:srgbClr val="633A52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1" name="육각형 30">
            <a:extLst>
              <a:ext uri="{FF2B5EF4-FFF2-40B4-BE49-F238E27FC236}">
                <a16:creationId xmlns:a16="http://schemas.microsoft.com/office/drawing/2014/main" id="{971F8DA9-6E7B-4C70-A477-0D0E7853EBBF}"/>
              </a:ext>
            </a:extLst>
          </p:cNvPr>
          <p:cNvSpPr/>
          <p:nvPr/>
        </p:nvSpPr>
        <p:spPr>
          <a:xfrm rot="5400000">
            <a:off x="2038313" y="1572093"/>
            <a:ext cx="920693" cy="793700"/>
          </a:xfrm>
          <a:prstGeom prst="hexagon">
            <a:avLst/>
          </a:prstGeom>
          <a:noFill/>
          <a:ln w="19050">
            <a:solidFill>
              <a:srgbClr val="7D5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육각형 31">
            <a:extLst>
              <a:ext uri="{FF2B5EF4-FFF2-40B4-BE49-F238E27FC236}">
                <a16:creationId xmlns:a16="http://schemas.microsoft.com/office/drawing/2014/main" id="{5A6DE793-AD93-43F2-A480-33B94D683599}"/>
              </a:ext>
            </a:extLst>
          </p:cNvPr>
          <p:cNvSpPr/>
          <p:nvPr/>
        </p:nvSpPr>
        <p:spPr>
          <a:xfrm rot="5400000">
            <a:off x="4216493" y="1572094"/>
            <a:ext cx="920693" cy="793700"/>
          </a:xfrm>
          <a:prstGeom prst="hexagon">
            <a:avLst/>
          </a:prstGeom>
          <a:noFill/>
          <a:ln w="19050">
            <a:solidFill>
              <a:srgbClr val="7D5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Group 20">
            <a:extLst>
              <a:ext uri="{FF2B5EF4-FFF2-40B4-BE49-F238E27FC236}">
                <a16:creationId xmlns:a16="http://schemas.microsoft.com/office/drawing/2014/main" id="{A6AB455C-5D67-4A74-9D16-F9ADFFC06F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72549" y="1742001"/>
            <a:ext cx="452939" cy="452939"/>
            <a:chOff x="4160" y="1704"/>
            <a:chExt cx="556" cy="556"/>
          </a:xfrm>
          <a:solidFill>
            <a:srgbClr val="7D506B"/>
          </a:solidFill>
        </p:grpSpPr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2B19D482-FCBE-4AF7-8E30-C2B548CAC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1941"/>
              <a:ext cx="104" cy="105"/>
            </a:xfrm>
            <a:custGeom>
              <a:avLst/>
              <a:gdLst>
                <a:gd name="T0" fmla="*/ 312 w 626"/>
                <a:gd name="T1" fmla="*/ 0 h 627"/>
                <a:gd name="T2" fmla="*/ 355 w 626"/>
                <a:gd name="T3" fmla="*/ 2 h 627"/>
                <a:gd name="T4" fmla="*/ 396 w 626"/>
                <a:gd name="T5" fmla="*/ 11 h 627"/>
                <a:gd name="T6" fmla="*/ 435 w 626"/>
                <a:gd name="T7" fmla="*/ 25 h 627"/>
                <a:gd name="T8" fmla="*/ 471 w 626"/>
                <a:gd name="T9" fmla="*/ 43 h 627"/>
                <a:gd name="T10" fmla="*/ 504 w 626"/>
                <a:gd name="T11" fmla="*/ 65 h 627"/>
                <a:gd name="T12" fmla="*/ 534 w 626"/>
                <a:gd name="T13" fmla="*/ 91 h 627"/>
                <a:gd name="T14" fmla="*/ 561 w 626"/>
                <a:gd name="T15" fmla="*/ 122 h 627"/>
                <a:gd name="T16" fmla="*/ 584 w 626"/>
                <a:gd name="T17" fmla="*/ 155 h 627"/>
                <a:gd name="T18" fmla="*/ 602 w 626"/>
                <a:gd name="T19" fmla="*/ 191 h 627"/>
                <a:gd name="T20" fmla="*/ 615 w 626"/>
                <a:gd name="T21" fmla="*/ 230 h 627"/>
                <a:gd name="T22" fmla="*/ 623 w 626"/>
                <a:gd name="T23" fmla="*/ 271 h 627"/>
                <a:gd name="T24" fmla="*/ 626 w 626"/>
                <a:gd name="T25" fmla="*/ 314 h 627"/>
                <a:gd name="T26" fmla="*/ 623 w 626"/>
                <a:gd name="T27" fmla="*/ 356 h 627"/>
                <a:gd name="T28" fmla="*/ 615 w 626"/>
                <a:gd name="T29" fmla="*/ 397 h 627"/>
                <a:gd name="T30" fmla="*/ 602 w 626"/>
                <a:gd name="T31" fmla="*/ 436 h 627"/>
                <a:gd name="T32" fmla="*/ 584 w 626"/>
                <a:gd name="T33" fmla="*/ 471 h 627"/>
                <a:gd name="T34" fmla="*/ 561 w 626"/>
                <a:gd name="T35" fmla="*/ 505 h 627"/>
                <a:gd name="T36" fmla="*/ 534 w 626"/>
                <a:gd name="T37" fmla="*/ 535 h 627"/>
                <a:gd name="T38" fmla="*/ 504 w 626"/>
                <a:gd name="T39" fmla="*/ 561 h 627"/>
                <a:gd name="T40" fmla="*/ 471 w 626"/>
                <a:gd name="T41" fmla="*/ 585 h 627"/>
                <a:gd name="T42" fmla="*/ 435 w 626"/>
                <a:gd name="T43" fmla="*/ 603 h 627"/>
                <a:gd name="T44" fmla="*/ 396 w 626"/>
                <a:gd name="T45" fmla="*/ 616 h 627"/>
                <a:gd name="T46" fmla="*/ 355 w 626"/>
                <a:gd name="T47" fmla="*/ 624 h 627"/>
                <a:gd name="T48" fmla="*/ 312 w 626"/>
                <a:gd name="T49" fmla="*/ 627 h 627"/>
                <a:gd name="T50" fmla="*/ 271 w 626"/>
                <a:gd name="T51" fmla="*/ 624 h 627"/>
                <a:gd name="T52" fmla="*/ 229 w 626"/>
                <a:gd name="T53" fmla="*/ 616 h 627"/>
                <a:gd name="T54" fmla="*/ 191 w 626"/>
                <a:gd name="T55" fmla="*/ 603 h 627"/>
                <a:gd name="T56" fmla="*/ 154 w 626"/>
                <a:gd name="T57" fmla="*/ 585 h 627"/>
                <a:gd name="T58" fmla="*/ 121 w 626"/>
                <a:gd name="T59" fmla="*/ 561 h 627"/>
                <a:gd name="T60" fmla="*/ 92 w 626"/>
                <a:gd name="T61" fmla="*/ 535 h 627"/>
                <a:gd name="T62" fmla="*/ 64 w 626"/>
                <a:gd name="T63" fmla="*/ 505 h 627"/>
                <a:gd name="T64" fmla="*/ 42 w 626"/>
                <a:gd name="T65" fmla="*/ 471 h 627"/>
                <a:gd name="T66" fmla="*/ 24 w 626"/>
                <a:gd name="T67" fmla="*/ 436 h 627"/>
                <a:gd name="T68" fmla="*/ 11 w 626"/>
                <a:gd name="T69" fmla="*/ 397 h 627"/>
                <a:gd name="T70" fmla="*/ 3 w 626"/>
                <a:gd name="T71" fmla="*/ 356 h 627"/>
                <a:gd name="T72" fmla="*/ 0 w 626"/>
                <a:gd name="T73" fmla="*/ 314 h 627"/>
                <a:gd name="T74" fmla="*/ 3 w 626"/>
                <a:gd name="T75" fmla="*/ 271 h 627"/>
                <a:gd name="T76" fmla="*/ 11 w 626"/>
                <a:gd name="T77" fmla="*/ 230 h 627"/>
                <a:gd name="T78" fmla="*/ 24 w 626"/>
                <a:gd name="T79" fmla="*/ 191 h 627"/>
                <a:gd name="T80" fmla="*/ 42 w 626"/>
                <a:gd name="T81" fmla="*/ 155 h 627"/>
                <a:gd name="T82" fmla="*/ 64 w 626"/>
                <a:gd name="T83" fmla="*/ 122 h 627"/>
                <a:gd name="T84" fmla="*/ 92 w 626"/>
                <a:gd name="T85" fmla="*/ 91 h 627"/>
                <a:gd name="T86" fmla="*/ 121 w 626"/>
                <a:gd name="T87" fmla="*/ 65 h 627"/>
                <a:gd name="T88" fmla="*/ 154 w 626"/>
                <a:gd name="T89" fmla="*/ 43 h 627"/>
                <a:gd name="T90" fmla="*/ 191 w 626"/>
                <a:gd name="T91" fmla="*/ 25 h 627"/>
                <a:gd name="T92" fmla="*/ 229 w 626"/>
                <a:gd name="T93" fmla="*/ 11 h 627"/>
                <a:gd name="T94" fmla="*/ 271 w 626"/>
                <a:gd name="T95" fmla="*/ 2 h 627"/>
                <a:gd name="T96" fmla="*/ 312 w 626"/>
                <a:gd name="T9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6" h="627">
                  <a:moveTo>
                    <a:pt x="312" y="0"/>
                  </a:moveTo>
                  <a:lnTo>
                    <a:pt x="355" y="2"/>
                  </a:lnTo>
                  <a:lnTo>
                    <a:pt x="396" y="11"/>
                  </a:lnTo>
                  <a:lnTo>
                    <a:pt x="435" y="25"/>
                  </a:lnTo>
                  <a:lnTo>
                    <a:pt x="471" y="43"/>
                  </a:lnTo>
                  <a:lnTo>
                    <a:pt x="504" y="65"/>
                  </a:lnTo>
                  <a:lnTo>
                    <a:pt x="534" y="91"/>
                  </a:lnTo>
                  <a:lnTo>
                    <a:pt x="561" y="122"/>
                  </a:lnTo>
                  <a:lnTo>
                    <a:pt x="584" y="155"/>
                  </a:lnTo>
                  <a:lnTo>
                    <a:pt x="602" y="191"/>
                  </a:lnTo>
                  <a:lnTo>
                    <a:pt x="615" y="230"/>
                  </a:lnTo>
                  <a:lnTo>
                    <a:pt x="623" y="271"/>
                  </a:lnTo>
                  <a:lnTo>
                    <a:pt x="626" y="314"/>
                  </a:lnTo>
                  <a:lnTo>
                    <a:pt x="623" y="356"/>
                  </a:lnTo>
                  <a:lnTo>
                    <a:pt x="615" y="397"/>
                  </a:lnTo>
                  <a:lnTo>
                    <a:pt x="602" y="436"/>
                  </a:lnTo>
                  <a:lnTo>
                    <a:pt x="584" y="471"/>
                  </a:lnTo>
                  <a:lnTo>
                    <a:pt x="561" y="505"/>
                  </a:lnTo>
                  <a:lnTo>
                    <a:pt x="534" y="535"/>
                  </a:lnTo>
                  <a:lnTo>
                    <a:pt x="504" y="561"/>
                  </a:lnTo>
                  <a:lnTo>
                    <a:pt x="471" y="585"/>
                  </a:lnTo>
                  <a:lnTo>
                    <a:pt x="435" y="603"/>
                  </a:lnTo>
                  <a:lnTo>
                    <a:pt x="396" y="616"/>
                  </a:lnTo>
                  <a:lnTo>
                    <a:pt x="355" y="624"/>
                  </a:lnTo>
                  <a:lnTo>
                    <a:pt x="312" y="627"/>
                  </a:lnTo>
                  <a:lnTo>
                    <a:pt x="271" y="624"/>
                  </a:lnTo>
                  <a:lnTo>
                    <a:pt x="229" y="616"/>
                  </a:lnTo>
                  <a:lnTo>
                    <a:pt x="191" y="603"/>
                  </a:lnTo>
                  <a:lnTo>
                    <a:pt x="154" y="585"/>
                  </a:lnTo>
                  <a:lnTo>
                    <a:pt x="121" y="561"/>
                  </a:lnTo>
                  <a:lnTo>
                    <a:pt x="92" y="535"/>
                  </a:lnTo>
                  <a:lnTo>
                    <a:pt x="64" y="505"/>
                  </a:lnTo>
                  <a:lnTo>
                    <a:pt x="42" y="471"/>
                  </a:lnTo>
                  <a:lnTo>
                    <a:pt x="24" y="436"/>
                  </a:lnTo>
                  <a:lnTo>
                    <a:pt x="11" y="397"/>
                  </a:lnTo>
                  <a:lnTo>
                    <a:pt x="3" y="356"/>
                  </a:lnTo>
                  <a:lnTo>
                    <a:pt x="0" y="314"/>
                  </a:lnTo>
                  <a:lnTo>
                    <a:pt x="3" y="271"/>
                  </a:lnTo>
                  <a:lnTo>
                    <a:pt x="11" y="230"/>
                  </a:lnTo>
                  <a:lnTo>
                    <a:pt x="24" y="191"/>
                  </a:lnTo>
                  <a:lnTo>
                    <a:pt x="42" y="155"/>
                  </a:lnTo>
                  <a:lnTo>
                    <a:pt x="64" y="122"/>
                  </a:lnTo>
                  <a:lnTo>
                    <a:pt x="92" y="91"/>
                  </a:lnTo>
                  <a:lnTo>
                    <a:pt x="121" y="65"/>
                  </a:lnTo>
                  <a:lnTo>
                    <a:pt x="154" y="43"/>
                  </a:lnTo>
                  <a:lnTo>
                    <a:pt x="191" y="25"/>
                  </a:lnTo>
                  <a:lnTo>
                    <a:pt x="229" y="11"/>
                  </a:lnTo>
                  <a:lnTo>
                    <a:pt x="271" y="2"/>
                  </a:lnTo>
                  <a:lnTo>
                    <a:pt x="312" y="0"/>
                  </a:lnTo>
                  <a:close/>
                </a:path>
              </a:pathLst>
            </a:custGeom>
            <a:grpFill/>
            <a:ln w="0">
              <a:solidFill>
                <a:srgbClr val="7D506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2419F437-33C6-4696-AAB7-FB7B0704B3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0" y="1704"/>
              <a:ext cx="556" cy="556"/>
            </a:xfrm>
            <a:custGeom>
              <a:avLst/>
              <a:gdLst>
                <a:gd name="T0" fmla="*/ 1433 w 3336"/>
                <a:gd name="T1" fmla="*/ 1111 h 3336"/>
                <a:gd name="T2" fmla="*/ 1172 w 3336"/>
                <a:gd name="T3" fmla="*/ 992 h 3336"/>
                <a:gd name="T4" fmla="*/ 1060 w 3336"/>
                <a:gd name="T5" fmla="*/ 1459 h 3336"/>
                <a:gd name="T6" fmla="*/ 792 w 3336"/>
                <a:gd name="T7" fmla="*/ 1561 h 3336"/>
                <a:gd name="T8" fmla="*/ 1043 w 3336"/>
                <a:gd name="T9" fmla="*/ 1969 h 3336"/>
                <a:gd name="T10" fmla="*/ 924 w 3336"/>
                <a:gd name="T11" fmla="*/ 2232 h 3336"/>
                <a:gd name="T12" fmla="*/ 1391 w 3336"/>
                <a:gd name="T13" fmla="*/ 2342 h 3336"/>
                <a:gd name="T14" fmla="*/ 1493 w 3336"/>
                <a:gd name="T15" fmla="*/ 2612 h 3336"/>
                <a:gd name="T16" fmla="*/ 1903 w 3336"/>
                <a:gd name="T17" fmla="*/ 2360 h 3336"/>
                <a:gd name="T18" fmla="*/ 2164 w 3336"/>
                <a:gd name="T19" fmla="*/ 2479 h 3336"/>
                <a:gd name="T20" fmla="*/ 2276 w 3336"/>
                <a:gd name="T21" fmla="*/ 2013 h 3336"/>
                <a:gd name="T22" fmla="*/ 2544 w 3336"/>
                <a:gd name="T23" fmla="*/ 1911 h 3336"/>
                <a:gd name="T24" fmla="*/ 2293 w 3336"/>
                <a:gd name="T25" fmla="*/ 1501 h 3336"/>
                <a:gd name="T26" fmla="*/ 2411 w 3336"/>
                <a:gd name="T27" fmla="*/ 1239 h 3336"/>
                <a:gd name="T28" fmla="*/ 1945 w 3336"/>
                <a:gd name="T29" fmla="*/ 1128 h 3336"/>
                <a:gd name="T30" fmla="*/ 1843 w 3336"/>
                <a:gd name="T31" fmla="*/ 859 h 3336"/>
                <a:gd name="T32" fmla="*/ 1769 w 3336"/>
                <a:gd name="T33" fmla="*/ 3 h 3336"/>
                <a:gd name="T34" fmla="*/ 2064 w 3336"/>
                <a:gd name="T35" fmla="*/ 48 h 3336"/>
                <a:gd name="T36" fmla="*/ 2339 w 3336"/>
                <a:gd name="T37" fmla="*/ 141 h 3336"/>
                <a:gd name="T38" fmla="*/ 2591 w 3336"/>
                <a:gd name="T39" fmla="*/ 278 h 3336"/>
                <a:gd name="T40" fmla="*/ 2813 w 3336"/>
                <a:gd name="T41" fmla="*/ 456 h 3336"/>
                <a:gd name="T42" fmla="*/ 3002 w 3336"/>
                <a:gd name="T43" fmla="*/ 667 h 3336"/>
                <a:gd name="T44" fmla="*/ 3154 w 3336"/>
                <a:gd name="T45" fmla="*/ 910 h 3336"/>
                <a:gd name="T46" fmla="*/ 3263 w 3336"/>
                <a:gd name="T47" fmla="*/ 1178 h 3336"/>
                <a:gd name="T48" fmla="*/ 3324 w 3336"/>
                <a:gd name="T49" fmla="*/ 1467 h 3336"/>
                <a:gd name="T50" fmla="*/ 3333 w 3336"/>
                <a:gd name="T51" fmla="*/ 1769 h 3336"/>
                <a:gd name="T52" fmla="*/ 3288 w 3336"/>
                <a:gd name="T53" fmla="*/ 2064 h 3336"/>
                <a:gd name="T54" fmla="*/ 3195 w 3336"/>
                <a:gd name="T55" fmla="*/ 2339 h 3336"/>
                <a:gd name="T56" fmla="*/ 3058 w 3336"/>
                <a:gd name="T57" fmla="*/ 2591 h 3336"/>
                <a:gd name="T58" fmla="*/ 2880 w 3336"/>
                <a:gd name="T59" fmla="*/ 2813 h 3336"/>
                <a:gd name="T60" fmla="*/ 2669 w 3336"/>
                <a:gd name="T61" fmla="*/ 3002 h 3336"/>
                <a:gd name="T62" fmla="*/ 2426 w 3336"/>
                <a:gd name="T63" fmla="*/ 3154 h 3336"/>
                <a:gd name="T64" fmla="*/ 2158 w 3336"/>
                <a:gd name="T65" fmla="*/ 3263 h 3336"/>
                <a:gd name="T66" fmla="*/ 1869 w 3336"/>
                <a:gd name="T67" fmla="*/ 3324 h 3336"/>
                <a:gd name="T68" fmla="*/ 1566 w 3336"/>
                <a:gd name="T69" fmla="*/ 3333 h 3336"/>
                <a:gd name="T70" fmla="*/ 1272 w 3336"/>
                <a:gd name="T71" fmla="*/ 3288 h 3336"/>
                <a:gd name="T72" fmla="*/ 997 w 3336"/>
                <a:gd name="T73" fmla="*/ 3195 h 3336"/>
                <a:gd name="T74" fmla="*/ 745 w 3336"/>
                <a:gd name="T75" fmla="*/ 3058 h 3336"/>
                <a:gd name="T76" fmla="*/ 523 w 3336"/>
                <a:gd name="T77" fmla="*/ 2880 h 3336"/>
                <a:gd name="T78" fmla="*/ 334 w 3336"/>
                <a:gd name="T79" fmla="*/ 2669 h 3336"/>
                <a:gd name="T80" fmla="*/ 182 w 3336"/>
                <a:gd name="T81" fmla="*/ 2426 h 3336"/>
                <a:gd name="T82" fmla="*/ 73 w 3336"/>
                <a:gd name="T83" fmla="*/ 2158 h 3336"/>
                <a:gd name="T84" fmla="*/ 12 w 3336"/>
                <a:gd name="T85" fmla="*/ 1869 h 3336"/>
                <a:gd name="T86" fmla="*/ 3 w 3336"/>
                <a:gd name="T87" fmla="*/ 1566 h 3336"/>
                <a:gd name="T88" fmla="*/ 48 w 3336"/>
                <a:gd name="T89" fmla="*/ 1272 h 3336"/>
                <a:gd name="T90" fmla="*/ 141 w 3336"/>
                <a:gd name="T91" fmla="*/ 997 h 3336"/>
                <a:gd name="T92" fmla="*/ 278 w 3336"/>
                <a:gd name="T93" fmla="*/ 745 h 3336"/>
                <a:gd name="T94" fmla="*/ 456 w 3336"/>
                <a:gd name="T95" fmla="*/ 523 h 3336"/>
                <a:gd name="T96" fmla="*/ 667 w 3336"/>
                <a:gd name="T97" fmla="*/ 334 h 3336"/>
                <a:gd name="T98" fmla="*/ 910 w 3336"/>
                <a:gd name="T99" fmla="*/ 182 h 3336"/>
                <a:gd name="T100" fmla="*/ 1178 w 3336"/>
                <a:gd name="T101" fmla="*/ 73 h 3336"/>
                <a:gd name="T102" fmla="*/ 1467 w 3336"/>
                <a:gd name="T103" fmla="*/ 12 h 3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36" h="3336">
                  <a:moveTo>
                    <a:pt x="1493" y="859"/>
                  </a:moveTo>
                  <a:lnTo>
                    <a:pt x="1478" y="1096"/>
                  </a:lnTo>
                  <a:lnTo>
                    <a:pt x="1433" y="1111"/>
                  </a:lnTo>
                  <a:lnTo>
                    <a:pt x="1391" y="1128"/>
                  </a:lnTo>
                  <a:lnTo>
                    <a:pt x="1350" y="1148"/>
                  </a:lnTo>
                  <a:lnTo>
                    <a:pt x="1172" y="992"/>
                  </a:lnTo>
                  <a:lnTo>
                    <a:pt x="924" y="1239"/>
                  </a:lnTo>
                  <a:lnTo>
                    <a:pt x="1081" y="1417"/>
                  </a:lnTo>
                  <a:lnTo>
                    <a:pt x="1060" y="1459"/>
                  </a:lnTo>
                  <a:lnTo>
                    <a:pt x="1043" y="1501"/>
                  </a:lnTo>
                  <a:lnTo>
                    <a:pt x="1028" y="1546"/>
                  </a:lnTo>
                  <a:lnTo>
                    <a:pt x="792" y="1561"/>
                  </a:lnTo>
                  <a:lnTo>
                    <a:pt x="792" y="1911"/>
                  </a:lnTo>
                  <a:lnTo>
                    <a:pt x="1028" y="1926"/>
                  </a:lnTo>
                  <a:lnTo>
                    <a:pt x="1043" y="1969"/>
                  </a:lnTo>
                  <a:lnTo>
                    <a:pt x="1060" y="2013"/>
                  </a:lnTo>
                  <a:lnTo>
                    <a:pt x="1081" y="2053"/>
                  </a:lnTo>
                  <a:lnTo>
                    <a:pt x="924" y="2232"/>
                  </a:lnTo>
                  <a:lnTo>
                    <a:pt x="1172" y="2479"/>
                  </a:lnTo>
                  <a:lnTo>
                    <a:pt x="1350" y="2322"/>
                  </a:lnTo>
                  <a:lnTo>
                    <a:pt x="1391" y="2342"/>
                  </a:lnTo>
                  <a:lnTo>
                    <a:pt x="1433" y="2360"/>
                  </a:lnTo>
                  <a:lnTo>
                    <a:pt x="1478" y="2375"/>
                  </a:lnTo>
                  <a:lnTo>
                    <a:pt x="1493" y="2612"/>
                  </a:lnTo>
                  <a:lnTo>
                    <a:pt x="1843" y="2612"/>
                  </a:lnTo>
                  <a:lnTo>
                    <a:pt x="1858" y="2375"/>
                  </a:lnTo>
                  <a:lnTo>
                    <a:pt x="1903" y="2360"/>
                  </a:lnTo>
                  <a:lnTo>
                    <a:pt x="1945" y="2342"/>
                  </a:lnTo>
                  <a:lnTo>
                    <a:pt x="1985" y="2322"/>
                  </a:lnTo>
                  <a:lnTo>
                    <a:pt x="2164" y="2479"/>
                  </a:lnTo>
                  <a:lnTo>
                    <a:pt x="2411" y="2232"/>
                  </a:lnTo>
                  <a:lnTo>
                    <a:pt x="2254" y="2053"/>
                  </a:lnTo>
                  <a:lnTo>
                    <a:pt x="2276" y="2013"/>
                  </a:lnTo>
                  <a:lnTo>
                    <a:pt x="2293" y="1969"/>
                  </a:lnTo>
                  <a:lnTo>
                    <a:pt x="2308" y="1926"/>
                  </a:lnTo>
                  <a:lnTo>
                    <a:pt x="2544" y="1911"/>
                  </a:lnTo>
                  <a:lnTo>
                    <a:pt x="2544" y="1561"/>
                  </a:lnTo>
                  <a:lnTo>
                    <a:pt x="2308" y="1546"/>
                  </a:lnTo>
                  <a:lnTo>
                    <a:pt x="2293" y="1501"/>
                  </a:lnTo>
                  <a:lnTo>
                    <a:pt x="2276" y="1459"/>
                  </a:lnTo>
                  <a:lnTo>
                    <a:pt x="2254" y="1417"/>
                  </a:lnTo>
                  <a:lnTo>
                    <a:pt x="2411" y="1239"/>
                  </a:lnTo>
                  <a:lnTo>
                    <a:pt x="2164" y="992"/>
                  </a:lnTo>
                  <a:lnTo>
                    <a:pt x="1985" y="1148"/>
                  </a:lnTo>
                  <a:lnTo>
                    <a:pt x="1945" y="1128"/>
                  </a:lnTo>
                  <a:lnTo>
                    <a:pt x="1903" y="1111"/>
                  </a:lnTo>
                  <a:lnTo>
                    <a:pt x="1858" y="1096"/>
                  </a:lnTo>
                  <a:lnTo>
                    <a:pt x="1843" y="859"/>
                  </a:lnTo>
                  <a:lnTo>
                    <a:pt x="1493" y="859"/>
                  </a:lnTo>
                  <a:close/>
                  <a:moveTo>
                    <a:pt x="1667" y="0"/>
                  </a:moveTo>
                  <a:lnTo>
                    <a:pt x="1769" y="3"/>
                  </a:lnTo>
                  <a:lnTo>
                    <a:pt x="1869" y="12"/>
                  </a:lnTo>
                  <a:lnTo>
                    <a:pt x="1968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9" y="334"/>
                  </a:lnTo>
                  <a:lnTo>
                    <a:pt x="2743" y="392"/>
                  </a:lnTo>
                  <a:lnTo>
                    <a:pt x="2813" y="456"/>
                  </a:lnTo>
                  <a:lnTo>
                    <a:pt x="2880" y="523"/>
                  </a:lnTo>
                  <a:lnTo>
                    <a:pt x="2944" y="593"/>
                  </a:lnTo>
                  <a:lnTo>
                    <a:pt x="3002" y="667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10"/>
                  </a:lnTo>
                  <a:lnTo>
                    <a:pt x="3195" y="997"/>
                  </a:lnTo>
                  <a:lnTo>
                    <a:pt x="3232" y="1086"/>
                  </a:lnTo>
                  <a:lnTo>
                    <a:pt x="3263" y="1178"/>
                  </a:lnTo>
                  <a:lnTo>
                    <a:pt x="3288" y="1272"/>
                  </a:lnTo>
                  <a:lnTo>
                    <a:pt x="3309" y="1368"/>
                  </a:lnTo>
                  <a:lnTo>
                    <a:pt x="3324" y="1467"/>
                  </a:lnTo>
                  <a:lnTo>
                    <a:pt x="3333" y="1566"/>
                  </a:lnTo>
                  <a:lnTo>
                    <a:pt x="3336" y="1667"/>
                  </a:lnTo>
                  <a:lnTo>
                    <a:pt x="3333" y="1769"/>
                  </a:lnTo>
                  <a:lnTo>
                    <a:pt x="3324" y="1869"/>
                  </a:lnTo>
                  <a:lnTo>
                    <a:pt x="3309" y="1968"/>
                  </a:lnTo>
                  <a:lnTo>
                    <a:pt x="3288" y="2064"/>
                  </a:lnTo>
                  <a:lnTo>
                    <a:pt x="3263" y="2158"/>
                  </a:lnTo>
                  <a:lnTo>
                    <a:pt x="3232" y="2250"/>
                  </a:lnTo>
                  <a:lnTo>
                    <a:pt x="3195" y="2339"/>
                  </a:lnTo>
                  <a:lnTo>
                    <a:pt x="3154" y="2426"/>
                  </a:lnTo>
                  <a:lnTo>
                    <a:pt x="3109" y="2510"/>
                  </a:lnTo>
                  <a:lnTo>
                    <a:pt x="3058" y="2591"/>
                  </a:lnTo>
                  <a:lnTo>
                    <a:pt x="3002" y="2669"/>
                  </a:lnTo>
                  <a:lnTo>
                    <a:pt x="2944" y="2743"/>
                  </a:lnTo>
                  <a:lnTo>
                    <a:pt x="2880" y="2813"/>
                  </a:lnTo>
                  <a:lnTo>
                    <a:pt x="2813" y="2880"/>
                  </a:lnTo>
                  <a:lnTo>
                    <a:pt x="2743" y="2944"/>
                  </a:lnTo>
                  <a:lnTo>
                    <a:pt x="2669" y="3002"/>
                  </a:lnTo>
                  <a:lnTo>
                    <a:pt x="2591" y="3058"/>
                  </a:lnTo>
                  <a:lnTo>
                    <a:pt x="2510" y="3109"/>
                  </a:lnTo>
                  <a:lnTo>
                    <a:pt x="2426" y="3154"/>
                  </a:lnTo>
                  <a:lnTo>
                    <a:pt x="2339" y="3195"/>
                  </a:lnTo>
                  <a:lnTo>
                    <a:pt x="2250" y="3232"/>
                  </a:lnTo>
                  <a:lnTo>
                    <a:pt x="2158" y="3263"/>
                  </a:lnTo>
                  <a:lnTo>
                    <a:pt x="2064" y="3288"/>
                  </a:lnTo>
                  <a:lnTo>
                    <a:pt x="1968" y="3309"/>
                  </a:lnTo>
                  <a:lnTo>
                    <a:pt x="1869" y="3324"/>
                  </a:lnTo>
                  <a:lnTo>
                    <a:pt x="1769" y="3333"/>
                  </a:lnTo>
                  <a:lnTo>
                    <a:pt x="1667" y="3336"/>
                  </a:lnTo>
                  <a:lnTo>
                    <a:pt x="1566" y="3333"/>
                  </a:lnTo>
                  <a:lnTo>
                    <a:pt x="1467" y="3324"/>
                  </a:lnTo>
                  <a:lnTo>
                    <a:pt x="1368" y="3309"/>
                  </a:lnTo>
                  <a:lnTo>
                    <a:pt x="1272" y="3288"/>
                  </a:lnTo>
                  <a:lnTo>
                    <a:pt x="1178" y="3263"/>
                  </a:lnTo>
                  <a:lnTo>
                    <a:pt x="1086" y="3232"/>
                  </a:lnTo>
                  <a:lnTo>
                    <a:pt x="997" y="3195"/>
                  </a:lnTo>
                  <a:lnTo>
                    <a:pt x="910" y="3154"/>
                  </a:lnTo>
                  <a:lnTo>
                    <a:pt x="826" y="3109"/>
                  </a:lnTo>
                  <a:lnTo>
                    <a:pt x="745" y="3058"/>
                  </a:lnTo>
                  <a:lnTo>
                    <a:pt x="667" y="3002"/>
                  </a:lnTo>
                  <a:lnTo>
                    <a:pt x="593" y="2944"/>
                  </a:lnTo>
                  <a:lnTo>
                    <a:pt x="523" y="2880"/>
                  </a:lnTo>
                  <a:lnTo>
                    <a:pt x="456" y="2813"/>
                  </a:lnTo>
                  <a:lnTo>
                    <a:pt x="392" y="2743"/>
                  </a:lnTo>
                  <a:lnTo>
                    <a:pt x="334" y="2669"/>
                  </a:lnTo>
                  <a:lnTo>
                    <a:pt x="278" y="2591"/>
                  </a:lnTo>
                  <a:lnTo>
                    <a:pt x="227" y="2510"/>
                  </a:lnTo>
                  <a:lnTo>
                    <a:pt x="182" y="2426"/>
                  </a:lnTo>
                  <a:lnTo>
                    <a:pt x="141" y="2339"/>
                  </a:lnTo>
                  <a:lnTo>
                    <a:pt x="104" y="2250"/>
                  </a:lnTo>
                  <a:lnTo>
                    <a:pt x="73" y="2158"/>
                  </a:lnTo>
                  <a:lnTo>
                    <a:pt x="48" y="2064"/>
                  </a:lnTo>
                  <a:lnTo>
                    <a:pt x="27" y="1968"/>
                  </a:lnTo>
                  <a:lnTo>
                    <a:pt x="12" y="1869"/>
                  </a:lnTo>
                  <a:lnTo>
                    <a:pt x="3" y="1769"/>
                  </a:lnTo>
                  <a:lnTo>
                    <a:pt x="0" y="1667"/>
                  </a:lnTo>
                  <a:lnTo>
                    <a:pt x="3" y="1566"/>
                  </a:lnTo>
                  <a:lnTo>
                    <a:pt x="12" y="1467"/>
                  </a:lnTo>
                  <a:lnTo>
                    <a:pt x="27" y="1368"/>
                  </a:lnTo>
                  <a:lnTo>
                    <a:pt x="48" y="1272"/>
                  </a:lnTo>
                  <a:lnTo>
                    <a:pt x="73" y="1178"/>
                  </a:lnTo>
                  <a:lnTo>
                    <a:pt x="104" y="1086"/>
                  </a:lnTo>
                  <a:lnTo>
                    <a:pt x="141" y="997"/>
                  </a:lnTo>
                  <a:lnTo>
                    <a:pt x="182" y="910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4" y="667"/>
                  </a:lnTo>
                  <a:lnTo>
                    <a:pt x="392" y="593"/>
                  </a:lnTo>
                  <a:lnTo>
                    <a:pt x="456" y="523"/>
                  </a:lnTo>
                  <a:lnTo>
                    <a:pt x="523" y="456"/>
                  </a:lnTo>
                  <a:lnTo>
                    <a:pt x="593" y="392"/>
                  </a:lnTo>
                  <a:lnTo>
                    <a:pt x="667" y="334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8" y="27"/>
                  </a:lnTo>
                  <a:lnTo>
                    <a:pt x="1467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solidFill>
                <a:srgbClr val="7D506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6" name="Freeform 28">
            <a:extLst>
              <a:ext uri="{FF2B5EF4-FFF2-40B4-BE49-F238E27FC236}">
                <a16:creationId xmlns:a16="http://schemas.microsoft.com/office/drawing/2014/main" id="{421C15E7-80B5-421B-9A67-0EC6AC8968B8}"/>
              </a:ext>
            </a:extLst>
          </p:cNvPr>
          <p:cNvSpPr>
            <a:spLocks noEditPoints="1"/>
          </p:cNvSpPr>
          <p:nvPr/>
        </p:nvSpPr>
        <p:spPr bwMode="auto">
          <a:xfrm>
            <a:off x="4450898" y="1740415"/>
            <a:ext cx="452939" cy="452939"/>
          </a:xfrm>
          <a:custGeom>
            <a:avLst/>
            <a:gdLst>
              <a:gd name="T0" fmla="*/ 2479 w 3336"/>
              <a:gd name="T1" fmla="*/ 1362 h 3334"/>
              <a:gd name="T2" fmla="*/ 2499 w 3336"/>
              <a:gd name="T3" fmla="*/ 1662 h 3334"/>
              <a:gd name="T4" fmla="*/ 2427 w 3336"/>
              <a:gd name="T5" fmla="*/ 1966 h 3334"/>
              <a:gd name="T6" fmla="*/ 2270 w 3336"/>
              <a:gd name="T7" fmla="*/ 2228 h 3334"/>
              <a:gd name="T8" fmla="*/ 2046 w 3336"/>
              <a:gd name="T9" fmla="*/ 2432 h 3334"/>
              <a:gd name="T10" fmla="*/ 1767 w 3336"/>
              <a:gd name="T11" fmla="*/ 2562 h 3334"/>
              <a:gd name="T12" fmla="*/ 1737 w 3336"/>
              <a:gd name="T13" fmla="*/ 2636 h 3334"/>
              <a:gd name="T14" fmla="*/ 2007 w 3336"/>
              <a:gd name="T15" fmla="*/ 2658 h 3334"/>
              <a:gd name="T16" fmla="*/ 2264 w 3336"/>
              <a:gd name="T17" fmla="*/ 2593 h 3334"/>
              <a:gd name="T18" fmla="*/ 2653 w 3336"/>
              <a:gd name="T19" fmla="*/ 2250 h 3334"/>
              <a:gd name="T20" fmla="*/ 2742 w 3336"/>
              <a:gd name="T21" fmla="*/ 2024 h 3334"/>
              <a:gd name="T22" fmla="*/ 2761 w 3336"/>
              <a:gd name="T23" fmla="*/ 1766 h 3334"/>
              <a:gd name="T24" fmla="*/ 2696 w 3336"/>
              <a:gd name="T25" fmla="*/ 1508 h 3334"/>
              <a:gd name="T26" fmla="*/ 2556 w 3336"/>
              <a:gd name="T27" fmla="*/ 1288 h 3334"/>
              <a:gd name="T28" fmla="*/ 1479 w 3336"/>
              <a:gd name="T29" fmla="*/ 674 h 3334"/>
              <a:gd name="T30" fmla="*/ 1193 w 3336"/>
              <a:gd name="T31" fmla="*/ 719 h 3334"/>
              <a:gd name="T32" fmla="*/ 943 w 3336"/>
              <a:gd name="T33" fmla="*/ 848 h 3334"/>
              <a:gd name="T34" fmla="*/ 747 w 3336"/>
              <a:gd name="T35" fmla="*/ 1045 h 3334"/>
              <a:gd name="T36" fmla="*/ 618 w 3336"/>
              <a:gd name="T37" fmla="*/ 1294 h 3334"/>
              <a:gd name="T38" fmla="*/ 572 w 3336"/>
              <a:gd name="T39" fmla="*/ 1581 h 3334"/>
              <a:gd name="T40" fmla="*/ 613 w 3336"/>
              <a:gd name="T41" fmla="*/ 1853 h 3334"/>
              <a:gd name="T42" fmla="*/ 582 w 3336"/>
              <a:gd name="T43" fmla="*/ 2458 h 3334"/>
              <a:gd name="T44" fmla="*/ 1189 w 3336"/>
              <a:gd name="T45" fmla="*/ 2440 h 3334"/>
              <a:gd name="T46" fmla="*/ 1479 w 3336"/>
              <a:gd name="T47" fmla="*/ 2488 h 3334"/>
              <a:gd name="T48" fmla="*/ 1766 w 3336"/>
              <a:gd name="T49" fmla="*/ 2441 h 3334"/>
              <a:gd name="T50" fmla="*/ 2015 w 3336"/>
              <a:gd name="T51" fmla="*/ 2312 h 3334"/>
              <a:gd name="T52" fmla="*/ 2212 w 3336"/>
              <a:gd name="T53" fmla="*/ 2116 h 3334"/>
              <a:gd name="T54" fmla="*/ 2341 w 3336"/>
              <a:gd name="T55" fmla="*/ 1867 h 3334"/>
              <a:gd name="T56" fmla="*/ 2387 w 3336"/>
              <a:gd name="T57" fmla="*/ 1581 h 3334"/>
              <a:gd name="T58" fmla="*/ 2341 w 3336"/>
              <a:gd name="T59" fmla="*/ 1294 h 3334"/>
              <a:gd name="T60" fmla="*/ 2212 w 3336"/>
              <a:gd name="T61" fmla="*/ 1045 h 3334"/>
              <a:gd name="T62" fmla="*/ 2015 w 3336"/>
              <a:gd name="T63" fmla="*/ 848 h 3334"/>
              <a:gd name="T64" fmla="*/ 1766 w 3336"/>
              <a:gd name="T65" fmla="*/ 719 h 3334"/>
              <a:gd name="T66" fmla="*/ 1479 w 3336"/>
              <a:gd name="T67" fmla="*/ 674 h 3334"/>
              <a:gd name="T68" fmla="*/ 1967 w 3336"/>
              <a:gd name="T69" fmla="*/ 27 h 3334"/>
              <a:gd name="T70" fmla="*/ 2339 w 3336"/>
              <a:gd name="T71" fmla="*/ 141 h 3334"/>
              <a:gd name="T72" fmla="*/ 2668 w 3336"/>
              <a:gd name="T73" fmla="*/ 333 h 3334"/>
              <a:gd name="T74" fmla="*/ 2944 w 3336"/>
              <a:gd name="T75" fmla="*/ 594 h 3334"/>
              <a:gd name="T76" fmla="*/ 3154 w 3336"/>
              <a:gd name="T77" fmla="*/ 910 h 3334"/>
              <a:gd name="T78" fmla="*/ 3288 w 3336"/>
              <a:gd name="T79" fmla="*/ 1271 h 3334"/>
              <a:gd name="T80" fmla="*/ 3336 w 3336"/>
              <a:gd name="T81" fmla="*/ 1667 h 3334"/>
              <a:gd name="T82" fmla="*/ 3288 w 3336"/>
              <a:gd name="T83" fmla="*/ 2063 h 3334"/>
              <a:gd name="T84" fmla="*/ 3154 w 3336"/>
              <a:gd name="T85" fmla="*/ 2425 h 3334"/>
              <a:gd name="T86" fmla="*/ 2944 w 3336"/>
              <a:gd name="T87" fmla="*/ 2741 h 3334"/>
              <a:gd name="T88" fmla="*/ 2668 w 3336"/>
              <a:gd name="T89" fmla="*/ 3001 h 3334"/>
              <a:gd name="T90" fmla="*/ 2339 w 3336"/>
              <a:gd name="T91" fmla="*/ 3194 h 3334"/>
              <a:gd name="T92" fmla="*/ 1967 w 3336"/>
              <a:gd name="T93" fmla="*/ 3307 h 3334"/>
              <a:gd name="T94" fmla="*/ 1566 w 3336"/>
              <a:gd name="T95" fmla="*/ 3331 h 3334"/>
              <a:gd name="T96" fmla="*/ 1178 w 3336"/>
              <a:gd name="T97" fmla="*/ 3261 h 3334"/>
              <a:gd name="T98" fmla="*/ 826 w 3336"/>
              <a:gd name="T99" fmla="*/ 3107 h 3334"/>
              <a:gd name="T100" fmla="*/ 523 w 3336"/>
              <a:gd name="T101" fmla="*/ 2879 h 3334"/>
              <a:gd name="T102" fmla="*/ 278 w 3336"/>
              <a:gd name="T103" fmla="*/ 2589 h 3334"/>
              <a:gd name="T104" fmla="*/ 105 w 3336"/>
              <a:gd name="T105" fmla="*/ 2249 h 3334"/>
              <a:gd name="T106" fmla="*/ 12 w 3336"/>
              <a:gd name="T107" fmla="*/ 1869 h 3334"/>
              <a:gd name="T108" fmla="*/ 12 w 3336"/>
              <a:gd name="T109" fmla="*/ 1466 h 3334"/>
              <a:gd name="T110" fmla="*/ 105 w 3336"/>
              <a:gd name="T111" fmla="*/ 1086 h 3334"/>
              <a:gd name="T112" fmla="*/ 278 w 3336"/>
              <a:gd name="T113" fmla="*/ 745 h 3334"/>
              <a:gd name="T114" fmla="*/ 523 w 3336"/>
              <a:gd name="T115" fmla="*/ 456 h 3334"/>
              <a:gd name="T116" fmla="*/ 826 w 3336"/>
              <a:gd name="T117" fmla="*/ 227 h 3334"/>
              <a:gd name="T118" fmla="*/ 1178 w 3336"/>
              <a:gd name="T119" fmla="*/ 73 h 3334"/>
              <a:gd name="T120" fmla="*/ 1566 w 3336"/>
              <a:gd name="T121" fmla="*/ 3 h 3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6" h="3334">
                <a:moveTo>
                  <a:pt x="2411" y="1160"/>
                </a:moveTo>
                <a:lnTo>
                  <a:pt x="2439" y="1225"/>
                </a:lnTo>
                <a:lnTo>
                  <a:pt x="2461" y="1293"/>
                </a:lnTo>
                <a:lnTo>
                  <a:pt x="2479" y="1362"/>
                </a:lnTo>
                <a:lnTo>
                  <a:pt x="2492" y="1434"/>
                </a:lnTo>
                <a:lnTo>
                  <a:pt x="2499" y="1507"/>
                </a:lnTo>
                <a:lnTo>
                  <a:pt x="2503" y="1581"/>
                </a:lnTo>
                <a:lnTo>
                  <a:pt x="2499" y="1662"/>
                </a:lnTo>
                <a:lnTo>
                  <a:pt x="2490" y="1741"/>
                </a:lnTo>
                <a:lnTo>
                  <a:pt x="2475" y="1818"/>
                </a:lnTo>
                <a:lnTo>
                  <a:pt x="2454" y="1894"/>
                </a:lnTo>
                <a:lnTo>
                  <a:pt x="2427" y="1966"/>
                </a:lnTo>
                <a:lnTo>
                  <a:pt x="2395" y="2036"/>
                </a:lnTo>
                <a:lnTo>
                  <a:pt x="2358" y="2103"/>
                </a:lnTo>
                <a:lnTo>
                  <a:pt x="2317" y="2168"/>
                </a:lnTo>
                <a:lnTo>
                  <a:pt x="2270" y="2228"/>
                </a:lnTo>
                <a:lnTo>
                  <a:pt x="2220" y="2285"/>
                </a:lnTo>
                <a:lnTo>
                  <a:pt x="2165" y="2339"/>
                </a:lnTo>
                <a:lnTo>
                  <a:pt x="2108" y="2387"/>
                </a:lnTo>
                <a:lnTo>
                  <a:pt x="2046" y="2432"/>
                </a:lnTo>
                <a:lnTo>
                  <a:pt x="1981" y="2471"/>
                </a:lnTo>
                <a:lnTo>
                  <a:pt x="1912" y="2507"/>
                </a:lnTo>
                <a:lnTo>
                  <a:pt x="1841" y="2536"/>
                </a:lnTo>
                <a:lnTo>
                  <a:pt x="1767" y="2562"/>
                </a:lnTo>
                <a:lnTo>
                  <a:pt x="1691" y="2581"/>
                </a:lnTo>
                <a:lnTo>
                  <a:pt x="1613" y="2594"/>
                </a:lnTo>
                <a:lnTo>
                  <a:pt x="1674" y="2618"/>
                </a:lnTo>
                <a:lnTo>
                  <a:pt x="1737" y="2636"/>
                </a:lnTo>
                <a:lnTo>
                  <a:pt x="1803" y="2650"/>
                </a:lnTo>
                <a:lnTo>
                  <a:pt x="1870" y="2658"/>
                </a:lnTo>
                <a:lnTo>
                  <a:pt x="1938" y="2660"/>
                </a:lnTo>
                <a:lnTo>
                  <a:pt x="2007" y="2658"/>
                </a:lnTo>
                <a:lnTo>
                  <a:pt x="2074" y="2649"/>
                </a:lnTo>
                <a:lnTo>
                  <a:pt x="2140" y="2636"/>
                </a:lnTo>
                <a:lnTo>
                  <a:pt x="2203" y="2618"/>
                </a:lnTo>
                <a:lnTo>
                  <a:pt x="2264" y="2593"/>
                </a:lnTo>
                <a:lnTo>
                  <a:pt x="2323" y="2566"/>
                </a:lnTo>
                <a:lnTo>
                  <a:pt x="2379" y="2533"/>
                </a:lnTo>
                <a:lnTo>
                  <a:pt x="2755" y="2634"/>
                </a:lnTo>
                <a:lnTo>
                  <a:pt x="2653" y="2250"/>
                </a:lnTo>
                <a:lnTo>
                  <a:pt x="2681" y="2196"/>
                </a:lnTo>
                <a:lnTo>
                  <a:pt x="2706" y="2141"/>
                </a:lnTo>
                <a:lnTo>
                  <a:pt x="2726" y="2083"/>
                </a:lnTo>
                <a:lnTo>
                  <a:pt x="2742" y="2024"/>
                </a:lnTo>
                <a:lnTo>
                  <a:pt x="2754" y="1962"/>
                </a:lnTo>
                <a:lnTo>
                  <a:pt x="2761" y="1899"/>
                </a:lnTo>
                <a:lnTo>
                  <a:pt x="2764" y="1835"/>
                </a:lnTo>
                <a:lnTo>
                  <a:pt x="2761" y="1766"/>
                </a:lnTo>
                <a:lnTo>
                  <a:pt x="2753" y="1698"/>
                </a:lnTo>
                <a:lnTo>
                  <a:pt x="2739" y="1632"/>
                </a:lnTo>
                <a:lnTo>
                  <a:pt x="2720" y="1568"/>
                </a:lnTo>
                <a:lnTo>
                  <a:pt x="2696" y="1508"/>
                </a:lnTo>
                <a:lnTo>
                  <a:pt x="2668" y="1449"/>
                </a:lnTo>
                <a:lnTo>
                  <a:pt x="2634" y="1392"/>
                </a:lnTo>
                <a:lnTo>
                  <a:pt x="2598" y="1338"/>
                </a:lnTo>
                <a:lnTo>
                  <a:pt x="2556" y="1288"/>
                </a:lnTo>
                <a:lnTo>
                  <a:pt x="2512" y="1242"/>
                </a:lnTo>
                <a:lnTo>
                  <a:pt x="2463" y="1198"/>
                </a:lnTo>
                <a:lnTo>
                  <a:pt x="2411" y="1160"/>
                </a:lnTo>
                <a:close/>
                <a:moveTo>
                  <a:pt x="1479" y="674"/>
                </a:moveTo>
                <a:lnTo>
                  <a:pt x="1405" y="677"/>
                </a:lnTo>
                <a:lnTo>
                  <a:pt x="1332" y="686"/>
                </a:lnTo>
                <a:lnTo>
                  <a:pt x="1261" y="700"/>
                </a:lnTo>
                <a:lnTo>
                  <a:pt x="1193" y="719"/>
                </a:lnTo>
                <a:lnTo>
                  <a:pt x="1126" y="745"/>
                </a:lnTo>
                <a:lnTo>
                  <a:pt x="1062" y="775"/>
                </a:lnTo>
                <a:lnTo>
                  <a:pt x="1001" y="810"/>
                </a:lnTo>
                <a:lnTo>
                  <a:pt x="943" y="848"/>
                </a:lnTo>
                <a:lnTo>
                  <a:pt x="888" y="892"/>
                </a:lnTo>
                <a:lnTo>
                  <a:pt x="838" y="939"/>
                </a:lnTo>
                <a:lnTo>
                  <a:pt x="790" y="990"/>
                </a:lnTo>
                <a:lnTo>
                  <a:pt x="747" y="1045"/>
                </a:lnTo>
                <a:lnTo>
                  <a:pt x="708" y="1103"/>
                </a:lnTo>
                <a:lnTo>
                  <a:pt x="673" y="1164"/>
                </a:lnTo>
                <a:lnTo>
                  <a:pt x="644" y="1228"/>
                </a:lnTo>
                <a:lnTo>
                  <a:pt x="618" y="1294"/>
                </a:lnTo>
                <a:lnTo>
                  <a:pt x="598" y="1363"/>
                </a:lnTo>
                <a:lnTo>
                  <a:pt x="584" y="1434"/>
                </a:lnTo>
                <a:lnTo>
                  <a:pt x="575" y="1507"/>
                </a:lnTo>
                <a:lnTo>
                  <a:pt x="572" y="1581"/>
                </a:lnTo>
                <a:lnTo>
                  <a:pt x="575" y="1651"/>
                </a:lnTo>
                <a:lnTo>
                  <a:pt x="583" y="1720"/>
                </a:lnTo>
                <a:lnTo>
                  <a:pt x="596" y="1788"/>
                </a:lnTo>
                <a:lnTo>
                  <a:pt x="613" y="1853"/>
                </a:lnTo>
                <a:lnTo>
                  <a:pt x="637" y="1916"/>
                </a:lnTo>
                <a:lnTo>
                  <a:pt x="663" y="1977"/>
                </a:lnTo>
                <a:lnTo>
                  <a:pt x="694" y="2036"/>
                </a:lnTo>
                <a:lnTo>
                  <a:pt x="582" y="2458"/>
                </a:lnTo>
                <a:lnTo>
                  <a:pt x="995" y="2348"/>
                </a:lnTo>
                <a:lnTo>
                  <a:pt x="1057" y="2383"/>
                </a:lnTo>
                <a:lnTo>
                  <a:pt x="1121" y="2415"/>
                </a:lnTo>
                <a:lnTo>
                  <a:pt x="1189" y="2440"/>
                </a:lnTo>
                <a:lnTo>
                  <a:pt x="1258" y="2460"/>
                </a:lnTo>
                <a:lnTo>
                  <a:pt x="1330" y="2475"/>
                </a:lnTo>
                <a:lnTo>
                  <a:pt x="1404" y="2485"/>
                </a:lnTo>
                <a:lnTo>
                  <a:pt x="1479" y="2488"/>
                </a:lnTo>
                <a:lnTo>
                  <a:pt x="1554" y="2485"/>
                </a:lnTo>
                <a:lnTo>
                  <a:pt x="1626" y="2475"/>
                </a:lnTo>
                <a:lnTo>
                  <a:pt x="1697" y="2461"/>
                </a:lnTo>
                <a:lnTo>
                  <a:pt x="1766" y="2441"/>
                </a:lnTo>
                <a:lnTo>
                  <a:pt x="1832" y="2417"/>
                </a:lnTo>
                <a:lnTo>
                  <a:pt x="1896" y="2386"/>
                </a:lnTo>
                <a:lnTo>
                  <a:pt x="1957" y="2352"/>
                </a:lnTo>
                <a:lnTo>
                  <a:pt x="2015" y="2312"/>
                </a:lnTo>
                <a:lnTo>
                  <a:pt x="2070" y="2270"/>
                </a:lnTo>
                <a:lnTo>
                  <a:pt x="2122" y="2222"/>
                </a:lnTo>
                <a:lnTo>
                  <a:pt x="2169" y="2171"/>
                </a:lnTo>
                <a:lnTo>
                  <a:pt x="2212" y="2116"/>
                </a:lnTo>
                <a:lnTo>
                  <a:pt x="2251" y="2059"/>
                </a:lnTo>
                <a:lnTo>
                  <a:pt x="2286" y="1998"/>
                </a:lnTo>
                <a:lnTo>
                  <a:pt x="2316" y="1934"/>
                </a:lnTo>
                <a:lnTo>
                  <a:pt x="2341" y="1867"/>
                </a:lnTo>
                <a:lnTo>
                  <a:pt x="2360" y="1799"/>
                </a:lnTo>
                <a:lnTo>
                  <a:pt x="2376" y="1728"/>
                </a:lnTo>
                <a:lnTo>
                  <a:pt x="2384" y="1655"/>
                </a:lnTo>
                <a:lnTo>
                  <a:pt x="2387" y="1581"/>
                </a:lnTo>
                <a:lnTo>
                  <a:pt x="2384" y="1507"/>
                </a:lnTo>
                <a:lnTo>
                  <a:pt x="2376" y="1434"/>
                </a:lnTo>
                <a:lnTo>
                  <a:pt x="2360" y="1363"/>
                </a:lnTo>
                <a:lnTo>
                  <a:pt x="2341" y="1294"/>
                </a:lnTo>
                <a:lnTo>
                  <a:pt x="2316" y="1228"/>
                </a:lnTo>
                <a:lnTo>
                  <a:pt x="2286" y="1164"/>
                </a:lnTo>
                <a:lnTo>
                  <a:pt x="2251" y="1103"/>
                </a:lnTo>
                <a:lnTo>
                  <a:pt x="2212" y="1045"/>
                </a:lnTo>
                <a:lnTo>
                  <a:pt x="2169" y="990"/>
                </a:lnTo>
                <a:lnTo>
                  <a:pt x="2122" y="939"/>
                </a:lnTo>
                <a:lnTo>
                  <a:pt x="2070" y="892"/>
                </a:lnTo>
                <a:lnTo>
                  <a:pt x="2015" y="848"/>
                </a:lnTo>
                <a:lnTo>
                  <a:pt x="1957" y="810"/>
                </a:lnTo>
                <a:lnTo>
                  <a:pt x="1896" y="775"/>
                </a:lnTo>
                <a:lnTo>
                  <a:pt x="1832" y="745"/>
                </a:lnTo>
                <a:lnTo>
                  <a:pt x="1766" y="719"/>
                </a:lnTo>
                <a:lnTo>
                  <a:pt x="1697" y="700"/>
                </a:lnTo>
                <a:lnTo>
                  <a:pt x="1626" y="686"/>
                </a:lnTo>
                <a:lnTo>
                  <a:pt x="1554" y="677"/>
                </a:lnTo>
                <a:lnTo>
                  <a:pt x="1479" y="674"/>
                </a:lnTo>
                <a:close/>
                <a:moveTo>
                  <a:pt x="1667" y="0"/>
                </a:moveTo>
                <a:lnTo>
                  <a:pt x="1770" y="3"/>
                </a:lnTo>
                <a:lnTo>
                  <a:pt x="1870" y="12"/>
                </a:lnTo>
                <a:lnTo>
                  <a:pt x="1967" y="27"/>
                </a:lnTo>
                <a:lnTo>
                  <a:pt x="2064" y="48"/>
                </a:lnTo>
                <a:lnTo>
                  <a:pt x="2158" y="73"/>
                </a:lnTo>
                <a:lnTo>
                  <a:pt x="2250" y="104"/>
                </a:lnTo>
                <a:lnTo>
                  <a:pt x="2339" y="141"/>
                </a:lnTo>
                <a:lnTo>
                  <a:pt x="2426" y="182"/>
                </a:lnTo>
                <a:lnTo>
                  <a:pt x="2510" y="227"/>
                </a:lnTo>
                <a:lnTo>
                  <a:pt x="2591" y="278"/>
                </a:lnTo>
                <a:lnTo>
                  <a:pt x="2668" y="333"/>
                </a:lnTo>
                <a:lnTo>
                  <a:pt x="2743" y="393"/>
                </a:lnTo>
                <a:lnTo>
                  <a:pt x="2813" y="456"/>
                </a:lnTo>
                <a:lnTo>
                  <a:pt x="2880" y="522"/>
                </a:lnTo>
                <a:lnTo>
                  <a:pt x="2944" y="594"/>
                </a:lnTo>
                <a:lnTo>
                  <a:pt x="3003" y="668"/>
                </a:lnTo>
                <a:lnTo>
                  <a:pt x="3058" y="745"/>
                </a:lnTo>
                <a:lnTo>
                  <a:pt x="3109" y="826"/>
                </a:lnTo>
                <a:lnTo>
                  <a:pt x="3154" y="910"/>
                </a:lnTo>
                <a:lnTo>
                  <a:pt x="3196" y="996"/>
                </a:lnTo>
                <a:lnTo>
                  <a:pt x="3231" y="1086"/>
                </a:lnTo>
                <a:lnTo>
                  <a:pt x="3263" y="1177"/>
                </a:lnTo>
                <a:lnTo>
                  <a:pt x="3288" y="1271"/>
                </a:lnTo>
                <a:lnTo>
                  <a:pt x="3310" y="1368"/>
                </a:lnTo>
                <a:lnTo>
                  <a:pt x="3324" y="1466"/>
                </a:lnTo>
                <a:lnTo>
                  <a:pt x="3333" y="1565"/>
                </a:lnTo>
                <a:lnTo>
                  <a:pt x="3336" y="1667"/>
                </a:lnTo>
                <a:lnTo>
                  <a:pt x="3333" y="1768"/>
                </a:lnTo>
                <a:lnTo>
                  <a:pt x="3324" y="1869"/>
                </a:lnTo>
                <a:lnTo>
                  <a:pt x="3310" y="1967"/>
                </a:lnTo>
                <a:lnTo>
                  <a:pt x="3288" y="2063"/>
                </a:lnTo>
                <a:lnTo>
                  <a:pt x="3263" y="2157"/>
                </a:lnTo>
                <a:lnTo>
                  <a:pt x="3231" y="2249"/>
                </a:lnTo>
                <a:lnTo>
                  <a:pt x="3196" y="2339"/>
                </a:lnTo>
                <a:lnTo>
                  <a:pt x="3154" y="2425"/>
                </a:lnTo>
                <a:lnTo>
                  <a:pt x="3109" y="2508"/>
                </a:lnTo>
                <a:lnTo>
                  <a:pt x="3058" y="2589"/>
                </a:lnTo>
                <a:lnTo>
                  <a:pt x="3003" y="2667"/>
                </a:lnTo>
                <a:lnTo>
                  <a:pt x="2944" y="2741"/>
                </a:lnTo>
                <a:lnTo>
                  <a:pt x="2880" y="2812"/>
                </a:lnTo>
                <a:lnTo>
                  <a:pt x="2813" y="2879"/>
                </a:lnTo>
                <a:lnTo>
                  <a:pt x="2743" y="2942"/>
                </a:lnTo>
                <a:lnTo>
                  <a:pt x="2668" y="3001"/>
                </a:lnTo>
                <a:lnTo>
                  <a:pt x="2591" y="3056"/>
                </a:lnTo>
                <a:lnTo>
                  <a:pt x="2510" y="3107"/>
                </a:lnTo>
                <a:lnTo>
                  <a:pt x="2426" y="3152"/>
                </a:lnTo>
                <a:lnTo>
                  <a:pt x="2339" y="3194"/>
                </a:lnTo>
                <a:lnTo>
                  <a:pt x="2250" y="3230"/>
                </a:lnTo>
                <a:lnTo>
                  <a:pt x="2158" y="3261"/>
                </a:lnTo>
                <a:lnTo>
                  <a:pt x="2064" y="3287"/>
                </a:lnTo>
                <a:lnTo>
                  <a:pt x="1967" y="3307"/>
                </a:lnTo>
                <a:lnTo>
                  <a:pt x="1870" y="3322"/>
                </a:lnTo>
                <a:lnTo>
                  <a:pt x="1770" y="3331"/>
                </a:lnTo>
                <a:lnTo>
                  <a:pt x="1667" y="3334"/>
                </a:lnTo>
                <a:lnTo>
                  <a:pt x="1566" y="3331"/>
                </a:lnTo>
                <a:lnTo>
                  <a:pt x="1466" y="3322"/>
                </a:lnTo>
                <a:lnTo>
                  <a:pt x="1369" y="3307"/>
                </a:lnTo>
                <a:lnTo>
                  <a:pt x="1272" y="3287"/>
                </a:lnTo>
                <a:lnTo>
                  <a:pt x="1178" y="3261"/>
                </a:lnTo>
                <a:lnTo>
                  <a:pt x="1086" y="3230"/>
                </a:lnTo>
                <a:lnTo>
                  <a:pt x="997" y="3194"/>
                </a:lnTo>
                <a:lnTo>
                  <a:pt x="910" y="3152"/>
                </a:lnTo>
                <a:lnTo>
                  <a:pt x="826" y="3107"/>
                </a:lnTo>
                <a:lnTo>
                  <a:pt x="745" y="3056"/>
                </a:lnTo>
                <a:lnTo>
                  <a:pt x="668" y="3001"/>
                </a:lnTo>
                <a:lnTo>
                  <a:pt x="593" y="2942"/>
                </a:lnTo>
                <a:lnTo>
                  <a:pt x="523" y="2879"/>
                </a:lnTo>
                <a:lnTo>
                  <a:pt x="456" y="2812"/>
                </a:lnTo>
                <a:lnTo>
                  <a:pt x="392" y="2741"/>
                </a:lnTo>
                <a:lnTo>
                  <a:pt x="333" y="2667"/>
                </a:lnTo>
                <a:lnTo>
                  <a:pt x="278" y="2589"/>
                </a:lnTo>
                <a:lnTo>
                  <a:pt x="227" y="2508"/>
                </a:lnTo>
                <a:lnTo>
                  <a:pt x="182" y="2425"/>
                </a:lnTo>
                <a:lnTo>
                  <a:pt x="140" y="2339"/>
                </a:lnTo>
                <a:lnTo>
                  <a:pt x="105" y="2249"/>
                </a:lnTo>
                <a:lnTo>
                  <a:pt x="73" y="2157"/>
                </a:lnTo>
                <a:lnTo>
                  <a:pt x="47" y="2063"/>
                </a:lnTo>
                <a:lnTo>
                  <a:pt x="26" y="1967"/>
                </a:lnTo>
                <a:lnTo>
                  <a:pt x="12" y="1869"/>
                </a:lnTo>
                <a:lnTo>
                  <a:pt x="3" y="1768"/>
                </a:lnTo>
                <a:lnTo>
                  <a:pt x="0" y="1667"/>
                </a:lnTo>
                <a:lnTo>
                  <a:pt x="3" y="1565"/>
                </a:lnTo>
                <a:lnTo>
                  <a:pt x="12" y="1466"/>
                </a:lnTo>
                <a:lnTo>
                  <a:pt x="26" y="1368"/>
                </a:lnTo>
                <a:lnTo>
                  <a:pt x="47" y="1271"/>
                </a:lnTo>
                <a:lnTo>
                  <a:pt x="73" y="1177"/>
                </a:lnTo>
                <a:lnTo>
                  <a:pt x="105" y="1086"/>
                </a:lnTo>
                <a:lnTo>
                  <a:pt x="140" y="996"/>
                </a:lnTo>
                <a:lnTo>
                  <a:pt x="182" y="910"/>
                </a:lnTo>
                <a:lnTo>
                  <a:pt x="227" y="826"/>
                </a:lnTo>
                <a:lnTo>
                  <a:pt x="278" y="745"/>
                </a:lnTo>
                <a:lnTo>
                  <a:pt x="333" y="668"/>
                </a:lnTo>
                <a:lnTo>
                  <a:pt x="392" y="594"/>
                </a:lnTo>
                <a:lnTo>
                  <a:pt x="456" y="522"/>
                </a:lnTo>
                <a:lnTo>
                  <a:pt x="523" y="456"/>
                </a:lnTo>
                <a:lnTo>
                  <a:pt x="593" y="393"/>
                </a:lnTo>
                <a:lnTo>
                  <a:pt x="668" y="333"/>
                </a:lnTo>
                <a:lnTo>
                  <a:pt x="745" y="278"/>
                </a:lnTo>
                <a:lnTo>
                  <a:pt x="826" y="227"/>
                </a:lnTo>
                <a:lnTo>
                  <a:pt x="910" y="182"/>
                </a:lnTo>
                <a:lnTo>
                  <a:pt x="997" y="141"/>
                </a:lnTo>
                <a:lnTo>
                  <a:pt x="1086" y="104"/>
                </a:lnTo>
                <a:lnTo>
                  <a:pt x="1178" y="73"/>
                </a:lnTo>
                <a:lnTo>
                  <a:pt x="1272" y="48"/>
                </a:lnTo>
                <a:lnTo>
                  <a:pt x="1369" y="27"/>
                </a:lnTo>
                <a:lnTo>
                  <a:pt x="1466" y="12"/>
                </a:lnTo>
                <a:lnTo>
                  <a:pt x="1566" y="3"/>
                </a:lnTo>
                <a:lnTo>
                  <a:pt x="1667" y="0"/>
                </a:lnTo>
                <a:close/>
              </a:path>
            </a:pathLst>
          </a:custGeom>
          <a:solidFill>
            <a:srgbClr val="7D506B"/>
          </a:solidFill>
          <a:ln w="0">
            <a:solidFill>
              <a:srgbClr val="7D506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A5BAEB-6EEA-4653-A6E4-A00FD72C7AB4}"/>
              </a:ext>
            </a:extLst>
          </p:cNvPr>
          <p:cNvSpPr txBox="1"/>
          <p:nvPr/>
        </p:nvSpPr>
        <p:spPr>
          <a:xfrm>
            <a:off x="2064656" y="2493004"/>
            <a:ext cx="1470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633A52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50</a:t>
            </a:r>
            <a:endParaRPr lang="ko-KR" altLang="en-US" sz="2000" dirty="0">
              <a:solidFill>
                <a:srgbClr val="633A52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54B77C-6D55-43C9-BF67-066863DDCC7A}"/>
              </a:ext>
            </a:extLst>
          </p:cNvPr>
          <p:cNvSpPr txBox="1"/>
          <p:nvPr/>
        </p:nvSpPr>
        <p:spPr>
          <a:xfrm>
            <a:off x="2064656" y="2879224"/>
            <a:ext cx="14700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내용을 입력해 주세요</a:t>
            </a:r>
            <a:r>
              <a:rPr lang="en-US" altLang="ko-KR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r>
              <a:rPr lang="ko-KR" altLang="en-US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내용을 입력해 주세요</a:t>
            </a:r>
            <a:r>
              <a:rPr lang="en-US" altLang="ko-KR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100" dirty="0">
              <a:solidFill>
                <a:srgbClr val="3A40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내용을 입력해 주세요</a:t>
            </a:r>
            <a:r>
              <a:rPr lang="en-US" altLang="ko-KR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100" dirty="0">
              <a:solidFill>
                <a:srgbClr val="3A40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4952AD-59D1-4773-B4F2-4F4123EC0A9A}"/>
              </a:ext>
            </a:extLst>
          </p:cNvPr>
          <p:cNvSpPr txBox="1"/>
          <p:nvPr/>
        </p:nvSpPr>
        <p:spPr>
          <a:xfrm>
            <a:off x="4283666" y="2493004"/>
            <a:ext cx="1470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633A52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75</a:t>
            </a:r>
            <a:endParaRPr lang="ko-KR" altLang="en-US" sz="2000" dirty="0">
              <a:solidFill>
                <a:srgbClr val="633A52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6C90CB-3CCC-4BC7-9826-278651B99236}"/>
              </a:ext>
            </a:extLst>
          </p:cNvPr>
          <p:cNvSpPr txBox="1"/>
          <p:nvPr/>
        </p:nvSpPr>
        <p:spPr>
          <a:xfrm>
            <a:off x="4283666" y="2879224"/>
            <a:ext cx="14700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내용을 입력해 주세요</a:t>
            </a:r>
            <a:r>
              <a:rPr lang="en-US" altLang="ko-KR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r>
              <a:rPr lang="ko-KR" altLang="en-US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내용을 입력해 주세요</a:t>
            </a:r>
            <a:r>
              <a:rPr lang="en-US" altLang="ko-KR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100" dirty="0">
              <a:solidFill>
                <a:srgbClr val="3A40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내용을 입력해 주세요</a:t>
            </a:r>
            <a:r>
              <a:rPr lang="en-US" altLang="ko-KR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100" dirty="0">
              <a:solidFill>
                <a:srgbClr val="3A40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1" name="육각형 40">
            <a:extLst>
              <a:ext uri="{FF2B5EF4-FFF2-40B4-BE49-F238E27FC236}">
                <a16:creationId xmlns:a16="http://schemas.microsoft.com/office/drawing/2014/main" id="{1DD8A800-CD57-4D21-ADEC-D01DC4005593}"/>
              </a:ext>
            </a:extLst>
          </p:cNvPr>
          <p:cNvSpPr/>
          <p:nvPr/>
        </p:nvSpPr>
        <p:spPr>
          <a:xfrm rot="5400000">
            <a:off x="2038313" y="3753537"/>
            <a:ext cx="920693" cy="793700"/>
          </a:xfrm>
          <a:prstGeom prst="hexagon">
            <a:avLst/>
          </a:prstGeom>
          <a:noFill/>
          <a:ln w="19050">
            <a:solidFill>
              <a:srgbClr val="7D5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육각형 41">
            <a:extLst>
              <a:ext uri="{FF2B5EF4-FFF2-40B4-BE49-F238E27FC236}">
                <a16:creationId xmlns:a16="http://schemas.microsoft.com/office/drawing/2014/main" id="{FF9D4402-FF31-4A88-814B-3F8DA2A14EA3}"/>
              </a:ext>
            </a:extLst>
          </p:cNvPr>
          <p:cNvSpPr/>
          <p:nvPr/>
        </p:nvSpPr>
        <p:spPr>
          <a:xfrm rot="5400000">
            <a:off x="4216493" y="3753538"/>
            <a:ext cx="920693" cy="793700"/>
          </a:xfrm>
          <a:prstGeom prst="hexagon">
            <a:avLst/>
          </a:prstGeom>
          <a:noFill/>
          <a:ln w="19050">
            <a:solidFill>
              <a:srgbClr val="7D5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6B7FEB-8105-42ED-B639-C5DCCC7D636F}"/>
              </a:ext>
            </a:extLst>
          </p:cNvPr>
          <p:cNvSpPr txBox="1"/>
          <p:nvPr/>
        </p:nvSpPr>
        <p:spPr>
          <a:xfrm>
            <a:off x="2064656" y="4790836"/>
            <a:ext cx="1470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633A52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69</a:t>
            </a:r>
            <a:endParaRPr lang="ko-KR" altLang="en-US" sz="2000" dirty="0">
              <a:solidFill>
                <a:srgbClr val="633A52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134218-58F1-4D31-87CA-1575CAEB6C96}"/>
              </a:ext>
            </a:extLst>
          </p:cNvPr>
          <p:cNvSpPr txBox="1"/>
          <p:nvPr/>
        </p:nvSpPr>
        <p:spPr>
          <a:xfrm>
            <a:off x="2064656" y="5177056"/>
            <a:ext cx="14700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내용을 입력해 주세요</a:t>
            </a:r>
            <a:r>
              <a:rPr lang="en-US" altLang="ko-KR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r>
              <a:rPr lang="ko-KR" altLang="en-US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내용을 입력해 주세요</a:t>
            </a:r>
            <a:r>
              <a:rPr lang="en-US" altLang="ko-KR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100" dirty="0">
              <a:solidFill>
                <a:srgbClr val="3A40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내용을 입력해 주세요</a:t>
            </a:r>
            <a:r>
              <a:rPr lang="en-US" altLang="ko-KR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100" dirty="0">
              <a:solidFill>
                <a:srgbClr val="3A40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03C9BC-DB71-4E0E-8D8C-DE2703BB21CE}"/>
              </a:ext>
            </a:extLst>
          </p:cNvPr>
          <p:cNvSpPr txBox="1"/>
          <p:nvPr/>
        </p:nvSpPr>
        <p:spPr>
          <a:xfrm>
            <a:off x="4283666" y="4790836"/>
            <a:ext cx="1470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633A52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57</a:t>
            </a:r>
            <a:endParaRPr lang="ko-KR" altLang="en-US" sz="2000" dirty="0">
              <a:solidFill>
                <a:srgbClr val="633A52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473369D-9FFA-4813-B9B0-2F89B6986E47}"/>
              </a:ext>
            </a:extLst>
          </p:cNvPr>
          <p:cNvSpPr txBox="1"/>
          <p:nvPr/>
        </p:nvSpPr>
        <p:spPr>
          <a:xfrm>
            <a:off x="4283666" y="5177056"/>
            <a:ext cx="14700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내용을 입력해 주세요</a:t>
            </a:r>
            <a:r>
              <a:rPr lang="en-US" altLang="ko-KR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r>
              <a:rPr lang="ko-KR" altLang="en-US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내용을 입력해 주세요</a:t>
            </a:r>
            <a:r>
              <a:rPr lang="en-US" altLang="ko-KR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100" dirty="0">
              <a:solidFill>
                <a:srgbClr val="3A40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내용을 입력해 주세요</a:t>
            </a:r>
            <a:r>
              <a:rPr lang="en-US" altLang="ko-KR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100" dirty="0">
              <a:solidFill>
                <a:srgbClr val="3A40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50" name="Group 4">
            <a:extLst>
              <a:ext uri="{FF2B5EF4-FFF2-40B4-BE49-F238E27FC236}">
                <a16:creationId xmlns:a16="http://schemas.microsoft.com/office/drawing/2014/main" id="{416058F4-0273-4B6C-9B40-3E8F24BAED5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52848" y="3896209"/>
            <a:ext cx="498559" cy="498559"/>
            <a:chOff x="1742" y="1676"/>
            <a:chExt cx="612" cy="612"/>
          </a:xfrm>
          <a:solidFill>
            <a:srgbClr val="7D506B"/>
          </a:solidFill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69E52186-17B0-4232-8F77-67587387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" y="1933"/>
              <a:ext cx="36" cy="36"/>
            </a:xfrm>
            <a:custGeom>
              <a:avLst/>
              <a:gdLst>
                <a:gd name="T0" fmla="*/ 108 w 215"/>
                <a:gd name="T1" fmla="*/ 0 h 216"/>
                <a:gd name="T2" fmla="*/ 133 w 215"/>
                <a:gd name="T3" fmla="*/ 3 h 216"/>
                <a:gd name="T4" fmla="*/ 155 w 215"/>
                <a:gd name="T5" fmla="*/ 11 h 216"/>
                <a:gd name="T6" fmla="*/ 175 w 215"/>
                <a:gd name="T7" fmla="*/ 23 h 216"/>
                <a:gd name="T8" fmla="*/ 192 w 215"/>
                <a:gd name="T9" fmla="*/ 40 h 216"/>
                <a:gd name="T10" fmla="*/ 205 w 215"/>
                <a:gd name="T11" fmla="*/ 60 h 216"/>
                <a:gd name="T12" fmla="*/ 213 w 215"/>
                <a:gd name="T13" fmla="*/ 84 h 216"/>
                <a:gd name="T14" fmla="*/ 215 w 215"/>
                <a:gd name="T15" fmla="*/ 108 h 216"/>
                <a:gd name="T16" fmla="*/ 213 w 215"/>
                <a:gd name="T17" fmla="*/ 133 h 216"/>
                <a:gd name="T18" fmla="*/ 205 w 215"/>
                <a:gd name="T19" fmla="*/ 156 h 216"/>
                <a:gd name="T20" fmla="*/ 192 w 215"/>
                <a:gd name="T21" fmla="*/ 176 h 216"/>
                <a:gd name="T22" fmla="*/ 175 w 215"/>
                <a:gd name="T23" fmla="*/ 193 h 216"/>
                <a:gd name="T24" fmla="*/ 155 w 215"/>
                <a:gd name="T25" fmla="*/ 205 h 216"/>
                <a:gd name="T26" fmla="*/ 133 w 215"/>
                <a:gd name="T27" fmla="*/ 213 h 216"/>
                <a:gd name="T28" fmla="*/ 108 w 215"/>
                <a:gd name="T29" fmla="*/ 216 h 216"/>
                <a:gd name="T30" fmla="*/ 83 w 215"/>
                <a:gd name="T31" fmla="*/ 213 h 216"/>
                <a:gd name="T32" fmla="*/ 60 w 215"/>
                <a:gd name="T33" fmla="*/ 205 h 216"/>
                <a:gd name="T34" fmla="*/ 40 w 215"/>
                <a:gd name="T35" fmla="*/ 193 h 216"/>
                <a:gd name="T36" fmla="*/ 24 w 215"/>
                <a:gd name="T37" fmla="*/ 176 h 216"/>
                <a:gd name="T38" fmla="*/ 11 w 215"/>
                <a:gd name="T39" fmla="*/ 156 h 216"/>
                <a:gd name="T40" fmla="*/ 3 w 215"/>
                <a:gd name="T41" fmla="*/ 133 h 216"/>
                <a:gd name="T42" fmla="*/ 0 w 215"/>
                <a:gd name="T43" fmla="*/ 108 h 216"/>
                <a:gd name="T44" fmla="*/ 3 w 215"/>
                <a:gd name="T45" fmla="*/ 84 h 216"/>
                <a:gd name="T46" fmla="*/ 11 w 215"/>
                <a:gd name="T47" fmla="*/ 60 h 216"/>
                <a:gd name="T48" fmla="*/ 24 w 215"/>
                <a:gd name="T49" fmla="*/ 40 h 216"/>
                <a:gd name="T50" fmla="*/ 40 w 215"/>
                <a:gd name="T51" fmla="*/ 23 h 216"/>
                <a:gd name="T52" fmla="*/ 60 w 215"/>
                <a:gd name="T53" fmla="*/ 11 h 216"/>
                <a:gd name="T54" fmla="*/ 83 w 215"/>
                <a:gd name="T55" fmla="*/ 3 h 216"/>
                <a:gd name="T56" fmla="*/ 108 w 215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5" h="216">
                  <a:moveTo>
                    <a:pt x="108" y="0"/>
                  </a:moveTo>
                  <a:lnTo>
                    <a:pt x="133" y="3"/>
                  </a:lnTo>
                  <a:lnTo>
                    <a:pt x="155" y="11"/>
                  </a:lnTo>
                  <a:lnTo>
                    <a:pt x="175" y="23"/>
                  </a:lnTo>
                  <a:lnTo>
                    <a:pt x="192" y="40"/>
                  </a:lnTo>
                  <a:lnTo>
                    <a:pt x="205" y="60"/>
                  </a:lnTo>
                  <a:lnTo>
                    <a:pt x="213" y="84"/>
                  </a:lnTo>
                  <a:lnTo>
                    <a:pt x="215" y="108"/>
                  </a:lnTo>
                  <a:lnTo>
                    <a:pt x="213" y="133"/>
                  </a:lnTo>
                  <a:lnTo>
                    <a:pt x="205" y="156"/>
                  </a:lnTo>
                  <a:lnTo>
                    <a:pt x="192" y="176"/>
                  </a:lnTo>
                  <a:lnTo>
                    <a:pt x="175" y="193"/>
                  </a:lnTo>
                  <a:lnTo>
                    <a:pt x="155" y="205"/>
                  </a:lnTo>
                  <a:lnTo>
                    <a:pt x="133" y="213"/>
                  </a:lnTo>
                  <a:lnTo>
                    <a:pt x="108" y="216"/>
                  </a:lnTo>
                  <a:lnTo>
                    <a:pt x="83" y="213"/>
                  </a:lnTo>
                  <a:lnTo>
                    <a:pt x="60" y="205"/>
                  </a:lnTo>
                  <a:lnTo>
                    <a:pt x="40" y="193"/>
                  </a:lnTo>
                  <a:lnTo>
                    <a:pt x="24" y="176"/>
                  </a:lnTo>
                  <a:lnTo>
                    <a:pt x="11" y="156"/>
                  </a:lnTo>
                  <a:lnTo>
                    <a:pt x="3" y="133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1" y="60"/>
                  </a:lnTo>
                  <a:lnTo>
                    <a:pt x="24" y="40"/>
                  </a:lnTo>
                  <a:lnTo>
                    <a:pt x="40" y="23"/>
                  </a:lnTo>
                  <a:lnTo>
                    <a:pt x="60" y="11"/>
                  </a:lnTo>
                  <a:lnTo>
                    <a:pt x="83" y="3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7D506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AC568B8F-26AA-475E-B005-07A8CBB4E5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1904"/>
              <a:ext cx="36" cy="36"/>
            </a:xfrm>
            <a:custGeom>
              <a:avLst/>
              <a:gdLst>
                <a:gd name="T0" fmla="*/ 108 w 216"/>
                <a:gd name="T1" fmla="*/ 0 h 215"/>
                <a:gd name="T2" fmla="*/ 132 w 216"/>
                <a:gd name="T3" fmla="*/ 2 h 215"/>
                <a:gd name="T4" fmla="*/ 156 w 216"/>
                <a:gd name="T5" fmla="*/ 11 h 215"/>
                <a:gd name="T6" fmla="*/ 176 w 216"/>
                <a:gd name="T7" fmla="*/ 23 h 215"/>
                <a:gd name="T8" fmla="*/ 192 w 216"/>
                <a:gd name="T9" fmla="*/ 40 h 215"/>
                <a:gd name="T10" fmla="*/ 205 w 216"/>
                <a:gd name="T11" fmla="*/ 60 h 215"/>
                <a:gd name="T12" fmla="*/ 212 w 216"/>
                <a:gd name="T13" fmla="*/ 82 h 215"/>
                <a:gd name="T14" fmla="*/ 216 w 216"/>
                <a:gd name="T15" fmla="*/ 107 h 215"/>
                <a:gd name="T16" fmla="*/ 212 w 216"/>
                <a:gd name="T17" fmla="*/ 132 h 215"/>
                <a:gd name="T18" fmla="*/ 205 w 216"/>
                <a:gd name="T19" fmla="*/ 154 h 215"/>
                <a:gd name="T20" fmla="*/ 192 w 216"/>
                <a:gd name="T21" fmla="*/ 174 h 215"/>
                <a:gd name="T22" fmla="*/ 176 w 216"/>
                <a:gd name="T23" fmla="*/ 191 h 215"/>
                <a:gd name="T24" fmla="*/ 156 w 216"/>
                <a:gd name="T25" fmla="*/ 204 h 215"/>
                <a:gd name="T26" fmla="*/ 132 w 216"/>
                <a:gd name="T27" fmla="*/ 212 h 215"/>
                <a:gd name="T28" fmla="*/ 108 w 216"/>
                <a:gd name="T29" fmla="*/ 215 h 215"/>
                <a:gd name="T30" fmla="*/ 83 w 216"/>
                <a:gd name="T31" fmla="*/ 212 h 215"/>
                <a:gd name="T32" fmla="*/ 60 w 216"/>
                <a:gd name="T33" fmla="*/ 204 h 215"/>
                <a:gd name="T34" fmla="*/ 40 w 216"/>
                <a:gd name="T35" fmla="*/ 191 h 215"/>
                <a:gd name="T36" fmla="*/ 23 w 216"/>
                <a:gd name="T37" fmla="*/ 174 h 215"/>
                <a:gd name="T38" fmla="*/ 11 w 216"/>
                <a:gd name="T39" fmla="*/ 154 h 215"/>
                <a:gd name="T40" fmla="*/ 3 w 216"/>
                <a:gd name="T41" fmla="*/ 132 h 215"/>
                <a:gd name="T42" fmla="*/ 0 w 216"/>
                <a:gd name="T43" fmla="*/ 107 h 215"/>
                <a:gd name="T44" fmla="*/ 3 w 216"/>
                <a:gd name="T45" fmla="*/ 82 h 215"/>
                <a:gd name="T46" fmla="*/ 11 w 216"/>
                <a:gd name="T47" fmla="*/ 60 h 215"/>
                <a:gd name="T48" fmla="*/ 23 w 216"/>
                <a:gd name="T49" fmla="*/ 40 h 215"/>
                <a:gd name="T50" fmla="*/ 40 w 216"/>
                <a:gd name="T51" fmla="*/ 23 h 215"/>
                <a:gd name="T52" fmla="*/ 60 w 216"/>
                <a:gd name="T53" fmla="*/ 11 h 215"/>
                <a:gd name="T54" fmla="*/ 83 w 216"/>
                <a:gd name="T55" fmla="*/ 2 h 215"/>
                <a:gd name="T56" fmla="*/ 108 w 216"/>
                <a:gd name="T5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215">
                  <a:moveTo>
                    <a:pt x="108" y="0"/>
                  </a:moveTo>
                  <a:lnTo>
                    <a:pt x="132" y="2"/>
                  </a:lnTo>
                  <a:lnTo>
                    <a:pt x="156" y="11"/>
                  </a:lnTo>
                  <a:lnTo>
                    <a:pt x="176" y="23"/>
                  </a:lnTo>
                  <a:lnTo>
                    <a:pt x="192" y="40"/>
                  </a:lnTo>
                  <a:lnTo>
                    <a:pt x="205" y="60"/>
                  </a:lnTo>
                  <a:lnTo>
                    <a:pt x="212" y="82"/>
                  </a:lnTo>
                  <a:lnTo>
                    <a:pt x="216" y="107"/>
                  </a:lnTo>
                  <a:lnTo>
                    <a:pt x="212" y="132"/>
                  </a:lnTo>
                  <a:lnTo>
                    <a:pt x="205" y="154"/>
                  </a:lnTo>
                  <a:lnTo>
                    <a:pt x="192" y="174"/>
                  </a:lnTo>
                  <a:lnTo>
                    <a:pt x="176" y="191"/>
                  </a:lnTo>
                  <a:lnTo>
                    <a:pt x="156" y="204"/>
                  </a:lnTo>
                  <a:lnTo>
                    <a:pt x="132" y="212"/>
                  </a:lnTo>
                  <a:lnTo>
                    <a:pt x="108" y="215"/>
                  </a:lnTo>
                  <a:lnTo>
                    <a:pt x="83" y="212"/>
                  </a:lnTo>
                  <a:lnTo>
                    <a:pt x="60" y="204"/>
                  </a:lnTo>
                  <a:lnTo>
                    <a:pt x="40" y="191"/>
                  </a:lnTo>
                  <a:lnTo>
                    <a:pt x="23" y="174"/>
                  </a:lnTo>
                  <a:lnTo>
                    <a:pt x="11" y="154"/>
                  </a:lnTo>
                  <a:lnTo>
                    <a:pt x="3" y="132"/>
                  </a:lnTo>
                  <a:lnTo>
                    <a:pt x="0" y="107"/>
                  </a:lnTo>
                  <a:lnTo>
                    <a:pt x="3" y="82"/>
                  </a:lnTo>
                  <a:lnTo>
                    <a:pt x="11" y="60"/>
                  </a:lnTo>
                  <a:lnTo>
                    <a:pt x="23" y="40"/>
                  </a:lnTo>
                  <a:lnTo>
                    <a:pt x="40" y="23"/>
                  </a:lnTo>
                  <a:lnTo>
                    <a:pt x="60" y="11"/>
                  </a:lnTo>
                  <a:lnTo>
                    <a:pt x="83" y="2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7D506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B76B8ADF-C44D-4F46-A0BD-15B9DFE8B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" y="1916"/>
              <a:ext cx="76" cy="77"/>
            </a:xfrm>
            <a:custGeom>
              <a:avLst/>
              <a:gdLst>
                <a:gd name="T0" fmla="*/ 150 w 460"/>
                <a:gd name="T1" fmla="*/ 0 h 461"/>
                <a:gd name="T2" fmla="*/ 309 w 460"/>
                <a:gd name="T3" fmla="*/ 0 h 461"/>
                <a:gd name="T4" fmla="*/ 309 w 460"/>
                <a:gd name="T5" fmla="*/ 150 h 461"/>
                <a:gd name="T6" fmla="*/ 460 w 460"/>
                <a:gd name="T7" fmla="*/ 150 h 461"/>
                <a:gd name="T8" fmla="*/ 460 w 460"/>
                <a:gd name="T9" fmla="*/ 309 h 461"/>
                <a:gd name="T10" fmla="*/ 309 w 460"/>
                <a:gd name="T11" fmla="*/ 309 h 461"/>
                <a:gd name="T12" fmla="*/ 309 w 460"/>
                <a:gd name="T13" fmla="*/ 461 h 461"/>
                <a:gd name="T14" fmla="*/ 150 w 460"/>
                <a:gd name="T15" fmla="*/ 461 h 461"/>
                <a:gd name="T16" fmla="*/ 150 w 460"/>
                <a:gd name="T17" fmla="*/ 309 h 461"/>
                <a:gd name="T18" fmla="*/ 0 w 460"/>
                <a:gd name="T19" fmla="*/ 309 h 461"/>
                <a:gd name="T20" fmla="*/ 0 w 460"/>
                <a:gd name="T21" fmla="*/ 150 h 461"/>
                <a:gd name="T22" fmla="*/ 150 w 460"/>
                <a:gd name="T23" fmla="*/ 150 h 461"/>
                <a:gd name="T24" fmla="*/ 150 w 460"/>
                <a:gd name="T25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0" h="461">
                  <a:moveTo>
                    <a:pt x="150" y="0"/>
                  </a:moveTo>
                  <a:lnTo>
                    <a:pt x="309" y="0"/>
                  </a:lnTo>
                  <a:lnTo>
                    <a:pt x="309" y="150"/>
                  </a:lnTo>
                  <a:lnTo>
                    <a:pt x="460" y="150"/>
                  </a:lnTo>
                  <a:lnTo>
                    <a:pt x="460" y="309"/>
                  </a:lnTo>
                  <a:lnTo>
                    <a:pt x="309" y="309"/>
                  </a:lnTo>
                  <a:lnTo>
                    <a:pt x="309" y="461"/>
                  </a:lnTo>
                  <a:lnTo>
                    <a:pt x="150" y="461"/>
                  </a:lnTo>
                  <a:lnTo>
                    <a:pt x="150" y="309"/>
                  </a:lnTo>
                  <a:lnTo>
                    <a:pt x="0" y="309"/>
                  </a:lnTo>
                  <a:lnTo>
                    <a:pt x="0" y="150"/>
                  </a:lnTo>
                  <a:lnTo>
                    <a:pt x="150" y="150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solidFill>
                <a:srgbClr val="7D506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B7140FBD-092B-463F-AA6F-989CE238BE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2" y="1676"/>
              <a:ext cx="612" cy="612"/>
            </a:xfrm>
            <a:custGeom>
              <a:avLst/>
              <a:gdLst>
                <a:gd name="T0" fmla="*/ 1042 w 3672"/>
                <a:gd name="T1" fmla="*/ 1118 h 3672"/>
                <a:gd name="T2" fmla="*/ 858 w 3672"/>
                <a:gd name="T3" fmla="*/ 1235 h 3672"/>
                <a:gd name="T4" fmla="*/ 741 w 3672"/>
                <a:gd name="T5" fmla="*/ 1419 h 3672"/>
                <a:gd name="T6" fmla="*/ 712 w 3672"/>
                <a:gd name="T7" fmla="*/ 1590 h 3672"/>
                <a:gd name="T8" fmla="*/ 661 w 3672"/>
                <a:gd name="T9" fmla="*/ 2412 h 3672"/>
                <a:gd name="T10" fmla="*/ 705 w 3672"/>
                <a:gd name="T11" fmla="*/ 2550 h 3672"/>
                <a:gd name="T12" fmla="*/ 819 w 3672"/>
                <a:gd name="T13" fmla="*/ 2633 h 3672"/>
                <a:gd name="T14" fmla="*/ 1405 w 3672"/>
                <a:gd name="T15" fmla="*/ 2086 h 3672"/>
                <a:gd name="T16" fmla="*/ 2817 w 3672"/>
                <a:gd name="T17" fmla="*/ 2642 h 3672"/>
                <a:gd name="T18" fmla="*/ 2943 w 3672"/>
                <a:gd name="T19" fmla="*/ 2577 h 3672"/>
                <a:gd name="T20" fmla="*/ 3008 w 3672"/>
                <a:gd name="T21" fmla="*/ 2450 h 3672"/>
                <a:gd name="T22" fmla="*/ 2960 w 3672"/>
                <a:gd name="T23" fmla="*/ 1593 h 3672"/>
                <a:gd name="T24" fmla="*/ 2947 w 3672"/>
                <a:gd name="T25" fmla="*/ 1472 h 3672"/>
                <a:gd name="T26" fmla="*/ 2851 w 3672"/>
                <a:gd name="T27" fmla="*/ 1275 h 3672"/>
                <a:gd name="T28" fmla="*/ 2682 w 3672"/>
                <a:gd name="T29" fmla="*/ 1139 h 3672"/>
                <a:gd name="T30" fmla="*/ 2464 w 3672"/>
                <a:gd name="T31" fmla="*/ 1089 h 3672"/>
                <a:gd name="T32" fmla="*/ 2314 w 3672"/>
                <a:gd name="T33" fmla="*/ 1117 h 3672"/>
                <a:gd name="T34" fmla="*/ 2188 w 3672"/>
                <a:gd name="T35" fmla="*/ 1193 h 3672"/>
                <a:gd name="T36" fmla="*/ 2063 w 3672"/>
                <a:gd name="T37" fmla="*/ 1155 h 3672"/>
                <a:gd name="T38" fmla="*/ 1926 w 3672"/>
                <a:gd name="T39" fmla="*/ 1129 h 3672"/>
                <a:gd name="T40" fmla="*/ 1706 w 3672"/>
                <a:gd name="T41" fmla="*/ 1135 h 3672"/>
                <a:gd name="T42" fmla="*/ 1579 w 3672"/>
                <a:gd name="T43" fmla="*/ 1163 h 3672"/>
                <a:gd name="T44" fmla="*/ 1453 w 3672"/>
                <a:gd name="T45" fmla="*/ 1169 h 3672"/>
                <a:gd name="T46" fmla="*/ 1324 w 3672"/>
                <a:gd name="T47" fmla="*/ 1105 h 3672"/>
                <a:gd name="T48" fmla="*/ 1835 w 3672"/>
                <a:gd name="T49" fmla="*/ 0 h 3672"/>
                <a:gd name="T50" fmla="*/ 2272 w 3672"/>
                <a:gd name="T51" fmla="*/ 52 h 3672"/>
                <a:gd name="T52" fmla="*/ 2671 w 3672"/>
                <a:gd name="T53" fmla="*/ 200 h 3672"/>
                <a:gd name="T54" fmla="*/ 3019 w 3672"/>
                <a:gd name="T55" fmla="*/ 432 h 3672"/>
                <a:gd name="T56" fmla="*/ 3305 w 3672"/>
                <a:gd name="T57" fmla="*/ 734 h 3672"/>
                <a:gd name="T58" fmla="*/ 3517 w 3672"/>
                <a:gd name="T59" fmla="*/ 1097 h 3672"/>
                <a:gd name="T60" fmla="*/ 3642 w 3672"/>
                <a:gd name="T61" fmla="*/ 1506 h 3672"/>
                <a:gd name="T62" fmla="*/ 3669 w 3672"/>
                <a:gd name="T63" fmla="*/ 1947 h 3672"/>
                <a:gd name="T64" fmla="*/ 3592 w 3672"/>
                <a:gd name="T65" fmla="*/ 2376 h 3672"/>
                <a:gd name="T66" fmla="*/ 3422 w 3672"/>
                <a:gd name="T67" fmla="*/ 2763 h 3672"/>
                <a:gd name="T68" fmla="*/ 3170 w 3672"/>
                <a:gd name="T69" fmla="*/ 3097 h 3672"/>
                <a:gd name="T70" fmla="*/ 2852 w 3672"/>
                <a:gd name="T71" fmla="*/ 3366 h 3672"/>
                <a:gd name="T72" fmla="*/ 2477 w 3672"/>
                <a:gd name="T73" fmla="*/ 3557 h 3672"/>
                <a:gd name="T74" fmla="*/ 2057 w 3672"/>
                <a:gd name="T75" fmla="*/ 3659 h 3672"/>
                <a:gd name="T76" fmla="*/ 1615 w 3672"/>
                <a:gd name="T77" fmla="*/ 3659 h 3672"/>
                <a:gd name="T78" fmla="*/ 1195 w 3672"/>
                <a:gd name="T79" fmla="*/ 3557 h 3672"/>
                <a:gd name="T80" fmla="*/ 820 w 3672"/>
                <a:gd name="T81" fmla="*/ 3366 h 3672"/>
                <a:gd name="T82" fmla="*/ 502 w 3672"/>
                <a:gd name="T83" fmla="*/ 3097 h 3672"/>
                <a:gd name="T84" fmla="*/ 250 w 3672"/>
                <a:gd name="T85" fmla="*/ 2763 h 3672"/>
                <a:gd name="T86" fmla="*/ 80 w 3672"/>
                <a:gd name="T87" fmla="*/ 2376 h 3672"/>
                <a:gd name="T88" fmla="*/ 3 w 3672"/>
                <a:gd name="T89" fmla="*/ 1947 h 3672"/>
                <a:gd name="T90" fmla="*/ 30 w 3672"/>
                <a:gd name="T91" fmla="*/ 1506 h 3672"/>
                <a:gd name="T92" fmla="*/ 155 w 3672"/>
                <a:gd name="T93" fmla="*/ 1097 h 3672"/>
                <a:gd name="T94" fmla="*/ 367 w 3672"/>
                <a:gd name="T95" fmla="*/ 734 h 3672"/>
                <a:gd name="T96" fmla="*/ 653 w 3672"/>
                <a:gd name="T97" fmla="*/ 432 h 3672"/>
                <a:gd name="T98" fmla="*/ 1001 w 3672"/>
                <a:gd name="T99" fmla="*/ 200 h 3672"/>
                <a:gd name="T100" fmla="*/ 1400 w 3672"/>
                <a:gd name="T101" fmla="*/ 52 h 3672"/>
                <a:gd name="T102" fmla="*/ 1835 w 3672"/>
                <a:gd name="T103" fmla="*/ 0 h 3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72" h="3672">
                  <a:moveTo>
                    <a:pt x="1208" y="1089"/>
                  </a:moveTo>
                  <a:lnTo>
                    <a:pt x="1151" y="1093"/>
                  </a:lnTo>
                  <a:lnTo>
                    <a:pt x="1095" y="1103"/>
                  </a:lnTo>
                  <a:lnTo>
                    <a:pt x="1042" y="1118"/>
                  </a:lnTo>
                  <a:lnTo>
                    <a:pt x="990" y="1139"/>
                  </a:lnTo>
                  <a:lnTo>
                    <a:pt x="942" y="1167"/>
                  </a:lnTo>
                  <a:lnTo>
                    <a:pt x="898" y="1198"/>
                  </a:lnTo>
                  <a:lnTo>
                    <a:pt x="858" y="1235"/>
                  </a:lnTo>
                  <a:lnTo>
                    <a:pt x="821" y="1275"/>
                  </a:lnTo>
                  <a:lnTo>
                    <a:pt x="790" y="1320"/>
                  </a:lnTo>
                  <a:lnTo>
                    <a:pt x="762" y="1368"/>
                  </a:lnTo>
                  <a:lnTo>
                    <a:pt x="741" y="1419"/>
                  </a:lnTo>
                  <a:lnTo>
                    <a:pt x="725" y="1472"/>
                  </a:lnTo>
                  <a:lnTo>
                    <a:pt x="715" y="1528"/>
                  </a:lnTo>
                  <a:lnTo>
                    <a:pt x="712" y="1586"/>
                  </a:lnTo>
                  <a:lnTo>
                    <a:pt x="712" y="1590"/>
                  </a:lnTo>
                  <a:lnTo>
                    <a:pt x="712" y="1593"/>
                  </a:lnTo>
                  <a:lnTo>
                    <a:pt x="712" y="1597"/>
                  </a:lnTo>
                  <a:lnTo>
                    <a:pt x="712" y="1601"/>
                  </a:lnTo>
                  <a:lnTo>
                    <a:pt x="661" y="2412"/>
                  </a:lnTo>
                  <a:lnTo>
                    <a:pt x="663" y="2450"/>
                  </a:lnTo>
                  <a:lnTo>
                    <a:pt x="672" y="2486"/>
                  </a:lnTo>
                  <a:lnTo>
                    <a:pt x="687" y="2519"/>
                  </a:lnTo>
                  <a:lnTo>
                    <a:pt x="705" y="2550"/>
                  </a:lnTo>
                  <a:lnTo>
                    <a:pt x="729" y="2577"/>
                  </a:lnTo>
                  <a:lnTo>
                    <a:pt x="756" y="2600"/>
                  </a:lnTo>
                  <a:lnTo>
                    <a:pt x="786" y="2619"/>
                  </a:lnTo>
                  <a:lnTo>
                    <a:pt x="819" y="2633"/>
                  </a:lnTo>
                  <a:lnTo>
                    <a:pt x="855" y="2642"/>
                  </a:lnTo>
                  <a:lnTo>
                    <a:pt x="892" y="2645"/>
                  </a:lnTo>
                  <a:lnTo>
                    <a:pt x="1055" y="2645"/>
                  </a:lnTo>
                  <a:lnTo>
                    <a:pt x="1405" y="2086"/>
                  </a:lnTo>
                  <a:lnTo>
                    <a:pt x="2267" y="2086"/>
                  </a:lnTo>
                  <a:lnTo>
                    <a:pt x="2617" y="2645"/>
                  </a:lnTo>
                  <a:lnTo>
                    <a:pt x="2780" y="2645"/>
                  </a:lnTo>
                  <a:lnTo>
                    <a:pt x="2817" y="2642"/>
                  </a:lnTo>
                  <a:lnTo>
                    <a:pt x="2853" y="2633"/>
                  </a:lnTo>
                  <a:lnTo>
                    <a:pt x="2886" y="2619"/>
                  </a:lnTo>
                  <a:lnTo>
                    <a:pt x="2916" y="2600"/>
                  </a:lnTo>
                  <a:lnTo>
                    <a:pt x="2943" y="2577"/>
                  </a:lnTo>
                  <a:lnTo>
                    <a:pt x="2967" y="2550"/>
                  </a:lnTo>
                  <a:lnTo>
                    <a:pt x="2985" y="2519"/>
                  </a:lnTo>
                  <a:lnTo>
                    <a:pt x="3000" y="2486"/>
                  </a:lnTo>
                  <a:lnTo>
                    <a:pt x="3008" y="2450"/>
                  </a:lnTo>
                  <a:lnTo>
                    <a:pt x="3011" y="2412"/>
                  </a:lnTo>
                  <a:lnTo>
                    <a:pt x="2960" y="1601"/>
                  </a:lnTo>
                  <a:lnTo>
                    <a:pt x="2960" y="1597"/>
                  </a:lnTo>
                  <a:lnTo>
                    <a:pt x="2960" y="1593"/>
                  </a:lnTo>
                  <a:lnTo>
                    <a:pt x="2960" y="1590"/>
                  </a:lnTo>
                  <a:lnTo>
                    <a:pt x="2960" y="1586"/>
                  </a:lnTo>
                  <a:lnTo>
                    <a:pt x="2957" y="1528"/>
                  </a:lnTo>
                  <a:lnTo>
                    <a:pt x="2947" y="1472"/>
                  </a:lnTo>
                  <a:lnTo>
                    <a:pt x="2931" y="1419"/>
                  </a:lnTo>
                  <a:lnTo>
                    <a:pt x="2910" y="1368"/>
                  </a:lnTo>
                  <a:lnTo>
                    <a:pt x="2882" y="1320"/>
                  </a:lnTo>
                  <a:lnTo>
                    <a:pt x="2851" y="1275"/>
                  </a:lnTo>
                  <a:lnTo>
                    <a:pt x="2814" y="1235"/>
                  </a:lnTo>
                  <a:lnTo>
                    <a:pt x="2774" y="1198"/>
                  </a:lnTo>
                  <a:lnTo>
                    <a:pt x="2730" y="1167"/>
                  </a:lnTo>
                  <a:lnTo>
                    <a:pt x="2682" y="1139"/>
                  </a:lnTo>
                  <a:lnTo>
                    <a:pt x="2630" y="1118"/>
                  </a:lnTo>
                  <a:lnTo>
                    <a:pt x="2577" y="1103"/>
                  </a:lnTo>
                  <a:lnTo>
                    <a:pt x="2521" y="1093"/>
                  </a:lnTo>
                  <a:lnTo>
                    <a:pt x="2464" y="1089"/>
                  </a:lnTo>
                  <a:lnTo>
                    <a:pt x="2422" y="1092"/>
                  </a:lnTo>
                  <a:lnTo>
                    <a:pt x="2383" y="1096"/>
                  </a:lnTo>
                  <a:lnTo>
                    <a:pt x="2348" y="1105"/>
                  </a:lnTo>
                  <a:lnTo>
                    <a:pt x="2314" y="1117"/>
                  </a:lnTo>
                  <a:lnTo>
                    <a:pt x="2281" y="1132"/>
                  </a:lnTo>
                  <a:lnTo>
                    <a:pt x="2250" y="1149"/>
                  </a:lnTo>
                  <a:lnTo>
                    <a:pt x="2219" y="1169"/>
                  </a:lnTo>
                  <a:lnTo>
                    <a:pt x="2188" y="1193"/>
                  </a:lnTo>
                  <a:lnTo>
                    <a:pt x="2153" y="1182"/>
                  </a:lnTo>
                  <a:lnTo>
                    <a:pt x="2122" y="1173"/>
                  </a:lnTo>
                  <a:lnTo>
                    <a:pt x="2093" y="1163"/>
                  </a:lnTo>
                  <a:lnTo>
                    <a:pt x="2063" y="1155"/>
                  </a:lnTo>
                  <a:lnTo>
                    <a:pt x="2033" y="1147"/>
                  </a:lnTo>
                  <a:lnTo>
                    <a:pt x="2002" y="1141"/>
                  </a:lnTo>
                  <a:lnTo>
                    <a:pt x="1966" y="1135"/>
                  </a:lnTo>
                  <a:lnTo>
                    <a:pt x="1926" y="1129"/>
                  </a:lnTo>
                  <a:lnTo>
                    <a:pt x="1882" y="1126"/>
                  </a:lnTo>
                  <a:lnTo>
                    <a:pt x="1790" y="1126"/>
                  </a:lnTo>
                  <a:lnTo>
                    <a:pt x="1745" y="1129"/>
                  </a:lnTo>
                  <a:lnTo>
                    <a:pt x="1706" y="1135"/>
                  </a:lnTo>
                  <a:lnTo>
                    <a:pt x="1670" y="1141"/>
                  </a:lnTo>
                  <a:lnTo>
                    <a:pt x="1639" y="1147"/>
                  </a:lnTo>
                  <a:lnTo>
                    <a:pt x="1609" y="1155"/>
                  </a:lnTo>
                  <a:lnTo>
                    <a:pt x="1579" y="1163"/>
                  </a:lnTo>
                  <a:lnTo>
                    <a:pt x="1550" y="1173"/>
                  </a:lnTo>
                  <a:lnTo>
                    <a:pt x="1519" y="1182"/>
                  </a:lnTo>
                  <a:lnTo>
                    <a:pt x="1484" y="1193"/>
                  </a:lnTo>
                  <a:lnTo>
                    <a:pt x="1453" y="1169"/>
                  </a:lnTo>
                  <a:lnTo>
                    <a:pt x="1422" y="1149"/>
                  </a:lnTo>
                  <a:lnTo>
                    <a:pt x="1391" y="1132"/>
                  </a:lnTo>
                  <a:lnTo>
                    <a:pt x="1358" y="1117"/>
                  </a:lnTo>
                  <a:lnTo>
                    <a:pt x="1324" y="1105"/>
                  </a:lnTo>
                  <a:lnTo>
                    <a:pt x="1289" y="1096"/>
                  </a:lnTo>
                  <a:lnTo>
                    <a:pt x="1250" y="1092"/>
                  </a:lnTo>
                  <a:lnTo>
                    <a:pt x="1208" y="1089"/>
                  </a:lnTo>
                  <a:close/>
                  <a:moveTo>
                    <a:pt x="1835" y="0"/>
                  </a:moveTo>
                  <a:lnTo>
                    <a:pt x="1947" y="3"/>
                  </a:lnTo>
                  <a:lnTo>
                    <a:pt x="2057" y="13"/>
                  </a:lnTo>
                  <a:lnTo>
                    <a:pt x="2166" y="30"/>
                  </a:lnTo>
                  <a:lnTo>
                    <a:pt x="2272" y="52"/>
                  </a:lnTo>
                  <a:lnTo>
                    <a:pt x="2376" y="80"/>
                  </a:lnTo>
                  <a:lnTo>
                    <a:pt x="2477" y="115"/>
                  </a:lnTo>
                  <a:lnTo>
                    <a:pt x="2575" y="155"/>
                  </a:lnTo>
                  <a:lnTo>
                    <a:pt x="2671" y="200"/>
                  </a:lnTo>
                  <a:lnTo>
                    <a:pt x="2763" y="250"/>
                  </a:lnTo>
                  <a:lnTo>
                    <a:pt x="2852" y="306"/>
                  </a:lnTo>
                  <a:lnTo>
                    <a:pt x="2938" y="367"/>
                  </a:lnTo>
                  <a:lnTo>
                    <a:pt x="3019" y="432"/>
                  </a:lnTo>
                  <a:lnTo>
                    <a:pt x="3097" y="502"/>
                  </a:lnTo>
                  <a:lnTo>
                    <a:pt x="3170" y="575"/>
                  </a:lnTo>
                  <a:lnTo>
                    <a:pt x="3240" y="653"/>
                  </a:lnTo>
                  <a:lnTo>
                    <a:pt x="3305" y="734"/>
                  </a:lnTo>
                  <a:lnTo>
                    <a:pt x="3366" y="820"/>
                  </a:lnTo>
                  <a:lnTo>
                    <a:pt x="3422" y="909"/>
                  </a:lnTo>
                  <a:lnTo>
                    <a:pt x="3472" y="1001"/>
                  </a:lnTo>
                  <a:lnTo>
                    <a:pt x="3517" y="1097"/>
                  </a:lnTo>
                  <a:lnTo>
                    <a:pt x="3557" y="1195"/>
                  </a:lnTo>
                  <a:lnTo>
                    <a:pt x="3592" y="1296"/>
                  </a:lnTo>
                  <a:lnTo>
                    <a:pt x="3620" y="1400"/>
                  </a:lnTo>
                  <a:lnTo>
                    <a:pt x="3642" y="1506"/>
                  </a:lnTo>
                  <a:lnTo>
                    <a:pt x="3659" y="1615"/>
                  </a:lnTo>
                  <a:lnTo>
                    <a:pt x="3669" y="1724"/>
                  </a:lnTo>
                  <a:lnTo>
                    <a:pt x="3672" y="1835"/>
                  </a:lnTo>
                  <a:lnTo>
                    <a:pt x="3669" y="1947"/>
                  </a:lnTo>
                  <a:lnTo>
                    <a:pt x="3659" y="2057"/>
                  </a:lnTo>
                  <a:lnTo>
                    <a:pt x="3642" y="2166"/>
                  </a:lnTo>
                  <a:lnTo>
                    <a:pt x="3620" y="2272"/>
                  </a:lnTo>
                  <a:lnTo>
                    <a:pt x="3592" y="2376"/>
                  </a:lnTo>
                  <a:lnTo>
                    <a:pt x="3557" y="2477"/>
                  </a:lnTo>
                  <a:lnTo>
                    <a:pt x="3517" y="2575"/>
                  </a:lnTo>
                  <a:lnTo>
                    <a:pt x="3472" y="2671"/>
                  </a:lnTo>
                  <a:lnTo>
                    <a:pt x="3422" y="2763"/>
                  </a:lnTo>
                  <a:lnTo>
                    <a:pt x="3366" y="2852"/>
                  </a:lnTo>
                  <a:lnTo>
                    <a:pt x="3305" y="2938"/>
                  </a:lnTo>
                  <a:lnTo>
                    <a:pt x="3240" y="3019"/>
                  </a:lnTo>
                  <a:lnTo>
                    <a:pt x="3170" y="3097"/>
                  </a:lnTo>
                  <a:lnTo>
                    <a:pt x="3097" y="3170"/>
                  </a:lnTo>
                  <a:lnTo>
                    <a:pt x="3019" y="3240"/>
                  </a:lnTo>
                  <a:lnTo>
                    <a:pt x="2938" y="3305"/>
                  </a:lnTo>
                  <a:lnTo>
                    <a:pt x="2852" y="3366"/>
                  </a:lnTo>
                  <a:lnTo>
                    <a:pt x="2763" y="3422"/>
                  </a:lnTo>
                  <a:lnTo>
                    <a:pt x="2671" y="3472"/>
                  </a:lnTo>
                  <a:lnTo>
                    <a:pt x="2575" y="3517"/>
                  </a:lnTo>
                  <a:lnTo>
                    <a:pt x="2477" y="3557"/>
                  </a:lnTo>
                  <a:lnTo>
                    <a:pt x="2376" y="3592"/>
                  </a:lnTo>
                  <a:lnTo>
                    <a:pt x="2272" y="3620"/>
                  </a:lnTo>
                  <a:lnTo>
                    <a:pt x="2166" y="3642"/>
                  </a:lnTo>
                  <a:lnTo>
                    <a:pt x="2057" y="3659"/>
                  </a:lnTo>
                  <a:lnTo>
                    <a:pt x="1947" y="3669"/>
                  </a:lnTo>
                  <a:lnTo>
                    <a:pt x="1835" y="3672"/>
                  </a:lnTo>
                  <a:lnTo>
                    <a:pt x="1724" y="3669"/>
                  </a:lnTo>
                  <a:lnTo>
                    <a:pt x="1615" y="3659"/>
                  </a:lnTo>
                  <a:lnTo>
                    <a:pt x="1506" y="3642"/>
                  </a:lnTo>
                  <a:lnTo>
                    <a:pt x="1400" y="3620"/>
                  </a:lnTo>
                  <a:lnTo>
                    <a:pt x="1296" y="3592"/>
                  </a:lnTo>
                  <a:lnTo>
                    <a:pt x="1195" y="3557"/>
                  </a:lnTo>
                  <a:lnTo>
                    <a:pt x="1097" y="3517"/>
                  </a:lnTo>
                  <a:lnTo>
                    <a:pt x="1001" y="3472"/>
                  </a:lnTo>
                  <a:lnTo>
                    <a:pt x="909" y="3422"/>
                  </a:lnTo>
                  <a:lnTo>
                    <a:pt x="820" y="3366"/>
                  </a:lnTo>
                  <a:lnTo>
                    <a:pt x="734" y="3305"/>
                  </a:lnTo>
                  <a:lnTo>
                    <a:pt x="653" y="3240"/>
                  </a:lnTo>
                  <a:lnTo>
                    <a:pt x="575" y="3170"/>
                  </a:lnTo>
                  <a:lnTo>
                    <a:pt x="502" y="3097"/>
                  </a:lnTo>
                  <a:lnTo>
                    <a:pt x="432" y="3019"/>
                  </a:lnTo>
                  <a:lnTo>
                    <a:pt x="367" y="2938"/>
                  </a:lnTo>
                  <a:lnTo>
                    <a:pt x="306" y="2852"/>
                  </a:lnTo>
                  <a:lnTo>
                    <a:pt x="250" y="2763"/>
                  </a:lnTo>
                  <a:lnTo>
                    <a:pt x="200" y="2671"/>
                  </a:lnTo>
                  <a:lnTo>
                    <a:pt x="155" y="2575"/>
                  </a:lnTo>
                  <a:lnTo>
                    <a:pt x="115" y="2477"/>
                  </a:lnTo>
                  <a:lnTo>
                    <a:pt x="80" y="2376"/>
                  </a:lnTo>
                  <a:lnTo>
                    <a:pt x="52" y="2272"/>
                  </a:lnTo>
                  <a:lnTo>
                    <a:pt x="30" y="2166"/>
                  </a:lnTo>
                  <a:lnTo>
                    <a:pt x="13" y="2057"/>
                  </a:lnTo>
                  <a:lnTo>
                    <a:pt x="3" y="1947"/>
                  </a:lnTo>
                  <a:lnTo>
                    <a:pt x="0" y="1835"/>
                  </a:lnTo>
                  <a:lnTo>
                    <a:pt x="3" y="1724"/>
                  </a:lnTo>
                  <a:lnTo>
                    <a:pt x="13" y="1615"/>
                  </a:lnTo>
                  <a:lnTo>
                    <a:pt x="30" y="1506"/>
                  </a:lnTo>
                  <a:lnTo>
                    <a:pt x="52" y="1400"/>
                  </a:lnTo>
                  <a:lnTo>
                    <a:pt x="80" y="1296"/>
                  </a:lnTo>
                  <a:lnTo>
                    <a:pt x="115" y="1195"/>
                  </a:lnTo>
                  <a:lnTo>
                    <a:pt x="155" y="1097"/>
                  </a:lnTo>
                  <a:lnTo>
                    <a:pt x="200" y="1001"/>
                  </a:lnTo>
                  <a:lnTo>
                    <a:pt x="250" y="909"/>
                  </a:lnTo>
                  <a:lnTo>
                    <a:pt x="306" y="820"/>
                  </a:lnTo>
                  <a:lnTo>
                    <a:pt x="367" y="734"/>
                  </a:lnTo>
                  <a:lnTo>
                    <a:pt x="432" y="653"/>
                  </a:lnTo>
                  <a:lnTo>
                    <a:pt x="502" y="575"/>
                  </a:lnTo>
                  <a:lnTo>
                    <a:pt x="575" y="502"/>
                  </a:lnTo>
                  <a:lnTo>
                    <a:pt x="653" y="432"/>
                  </a:lnTo>
                  <a:lnTo>
                    <a:pt x="734" y="367"/>
                  </a:lnTo>
                  <a:lnTo>
                    <a:pt x="820" y="306"/>
                  </a:lnTo>
                  <a:lnTo>
                    <a:pt x="909" y="250"/>
                  </a:lnTo>
                  <a:lnTo>
                    <a:pt x="1001" y="200"/>
                  </a:lnTo>
                  <a:lnTo>
                    <a:pt x="1097" y="155"/>
                  </a:lnTo>
                  <a:lnTo>
                    <a:pt x="1195" y="115"/>
                  </a:lnTo>
                  <a:lnTo>
                    <a:pt x="1296" y="80"/>
                  </a:lnTo>
                  <a:lnTo>
                    <a:pt x="1400" y="52"/>
                  </a:lnTo>
                  <a:lnTo>
                    <a:pt x="1506" y="30"/>
                  </a:lnTo>
                  <a:lnTo>
                    <a:pt x="1615" y="13"/>
                  </a:lnTo>
                  <a:lnTo>
                    <a:pt x="1724" y="3"/>
                  </a:lnTo>
                  <a:lnTo>
                    <a:pt x="1835" y="0"/>
                  </a:lnTo>
                  <a:close/>
                </a:path>
              </a:pathLst>
            </a:custGeom>
            <a:grpFill/>
            <a:ln w="0">
              <a:solidFill>
                <a:srgbClr val="7D506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48AB215F-DEEF-4BAB-8A55-4493AB8E1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4" y="1933"/>
              <a:ext cx="36" cy="36"/>
            </a:xfrm>
            <a:custGeom>
              <a:avLst/>
              <a:gdLst>
                <a:gd name="T0" fmla="*/ 107 w 215"/>
                <a:gd name="T1" fmla="*/ 0 h 216"/>
                <a:gd name="T2" fmla="*/ 132 w 215"/>
                <a:gd name="T3" fmla="*/ 3 h 216"/>
                <a:gd name="T4" fmla="*/ 155 w 215"/>
                <a:gd name="T5" fmla="*/ 11 h 216"/>
                <a:gd name="T6" fmla="*/ 175 w 215"/>
                <a:gd name="T7" fmla="*/ 23 h 216"/>
                <a:gd name="T8" fmla="*/ 192 w 215"/>
                <a:gd name="T9" fmla="*/ 40 h 216"/>
                <a:gd name="T10" fmla="*/ 204 w 215"/>
                <a:gd name="T11" fmla="*/ 60 h 216"/>
                <a:gd name="T12" fmla="*/ 213 w 215"/>
                <a:gd name="T13" fmla="*/ 84 h 216"/>
                <a:gd name="T14" fmla="*/ 215 w 215"/>
                <a:gd name="T15" fmla="*/ 108 h 216"/>
                <a:gd name="T16" fmla="*/ 213 w 215"/>
                <a:gd name="T17" fmla="*/ 133 h 216"/>
                <a:gd name="T18" fmla="*/ 204 w 215"/>
                <a:gd name="T19" fmla="*/ 156 h 216"/>
                <a:gd name="T20" fmla="*/ 192 w 215"/>
                <a:gd name="T21" fmla="*/ 176 h 216"/>
                <a:gd name="T22" fmla="*/ 175 w 215"/>
                <a:gd name="T23" fmla="*/ 193 h 216"/>
                <a:gd name="T24" fmla="*/ 155 w 215"/>
                <a:gd name="T25" fmla="*/ 205 h 216"/>
                <a:gd name="T26" fmla="*/ 132 w 215"/>
                <a:gd name="T27" fmla="*/ 213 h 216"/>
                <a:gd name="T28" fmla="*/ 107 w 215"/>
                <a:gd name="T29" fmla="*/ 216 h 216"/>
                <a:gd name="T30" fmla="*/ 83 w 215"/>
                <a:gd name="T31" fmla="*/ 213 h 216"/>
                <a:gd name="T32" fmla="*/ 61 w 215"/>
                <a:gd name="T33" fmla="*/ 205 h 216"/>
                <a:gd name="T34" fmla="*/ 41 w 215"/>
                <a:gd name="T35" fmla="*/ 193 h 216"/>
                <a:gd name="T36" fmla="*/ 24 w 215"/>
                <a:gd name="T37" fmla="*/ 176 h 216"/>
                <a:gd name="T38" fmla="*/ 11 w 215"/>
                <a:gd name="T39" fmla="*/ 156 h 216"/>
                <a:gd name="T40" fmla="*/ 3 w 215"/>
                <a:gd name="T41" fmla="*/ 133 h 216"/>
                <a:gd name="T42" fmla="*/ 0 w 215"/>
                <a:gd name="T43" fmla="*/ 108 h 216"/>
                <a:gd name="T44" fmla="*/ 3 w 215"/>
                <a:gd name="T45" fmla="*/ 84 h 216"/>
                <a:gd name="T46" fmla="*/ 11 w 215"/>
                <a:gd name="T47" fmla="*/ 60 h 216"/>
                <a:gd name="T48" fmla="*/ 24 w 215"/>
                <a:gd name="T49" fmla="*/ 40 h 216"/>
                <a:gd name="T50" fmla="*/ 41 w 215"/>
                <a:gd name="T51" fmla="*/ 23 h 216"/>
                <a:gd name="T52" fmla="*/ 61 w 215"/>
                <a:gd name="T53" fmla="*/ 11 h 216"/>
                <a:gd name="T54" fmla="*/ 83 w 215"/>
                <a:gd name="T55" fmla="*/ 3 h 216"/>
                <a:gd name="T56" fmla="*/ 107 w 215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5" h="216">
                  <a:moveTo>
                    <a:pt x="107" y="0"/>
                  </a:moveTo>
                  <a:lnTo>
                    <a:pt x="132" y="3"/>
                  </a:lnTo>
                  <a:lnTo>
                    <a:pt x="155" y="11"/>
                  </a:lnTo>
                  <a:lnTo>
                    <a:pt x="175" y="23"/>
                  </a:lnTo>
                  <a:lnTo>
                    <a:pt x="192" y="40"/>
                  </a:lnTo>
                  <a:lnTo>
                    <a:pt x="204" y="60"/>
                  </a:lnTo>
                  <a:lnTo>
                    <a:pt x="213" y="84"/>
                  </a:lnTo>
                  <a:lnTo>
                    <a:pt x="215" y="108"/>
                  </a:lnTo>
                  <a:lnTo>
                    <a:pt x="213" y="133"/>
                  </a:lnTo>
                  <a:lnTo>
                    <a:pt x="204" y="156"/>
                  </a:lnTo>
                  <a:lnTo>
                    <a:pt x="192" y="176"/>
                  </a:lnTo>
                  <a:lnTo>
                    <a:pt x="175" y="193"/>
                  </a:lnTo>
                  <a:lnTo>
                    <a:pt x="155" y="205"/>
                  </a:lnTo>
                  <a:lnTo>
                    <a:pt x="132" y="213"/>
                  </a:lnTo>
                  <a:lnTo>
                    <a:pt x="107" y="216"/>
                  </a:lnTo>
                  <a:lnTo>
                    <a:pt x="83" y="213"/>
                  </a:lnTo>
                  <a:lnTo>
                    <a:pt x="61" y="205"/>
                  </a:lnTo>
                  <a:lnTo>
                    <a:pt x="41" y="193"/>
                  </a:lnTo>
                  <a:lnTo>
                    <a:pt x="24" y="176"/>
                  </a:lnTo>
                  <a:lnTo>
                    <a:pt x="11" y="156"/>
                  </a:lnTo>
                  <a:lnTo>
                    <a:pt x="3" y="133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1" y="60"/>
                  </a:lnTo>
                  <a:lnTo>
                    <a:pt x="24" y="40"/>
                  </a:lnTo>
                  <a:lnTo>
                    <a:pt x="41" y="23"/>
                  </a:lnTo>
                  <a:lnTo>
                    <a:pt x="61" y="11"/>
                  </a:lnTo>
                  <a:lnTo>
                    <a:pt x="83" y="3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solidFill>
                <a:srgbClr val="7D506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AC609B52-839F-4D23-8542-B26E919DE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1962"/>
              <a:ext cx="36" cy="36"/>
            </a:xfrm>
            <a:custGeom>
              <a:avLst/>
              <a:gdLst>
                <a:gd name="T0" fmla="*/ 108 w 216"/>
                <a:gd name="T1" fmla="*/ 0 h 216"/>
                <a:gd name="T2" fmla="*/ 132 w 216"/>
                <a:gd name="T3" fmla="*/ 3 h 216"/>
                <a:gd name="T4" fmla="*/ 156 w 216"/>
                <a:gd name="T5" fmla="*/ 11 h 216"/>
                <a:gd name="T6" fmla="*/ 175 w 216"/>
                <a:gd name="T7" fmla="*/ 24 h 216"/>
                <a:gd name="T8" fmla="*/ 191 w 216"/>
                <a:gd name="T9" fmla="*/ 41 h 216"/>
                <a:gd name="T10" fmla="*/ 205 w 216"/>
                <a:gd name="T11" fmla="*/ 61 h 216"/>
                <a:gd name="T12" fmla="*/ 212 w 216"/>
                <a:gd name="T13" fmla="*/ 83 h 216"/>
                <a:gd name="T14" fmla="*/ 216 w 216"/>
                <a:gd name="T15" fmla="*/ 108 h 216"/>
                <a:gd name="T16" fmla="*/ 212 w 216"/>
                <a:gd name="T17" fmla="*/ 132 h 216"/>
                <a:gd name="T18" fmla="*/ 205 w 216"/>
                <a:gd name="T19" fmla="*/ 155 h 216"/>
                <a:gd name="T20" fmla="*/ 191 w 216"/>
                <a:gd name="T21" fmla="*/ 176 h 216"/>
                <a:gd name="T22" fmla="*/ 175 w 216"/>
                <a:gd name="T23" fmla="*/ 192 h 216"/>
                <a:gd name="T24" fmla="*/ 156 w 216"/>
                <a:gd name="T25" fmla="*/ 204 h 216"/>
                <a:gd name="T26" fmla="*/ 132 w 216"/>
                <a:gd name="T27" fmla="*/ 213 h 216"/>
                <a:gd name="T28" fmla="*/ 108 w 216"/>
                <a:gd name="T29" fmla="*/ 216 h 216"/>
                <a:gd name="T30" fmla="*/ 83 w 216"/>
                <a:gd name="T31" fmla="*/ 213 h 216"/>
                <a:gd name="T32" fmla="*/ 60 w 216"/>
                <a:gd name="T33" fmla="*/ 204 h 216"/>
                <a:gd name="T34" fmla="*/ 40 w 216"/>
                <a:gd name="T35" fmla="*/ 192 h 216"/>
                <a:gd name="T36" fmla="*/ 23 w 216"/>
                <a:gd name="T37" fmla="*/ 176 h 216"/>
                <a:gd name="T38" fmla="*/ 11 w 216"/>
                <a:gd name="T39" fmla="*/ 155 h 216"/>
                <a:gd name="T40" fmla="*/ 3 w 216"/>
                <a:gd name="T41" fmla="*/ 132 h 216"/>
                <a:gd name="T42" fmla="*/ 0 w 216"/>
                <a:gd name="T43" fmla="*/ 108 h 216"/>
                <a:gd name="T44" fmla="*/ 3 w 216"/>
                <a:gd name="T45" fmla="*/ 83 h 216"/>
                <a:gd name="T46" fmla="*/ 11 w 216"/>
                <a:gd name="T47" fmla="*/ 61 h 216"/>
                <a:gd name="T48" fmla="*/ 23 w 216"/>
                <a:gd name="T49" fmla="*/ 41 h 216"/>
                <a:gd name="T50" fmla="*/ 40 w 216"/>
                <a:gd name="T51" fmla="*/ 24 h 216"/>
                <a:gd name="T52" fmla="*/ 60 w 216"/>
                <a:gd name="T53" fmla="*/ 11 h 216"/>
                <a:gd name="T54" fmla="*/ 83 w 216"/>
                <a:gd name="T55" fmla="*/ 3 h 216"/>
                <a:gd name="T56" fmla="*/ 108 w 216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216">
                  <a:moveTo>
                    <a:pt x="108" y="0"/>
                  </a:moveTo>
                  <a:lnTo>
                    <a:pt x="132" y="3"/>
                  </a:lnTo>
                  <a:lnTo>
                    <a:pt x="156" y="11"/>
                  </a:lnTo>
                  <a:lnTo>
                    <a:pt x="175" y="24"/>
                  </a:lnTo>
                  <a:lnTo>
                    <a:pt x="191" y="41"/>
                  </a:lnTo>
                  <a:lnTo>
                    <a:pt x="205" y="61"/>
                  </a:lnTo>
                  <a:lnTo>
                    <a:pt x="212" y="83"/>
                  </a:lnTo>
                  <a:lnTo>
                    <a:pt x="216" y="108"/>
                  </a:lnTo>
                  <a:lnTo>
                    <a:pt x="212" y="132"/>
                  </a:lnTo>
                  <a:lnTo>
                    <a:pt x="205" y="155"/>
                  </a:lnTo>
                  <a:lnTo>
                    <a:pt x="191" y="176"/>
                  </a:lnTo>
                  <a:lnTo>
                    <a:pt x="175" y="192"/>
                  </a:lnTo>
                  <a:lnTo>
                    <a:pt x="156" y="204"/>
                  </a:lnTo>
                  <a:lnTo>
                    <a:pt x="132" y="213"/>
                  </a:lnTo>
                  <a:lnTo>
                    <a:pt x="108" y="216"/>
                  </a:lnTo>
                  <a:lnTo>
                    <a:pt x="83" y="213"/>
                  </a:lnTo>
                  <a:lnTo>
                    <a:pt x="60" y="204"/>
                  </a:lnTo>
                  <a:lnTo>
                    <a:pt x="40" y="192"/>
                  </a:lnTo>
                  <a:lnTo>
                    <a:pt x="23" y="176"/>
                  </a:lnTo>
                  <a:lnTo>
                    <a:pt x="11" y="155"/>
                  </a:lnTo>
                  <a:lnTo>
                    <a:pt x="3" y="132"/>
                  </a:lnTo>
                  <a:lnTo>
                    <a:pt x="0" y="108"/>
                  </a:lnTo>
                  <a:lnTo>
                    <a:pt x="3" y="83"/>
                  </a:lnTo>
                  <a:lnTo>
                    <a:pt x="11" y="61"/>
                  </a:lnTo>
                  <a:lnTo>
                    <a:pt x="23" y="41"/>
                  </a:lnTo>
                  <a:lnTo>
                    <a:pt x="40" y="24"/>
                  </a:lnTo>
                  <a:lnTo>
                    <a:pt x="60" y="11"/>
                  </a:lnTo>
                  <a:lnTo>
                    <a:pt x="83" y="3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7D506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7" name="Group 14">
            <a:extLst>
              <a:ext uri="{FF2B5EF4-FFF2-40B4-BE49-F238E27FC236}">
                <a16:creationId xmlns:a16="http://schemas.microsoft.com/office/drawing/2014/main" id="{F8BAFC28-574F-4B26-8025-9FC1EDA239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27722" y="3910614"/>
            <a:ext cx="498233" cy="498233"/>
            <a:chOff x="2965" y="1712"/>
            <a:chExt cx="556" cy="556"/>
          </a:xfrm>
          <a:solidFill>
            <a:srgbClr val="7D506B"/>
          </a:solidFill>
        </p:grpSpPr>
        <p:sp>
          <p:nvSpPr>
            <p:cNvPr id="58" name="Freeform 16">
              <a:extLst>
                <a:ext uri="{FF2B5EF4-FFF2-40B4-BE49-F238E27FC236}">
                  <a16:creationId xmlns:a16="http://schemas.microsoft.com/office/drawing/2014/main" id="{931939A2-6AB8-401C-82A3-42CF63EE0F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65" y="1712"/>
              <a:ext cx="556" cy="556"/>
            </a:xfrm>
            <a:custGeom>
              <a:avLst/>
              <a:gdLst>
                <a:gd name="T0" fmla="*/ 2453 w 3336"/>
                <a:gd name="T1" fmla="*/ 786 h 3334"/>
                <a:gd name="T2" fmla="*/ 2461 w 3336"/>
                <a:gd name="T3" fmla="*/ 2528 h 3334"/>
                <a:gd name="T4" fmla="*/ 2444 w 3336"/>
                <a:gd name="T5" fmla="*/ 2618 h 3334"/>
                <a:gd name="T6" fmla="*/ 2487 w 3336"/>
                <a:gd name="T7" fmla="*/ 2641 h 3334"/>
                <a:gd name="T8" fmla="*/ 2551 w 3336"/>
                <a:gd name="T9" fmla="*/ 2600 h 3334"/>
                <a:gd name="T10" fmla="*/ 2577 w 3336"/>
                <a:gd name="T11" fmla="*/ 2528 h 3334"/>
                <a:gd name="T12" fmla="*/ 2564 w 3336"/>
                <a:gd name="T13" fmla="*/ 796 h 3334"/>
                <a:gd name="T14" fmla="*/ 2512 w 3336"/>
                <a:gd name="T15" fmla="*/ 744 h 3334"/>
                <a:gd name="T16" fmla="*/ 2430 w 3336"/>
                <a:gd name="T17" fmla="*/ 731 h 3334"/>
                <a:gd name="T18" fmla="*/ 1004 w 3336"/>
                <a:gd name="T19" fmla="*/ 744 h 3334"/>
                <a:gd name="T20" fmla="*/ 914 w 3336"/>
                <a:gd name="T21" fmla="*/ 799 h 3334"/>
                <a:gd name="T22" fmla="*/ 858 w 3336"/>
                <a:gd name="T23" fmla="*/ 890 h 3334"/>
                <a:gd name="T24" fmla="*/ 846 w 3336"/>
                <a:gd name="T25" fmla="*/ 2414 h 3334"/>
                <a:gd name="T26" fmla="*/ 872 w 3336"/>
                <a:gd name="T27" fmla="*/ 2519 h 3334"/>
                <a:gd name="T28" fmla="*/ 940 w 3336"/>
                <a:gd name="T29" fmla="*/ 2599 h 3334"/>
                <a:gd name="T30" fmla="*/ 1040 w 3336"/>
                <a:gd name="T31" fmla="*/ 2641 h 3334"/>
                <a:gd name="T32" fmla="*/ 2257 w 3336"/>
                <a:gd name="T33" fmla="*/ 2641 h 3334"/>
                <a:gd name="T34" fmla="*/ 2321 w 3336"/>
                <a:gd name="T35" fmla="*/ 2600 h 3334"/>
                <a:gd name="T36" fmla="*/ 2346 w 3336"/>
                <a:gd name="T37" fmla="*/ 2528 h 3334"/>
                <a:gd name="T38" fmla="*/ 2334 w 3336"/>
                <a:gd name="T39" fmla="*/ 796 h 3334"/>
                <a:gd name="T40" fmla="*/ 2281 w 3336"/>
                <a:gd name="T41" fmla="*/ 744 h 3334"/>
                <a:gd name="T42" fmla="*/ 1077 w 3336"/>
                <a:gd name="T43" fmla="*/ 731 h 3334"/>
                <a:gd name="T44" fmla="*/ 1869 w 3336"/>
                <a:gd name="T45" fmla="*/ 12 h 3334"/>
                <a:gd name="T46" fmla="*/ 2158 w 3336"/>
                <a:gd name="T47" fmla="*/ 73 h 3334"/>
                <a:gd name="T48" fmla="*/ 2426 w 3336"/>
                <a:gd name="T49" fmla="*/ 182 h 3334"/>
                <a:gd name="T50" fmla="*/ 2668 w 3336"/>
                <a:gd name="T51" fmla="*/ 333 h 3334"/>
                <a:gd name="T52" fmla="*/ 2880 w 3336"/>
                <a:gd name="T53" fmla="*/ 522 h 3334"/>
                <a:gd name="T54" fmla="*/ 3058 w 3336"/>
                <a:gd name="T55" fmla="*/ 745 h 3334"/>
                <a:gd name="T56" fmla="*/ 3196 w 3336"/>
                <a:gd name="T57" fmla="*/ 996 h 3334"/>
                <a:gd name="T58" fmla="*/ 3288 w 3336"/>
                <a:gd name="T59" fmla="*/ 1271 h 3334"/>
                <a:gd name="T60" fmla="*/ 3333 w 3336"/>
                <a:gd name="T61" fmla="*/ 1565 h 3334"/>
                <a:gd name="T62" fmla="*/ 3324 w 3336"/>
                <a:gd name="T63" fmla="*/ 1869 h 3334"/>
                <a:gd name="T64" fmla="*/ 3263 w 3336"/>
                <a:gd name="T65" fmla="*/ 2157 h 3334"/>
                <a:gd name="T66" fmla="*/ 3154 w 3336"/>
                <a:gd name="T67" fmla="*/ 2425 h 3334"/>
                <a:gd name="T68" fmla="*/ 3003 w 3336"/>
                <a:gd name="T69" fmla="*/ 2667 h 3334"/>
                <a:gd name="T70" fmla="*/ 2813 w 3336"/>
                <a:gd name="T71" fmla="*/ 2879 h 3334"/>
                <a:gd name="T72" fmla="*/ 2591 w 3336"/>
                <a:gd name="T73" fmla="*/ 3056 h 3334"/>
                <a:gd name="T74" fmla="*/ 2339 w 3336"/>
                <a:gd name="T75" fmla="*/ 3194 h 3334"/>
                <a:gd name="T76" fmla="*/ 2064 w 3336"/>
                <a:gd name="T77" fmla="*/ 3287 h 3334"/>
                <a:gd name="T78" fmla="*/ 1770 w 3336"/>
                <a:gd name="T79" fmla="*/ 3331 h 3334"/>
                <a:gd name="T80" fmla="*/ 1466 w 3336"/>
                <a:gd name="T81" fmla="*/ 3322 h 3334"/>
                <a:gd name="T82" fmla="*/ 1178 w 3336"/>
                <a:gd name="T83" fmla="*/ 3261 h 3334"/>
                <a:gd name="T84" fmla="*/ 910 w 3336"/>
                <a:gd name="T85" fmla="*/ 3152 h 3334"/>
                <a:gd name="T86" fmla="*/ 668 w 3336"/>
                <a:gd name="T87" fmla="*/ 3001 h 3334"/>
                <a:gd name="T88" fmla="*/ 456 w 3336"/>
                <a:gd name="T89" fmla="*/ 2812 h 3334"/>
                <a:gd name="T90" fmla="*/ 278 w 3336"/>
                <a:gd name="T91" fmla="*/ 2589 h 3334"/>
                <a:gd name="T92" fmla="*/ 140 w 3336"/>
                <a:gd name="T93" fmla="*/ 2338 h 3334"/>
                <a:gd name="T94" fmla="*/ 47 w 3336"/>
                <a:gd name="T95" fmla="*/ 2063 h 3334"/>
                <a:gd name="T96" fmla="*/ 3 w 3336"/>
                <a:gd name="T97" fmla="*/ 1768 h 3334"/>
                <a:gd name="T98" fmla="*/ 12 w 3336"/>
                <a:gd name="T99" fmla="*/ 1466 h 3334"/>
                <a:gd name="T100" fmla="*/ 73 w 3336"/>
                <a:gd name="T101" fmla="*/ 1177 h 3334"/>
                <a:gd name="T102" fmla="*/ 182 w 3336"/>
                <a:gd name="T103" fmla="*/ 909 h 3334"/>
                <a:gd name="T104" fmla="*/ 333 w 3336"/>
                <a:gd name="T105" fmla="*/ 668 h 3334"/>
                <a:gd name="T106" fmla="*/ 523 w 3336"/>
                <a:gd name="T107" fmla="*/ 456 h 3334"/>
                <a:gd name="T108" fmla="*/ 745 w 3336"/>
                <a:gd name="T109" fmla="*/ 278 h 3334"/>
                <a:gd name="T110" fmla="*/ 997 w 3336"/>
                <a:gd name="T111" fmla="*/ 141 h 3334"/>
                <a:gd name="T112" fmla="*/ 1272 w 3336"/>
                <a:gd name="T113" fmla="*/ 48 h 3334"/>
                <a:gd name="T114" fmla="*/ 1566 w 3336"/>
                <a:gd name="T115" fmla="*/ 3 h 3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36" h="3334">
                  <a:moveTo>
                    <a:pt x="2430" y="731"/>
                  </a:moveTo>
                  <a:lnTo>
                    <a:pt x="2444" y="758"/>
                  </a:lnTo>
                  <a:lnTo>
                    <a:pt x="2453" y="786"/>
                  </a:lnTo>
                  <a:lnTo>
                    <a:pt x="2459" y="816"/>
                  </a:lnTo>
                  <a:lnTo>
                    <a:pt x="2461" y="847"/>
                  </a:lnTo>
                  <a:lnTo>
                    <a:pt x="2461" y="2528"/>
                  </a:lnTo>
                  <a:lnTo>
                    <a:pt x="2459" y="2560"/>
                  </a:lnTo>
                  <a:lnTo>
                    <a:pt x="2453" y="2589"/>
                  </a:lnTo>
                  <a:lnTo>
                    <a:pt x="2444" y="2618"/>
                  </a:lnTo>
                  <a:lnTo>
                    <a:pt x="2430" y="2644"/>
                  </a:lnTo>
                  <a:lnTo>
                    <a:pt x="2461" y="2644"/>
                  </a:lnTo>
                  <a:lnTo>
                    <a:pt x="2487" y="2641"/>
                  </a:lnTo>
                  <a:lnTo>
                    <a:pt x="2512" y="2632"/>
                  </a:lnTo>
                  <a:lnTo>
                    <a:pt x="2533" y="2619"/>
                  </a:lnTo>
                  <a:lnTo>
                    <a:pt x="2551" y="2600"/>
                  </a:lnTo>
                  <a:lnTo>
                    <a:pt x="2564" y="2579"/>
                  </a:lnTo>
                  <a:lnTo>
                    <a:pt x="2574" y="2555"/>
                  </a:lnTo>
                  <a:lnTo>
                    <a:pt x="2577" y="2528"/>
                  </a:lnTo>
                  <a:lnTo>
                    <a:pt x="2577" y="847"/>
                  </a:lnTo>
                  <a:lnTo>
                    <a:pt x="2574" y="821"/>
                  </a:lnTo>
                  <a:lnTo>
                    <a:pt x="2564" y="796"/>
                  </a:lnTo>
                  <a:lnTo>
                    <a:pt x="2551" y="775"/>
                  </a:lnTo>
                  <a:lnTo>
                    <a:pt x="2533" y="757"/>
                  </a:lnTo>
                  <a:lnTo>
                    <a:pt x="2512" y="744"/>
                  </a:lnTo>
                  <a:lnTo>
                    <a:pt x="2487" y="735"/>
                  </a:lnTo>
                  <a:lnTo>
                    <a:pt x="2461" y="731"/>
                  </a:lnTo>
                  <a:lnTo>
                    <a:pt x="2430" y="731"/>
                  </a:lnTo>
                  <a:close/>
                  <a:moveTo>
                    <a:pt x="1077" y="731"/>
                  </a:moveTo>
                  <a:lnTo>
                    <a:pt x="1040" y="735"/>
                  </a:lnTo>
                  <a:lnTo>
                    <a:pt x="1004" y="744"/>
                  </a:lnTo>
                  <a:lnTo>
                    <a:pt x="971" y="758"/>
                  </a:lnTo>
                  <a:lnTo>
                    <a:pt x="940" y="776"/>
                  </a:lnTo>
                  <a:lnTo>
                    <a:pt x="914" y="799"/>
                  </a:lnTo>
                  <a:lnTo>
                    <a:pt x="890" y="826"/>
                  </a:lnTo>
                  <a:lnTo>
                    <a:pt x="872" y="856"/>
                  </a:lnTo>
                  <a:lnTo>
                    <a:pt x="858" y="890"/>
                  </a:lnTo>
                  <a:lnTo>
                    <a:pt x="849" y="925"/>
                  </a:lnTo>
                  <a:lnTo>
                    <a:pt x="846" y="963"/>
                  </a:lnTo>
                  <a:lnTo>
                    <a:pt x="846" y="2414"/>
                  </a:lnTo>
                  <a:lnTo>
                    <a:pt x="849" y="2450"/>
                  </a:lnTo>
                  <a:lnTo>
                    <a:pt x="858" y="2486"/>
                  </a:lnTo>
                  <a:lnTo>
                    <a:pt x="872" y="2519"/>
                  </a:lnTo>
                  <a:lnTo>
                    <a:pt x="890" y="2550"/>
                  </a:lnTo>
                  <a:lnTo>
                    <a:pt x="914" y="2576"/>
                  </a:lnTo>
                  <a:lnTo>
                    <a:pt x="940" y="2599"/>
                  </a:lnTo>
                  <a:lnTo>
                    <a:pt x="971" y="2619"/>
                  </a:lnTo>
                  <a:lnTo>
                    <a:pt x="1004" y="2632"/>
                  </a:lnTo>
                  <a:lnTo>
                    <a:pt x="1040" y="2641"/>
                  </a:lnTo>
                  <a:lnTo>
                    <a:pt x="1077" y="2644"/>
                  </a:lnTo>
                  <a:lnTo>
                    <a:pt x="2230" y="2644"/>
                  </a:lnTo>
                  <a:lnTo>
                    <a:pt x="2257" y="2641"/>
                  </a:lnTo>
                  <a:lnTo>
                    <a:pt x="2281" y="2632"/>
                  </a:lnTo>
                  <a:lnTo>
                    <a:pt x="2303" y="2619"/>
                  </a:lnTo>
                  <a:lnTo>
                    <a:pt x="2321" y="2600"/>
                  </a:lnTo>
                  <a:lnTo>
                    <a:pt x="2334" y="2579"/>
                  </a:lnTo>
                  <a:lnTo>
                    <a:pt x="2343" y="2555"/>
                  </a:lnTo>
                  <a:lnTo>
                    <a:pt x="2346" y="2528"/>
                  </a:lnTo>
                  <a:lnTo>
                    <a:pt x="2346" y="847"/>
                  </a:lnTo>
                  <a:lnTo>
                    <a:pt x="2343" y="821"/>
                  </a:lnTo>
                  <a:lnTo>
                    <a:pt x="2334" y="796"/>
                  </a:lnTo>
                  <a:lnTo>
                    <a:pt x="2321" y="775"/>
                  </a:lnTo>
                  <a:lnTo>
                    <a:pt x="2303" y="757"/>
                  </a:lnTo>
                  <a:lnTo>
                    <a:pt x="2281" y="744"/>
                  </a:lnTo>
                  <a:lnTo>
                    <a:pt x="2257" y="735"/>
                  </a:lnTo>
                  <a:lnTo>
                    <a:pt x="2230" y="731"/>
                  </a:lnTo>
                  <a:lnTo>
                    <a:pt x="1077" y="731"/>
                  </a:lnTo>
                  <a:close/>
                  <a:moveTo>
                    <a:pt x="1667" y="0"/>
                  </a:moveTo>
                  <a:lnTo>
                    <a:pt x="1770" y="3"/>
                  </a:lnTo>
                  <a:lnTo>
                    <a:pt x="1869" y="12"/>
                  </a:lnTo>
                  <a:lnTo>
                    <a:pt x="1967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8" y="333"/>
                  </a:lnTo>
                  <a:lnTo>
                    <a:pt x="2743" y="393"/>
                  </a:lnTo>
                  <a:lnTo>
                    <a:pt x="2813" y="456"/>
                  </a:lnTo>
                  <a:lnTo>
                    <a:pt x="2880" y="522"/>
                  </a:lnTo>
                  <a:lnTo>
                    <a:pt x="2944" y="594"/>
                  </a:lnTo>
                  <a:lnTo>
                    <a:pt x="3003" y="668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09"/>
                  </a:lnTo>
                  <a:lnTo>
                    <a:pt x="3196" y="996"/>
                  </a:lnTo>
                  <a:lnTo>
                    <a:pt x="3231" y="1086"/>
                  </a:lnTo>
                  <a:lnTo>
                    <a:pt x="3263" y="1177"/>
                  </a:lnTo>
                  <a:lnTo>
                    <a:pt x="3288" y="1271"/>
                  </a:lnTo>
                  <a:lnTo>
                    <a:pt x="3310" y="1368"/>
                  </a:lnTo>
                  <a:lnTo>
                    <a:pt x="3324" y="1466"/>
                  </a:lnTo>
                  <a:lnTo>
                    <a:pt x="3333" y="1565"/>
                  </a:lnTo>
                  <a:lnTo>
                    <a:pt x="3336" y="1667"/>
                  </a:lnTo>
                  <a:lnTo>
                    <a:pt x="3333" y="1768"/>
                  </a:lnTo>
                  <a:lnTo>
                    <a:pt x="3324" y="1869"/>
                  </a:lnTo>
                  <a:lnTo>
                    <a:pt x="3310" y="1967"/>
                  </a:lnTo>
                  <a:lnTo>
                    <a:pt x="3288" y="2063"/>
                  </a:lnTo>
                  <a:lnTo>
                    <a:pt x="3263" y="2157"/>
                  </a:lnTo>
                  <a:lnTo>
                    <a:pt x="3231" y="2248"/>
                  </a:lnTo>
                  <a:lnTo>
                    <a:pt x="3196" y="2338"/>
                  </a:lnTo>
                  <a:lnTo>
                    <a:pt x="3154" y="2425"/>
                  </a:lnTo>
                  <a:lnTo>
                    <a:pt x="3109" y="2508"/>
                  </a:lnTo>
                  <a:lnTo>
                    <a:pt x="3058" y="2589"/>
                  </a:lnTo>
                  <a:lnTo>
                    <a:pt x="3003" y="2667"/>
                  </a:lnTo>
                  <a:lnTo>
                    <a:pt x="2944" y="2741"/>
                  </a:lnTo>
                  <a:lnTo>
                    <a:pt x="2880" y="2812"/>
                  </a:lnTo>
                  <a:lnTo>
                    <a:pt x="2813" y="2879"/>
                  </a:lnTo>
                  <a:lnTo>
                    <a:pt x="2743" y="2942"/>
                  </a:lnTo>
                  <a:lnTo>
                    <a:pt x="2668" y="3001"/>
                  </a:lnTo>
                  <a:lnTo>
                    <a:pt x="2591" y="3056"/>
                  </a:lnTo>
                  <a:lnTo>
                    <a:pt x="2510" y="3107"/>
                  </a:lnTo>
                  <a:lnTo>
                    <a:pt x="2426" y="3152"/>
                  </a:lnTo>
                  <a:lnTo>
                    <a:pt x="2339" y="3194"/>
                  </a:lnTo>
                  <a:lnTo>
                    <a:pt x="2250" y="3230"/>
                  </a:lnTo>
                  <a:lnTo>
                    <a:pt x="2158" y="3261"/>
                  </a:lnTo>
                  <a:lnTo>
                    <a:pt x="2064" y="3287"/>
                  </a:lnTo>
                  <a:lnTo>
                    <a:pt x="1967" y="3307"/>
                  </a:lnTo>
                  <a:lnTo>
                    <a:pt x="1869" y="3322"/>
                  </a:lnTo>
                  <a:lnTo>
                    <a:pt x="1770" y="3331"/>
                  </a:lnTo>
                  <a:lnTo>
                    <a:pt x="1667" y="3334"/>
                  </a:lnTo>
                  <a:lnTo>
                    <a:pt x="1566" y="3331"/>
                  </a:lnTo>
                  <a:lnTo>
                    <a:pt x="1466" y="3322"/>
                  </a:lnTo>
                  <a:lnTo>
                    <a:pt x="1369" y="3307"/>
                  </a:lnTo>
                  <a:lnTo>
                    <a:pt x="1272" y="3287"/>
                  </a:lnTo>
                  <a:lnTo>
                    <a:pt x="1178" y="3261"/>
                  </a:lnTo>
                  <a:lnTo>
                    <a:pt x="1086" y="3230"/>
                  </a:lnTo>
                  <a:lnTo>
                    <a:pt x="997" y="3194"/>
                  </a:lnTo>
                  <a:lnTo>
                    <a:pt x="910" y="3152"/>
                  </a:lnTo>
                  <a:lnTo>
                    <a:pt x="826" y="3107"/>
                  </a:lnTo>
                  <a:lnTo>
                    <a:pt x="745" y="3056"/>
                  </a:lnTo>
                  <a:lnTo>
                    <a:pt x="668" y="3001"/>
                  </a:lnTo>
                  <a:lnTo>
                    <a:pt x="593" y="2942"/>
                  </a:lnTo>
                  <a:lnTo>
                    <a:pt x="523" y="2879"/>
                  </a:lnTo>
                  <a:lnTo>
                    <a:pt x="456" y="2812"/>
                  </a:lnTo>
                  <a:lnTo>
                    <a:pt x="392" y="2741"/>
                  </a:lnTo>
                  <a:lnTo>
                    <a:pt x="333" y="2667"/>
                  </a:lnTo>
                  <a:lnTo>
                    <a:pt x="278" y="2589"/>
                  </a:lnTo>
                  <a:lnTo>
                    <a:pt x="227" y="2508"/>
                  </a:lnTo>
                  <a:lnTo>
                    <a:pt x="182" y="2425"/>
                  </a:lnTo>
                  <a:lnTo>
                    <a:pt x="140" y="2338"/>
                  </a:lnTo>
                  <a:lnTo>
                    <a:pt x="105" y="2248"/>
                  </a:lnTo>
                  <a:lnTo>
                    <a:pt x="73" y="2157"/>
                  </a:lnTo>
                  <a:lnTo>
                    <a:pt x="47" y="2063"/>
                  </a:lnTo>
                  <a:lnTo>
                    <a:pt x="26" y="1967"/>
                  </a:lnTo>
                  <a:lnTo>
                    <a:pt x="12" y="1869"/>
                  </a:lnTo>
                  <a:lnTo>
                    <a:pt x="3" y="1768"/>
                  </a:lnTo>
                  <a:lnTo>
                    <a:pt x="0" y="1667"/>
                  </a:lnTo>
                  <a:lnTo>
                    <a:pt x="3" y="1565"/>
                  </a:lnTo>
                  <a:lnTo>
                    <a:pt x="12" y="1466"/>
                  </a:lnTo>
                  <a:lnTo>
                    <a:pt x="26" y="1368"/>
                  </a:lnTo>
                  <a:lnTo>
                    <a:pt x="47" y="1271"/>
                  </a:lnTo>
                  <a:lnTo>
                    <a:pt x="73" y="1177"/>
                  </a:lnTo>
                  <a:lnTo>
                    <a:pt x="105" y="1086"/>
                  </a:lnTo>
                  <a:lnTo>
                    <a:pt x="140" y="996"/>
                  </a:lnTo>
                  <a:lnTo>
                    <a:pt x="182" y="909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3" y="668"/>
                  </a:lnTo>
                  <a:lnTo>
                    <a:pt x="392" y="594"/>
                  </a:lnTo>
                  <a:lnTo>
                    <a:pt x="456" y="522"/>
                  </a:lnTo>
                  <a:lnTo>
                    <a:pt x="523" y="456"/>
                  </a:lnTo>
                  <a:lnTo>
                    <a:pt x="593" y="393"/>
                  </a:lnTo>
                  <a:lnTo>
                    <a:pt x="668" y="333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9" y="27"/>
                  </a:lnTo>
                  <a:lnTo>
                    <a:pt x="1466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solidFill>
                <a:srgbClr val="7D506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658E7E18-FF1D-47E8-A63F-723B9CA9F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9" y="1902"/>
              <a:ext cx="184" cy="183"/>
            </a:xfrm>
            <a:custGeom>
              <a:avLst/>
              <a:gdLst>
                <a:gd name="T0" fmla="*/ 205 w 1099"/>
                <a:gd name="T1" fmla="*/ 7 h 1101"/>
                <a:gd name="T2" fmla="*/ 238 w 1099"/>
                <a:gd name="T3" fmla="*/ 35 h 1101"/>
                <a:gd name="T4" fmla="*/ 281 w 1099"/>
                <a:gd name="T5" fmla="*/ 76 h 1101"/>
                <a:gd name="T6" fmla="*/ 330 w 1099"/>
                <a:gd name="T7" fmla="*/ 124 h 1101"/>
                <a:gd name="T8" fmla="*/ 373 w 1099"/>
                <a:gd name="T9" fmla="*/ 167 h 1101"/>
                <a:gd name="T10" fmla="*/ 398 w 1099"/>
                <a:gd name="T11" fmla="*/ 191 h 1101"/>
                <a:gd name="T12" fmla="*/ 406 w 1099"/>
                <a:gd name="T13" fmla="*/ 199 h 1101"/>
                <a:gd name="T14" fmla="*/ 423 w 1099"/>
                <a:gd name="T15" fmla="*/ 227 h 1101"/>
                <a:gd name="T16" fmla="*/ 424 w 1099"/>
                <a:gd name="T17" fmla="*/ 269 h 1101"/>
                <a:gd name="T18" fmla="*/ 395 w 1099"/>
                <a:gd name="T19" fmla="*/ 311 h 1101"/>
                <a:gd name="T20" fmla="*/ 356 w 1099"/>
                <a:gd name="T21" fmla="*/ 354 h 1101"/>
                <a:gd name="T22" fmla="*/ 324 w 1099"/>
                <a:gd name="T23" fmla="*/ 391 h 1101"/>
                <a:gd name="T24" fmla="*/ 337 w 1099"/>
                <a:gd name="T25" fmla="*/ 450 h 1101"/>
                <a:gd name="T26" fmla="*/ 386 w 1099"/>
                <a:gd name="T27" fmla="*/ 525 h 1101"/>
                <a:gd name="T28" fmla="*/ 463 w 1099"/>
                <a:gd name="T29" fmla="*/ 617 h 1101"/>
                <a:gd name="T30" fmla="*/ 545 w 1099"/>
                <a:gd name="T31" fmla="*/ 690 h 1101"/>
                <a:gd name="T32" fmla="*/ 601 w 1099"/>
                <a:gd name="T33" fmla="*/ 729 h 1101"/>
                <a:gd name="T34" fmla="*/ 654 w 1099"/>
                <a:gd name="T35" fmla="*/ 762 h 1101"/>
                <a:gd name="T36" fmla="*/ 691 w 1099"/>
                <a:gd name="T37" fmla="*/ 783 h 1101"/>
                <a:gd name="T38" fmla="*/ 706 w 1099"/>
                <a:gd name="T39" fmla="*/ 780 h 1101"/>
                <a:gd name="T40" fmla="*/ 742 w 1099"/>
                <a:gd name="T41" fmla="*/ 748 h 1101"/>
                <a:gd name="T42" fmla="*/ 787 w 1099"/>
                <a:gd name="T43" fmla="*/ 708 h 1101"/>
                <a:gd name="T44" fmla="*/ 831 w 1099"/>
                <a:gd name="T45" fmla="*/ 677 h 1101"/>
                <a:gd name="T46" fmla="*/ 873 w 1099"/>
                <a:gd name="T47" fmla="*/ 678 h 1101"/>
                <a:gd name="T48" fmla="*/ 900 w 1099"/>
                <a:gd name="T49" fmla="*/ 696 h 1101"/>
                <a:gd name="T50" fmla="*/ 908 w 1099"/>
                <a:gd name="T51" fmla="*/ 704 h 1101"/>
                <a:gd name="T52" fmla="*/ 933 w 1099"/>
                <a:gd name="T53" fmla="*/ 729 h 1101"/>
                <a:gd name="T54" fmla="*/ 975 w 1099"/>
                <a:gd name="T55" fmla="*/ 772 h 1101"/>
                <a:gd name="T56" fmla="*/ 1024 w 1099"/>
                <a:gd name="T57" fmla="*/ 821 h 1101"/>
                <a:gd name="T58" fmla="*/ 1065 w 1099"/>
                <a:gd name="T59" fmla="*/ 864 h 1101"/>
                <a:gd name="T60" fmla="*/ 1092 w 1099"/>
                <a:gd name="T61" fmla="*/ 897 h 1101"/>
                <a:gd name="T62" fmla="*/ 1099 w 1099"/>
                <a:gd name="T63" fmla="*/ 937 h 1101"/>
                <a:gd name="T64" fmla="*/ 1095 w 1099"/>
                <a:gd name="T65" fmla="*/ 954 h 1101"/>
                <a:gd name="T66" fmla="*/ 1063 w 1099"/>
                <a:gd name="T67" fmla="*/ 1003 h 1101"/>
                <a:gd name="T68" fmla="*/ 1021 w 1099"/>
                <a:gd name="T69" fmla="*/ 1046 h 1101"/>
                <a:gd name="T70" fmla="*/ 958 w 1099"/>
                <a:gd name="T71" fmla="*/ 1080 h 1101"/>
                <a:gd name="T72" fmla="*/ 862 w 1099"/>
                <a:gd name="T73" fmla="*/ 1099 h 1101"/>
                <a:gd name="T74" fmla="*/ 724 w 1099"/>
                <a:gd name="T75" fmla="*/ 1089 h 1101"/>
                <a:gd name="T76" fmla="*/ 579 w 1099"/>
                <a:gd name="T77" fmla="*/ 1030 h 1101"/>
                <a:gd name="T78" fmla="*/ 442 w 1099"/>
                <a:gd name="T79" fmla="*/ 936 h 1101"/>
                <a:gd name="T80" fmla="*/ 318 w 1099"/>
                <a:gd name="T81" fmla="*/ 821 h 1101"/>
                <a:gd name="T82" fmla="*/ 203 w 1099"/>
                <a:gd name="T83" fmla="*/ 700 h 1101"/>
                <a:gd name="T84" fmla="*/ 100 w 1099"/>
                <a:gd name="T85" fmla="*/ 566 h 1101"/>
                <a:gd name="T86" fmla="*/ 27 w 1099"/>
                <a:gd name="T87" fmla="*/ 424 h 1101"/>
                <a:gd name="T88" fmla="*/ 0 w 1099"/>
                <a:gd name="T89" fmla="*/ 279 h 1101"/>
                <a:gd name="T90" fmla="*/ 13 w 1099"/>
                <a:gd name="T91" fmla="*/ 170 h 1101"/>
                <a:gd name="T92" fmla="*/ 42 w 1099"/>
                <a:gd name="T93" fmla="*/ 97 h 1101"/>
                <a:gd name="T94" fmla="*/ 84 w 1099"/>
                <a:gd name="T95" fmla="*/ 49 h 1101"/>
                <a:gd name="T96" fmla="*/ 131 w 1099"/>
                <a:gd name="T97" fmla="*/ 15 h 1101"/>
                <a:gd name="T98" fmla="*/ 156 w 1099"/>
                <a:gd name="T99" fmla="*/ 2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9" h="1101">
                  <a:moveTo>
                    <a:pt x="177" y="0"/>
                  </a:moveTo>
                  <a:lnTo>
                    <a:pt x="191" y="2"/>
                  </a:lnTo>
                  <a:lnTo>
                    <a:pt x="205" y="7"/>
                  </a:lnTo>
                  <a:lnTo>
                    <a:pt x="219" y="18"/>
                  </a:lnTo>
                  <a:lnTo>
                    <a:pt x="227" y="25"/>
                  </a:lnTo>
                  <a:lnTo>
                    <a:pt x="238" y="35"/>
                  </a:lnTo>
                  <a:lnTo>
                    <a:pt x="250" y="47"/>
                  </a:lnTo>
                  <a:lnTo>
                    <a:pt x="265" y="61"/>
                  </a:lnTo>
                  <a:lnTo>
                    <a:pt x="281" y="76"/>
                  </a:lnTo>
                  <a:lnTo>
                    <a:pt x="297" y="92"/>
                  </a:lnTo>
                  <a:lnTo>
                    <a:pt x="313" y="108"/>
                  </a:lnTo>
                  <a:lnTo>
                    <a:pt x="330" y="124"/>
                  </a:lnTo>
                  <a:lnTo>
                    <a:pt x="346" y="139"/>
                  </a:lnTo>
                  <a:lnTo>
                    <a:pt x="360" y="155"/>
                  </a:lnTo>
                  <a:lnTo>
                    <a:pt x="373" y="167"/>
                  </a:lnTo>
                  <a:lnTo>
                    <a:pt x="383" y="178"/>
                  </a:lnTo>
                  <a:lnTo>
                    <a:pt x="392" y="186"/>
                  </a:lnTo>
                  <a:lnTo>
                    <a:pt x="398" y="191"/>
                  </a:lnTo>
                  <a:lnTo>
                    <a:pt x="400" y="193"/>
                  </a:lnTo>
                  <a:lnTo>
                    <a:pt x="401" y="195"/>
                  </a:lnTo>
                  <a:lnTo>
                    <a:pt x="406" y="199"/>
                  </a:lnTo>
                  <a:lnTo>
                    <a:pt x="412" y="206"/>
                  </a:lnTo>
                  <a:lnTo>
                    <a:pt x="418" y="215"/>
                  </a:lnTo>
                  <a:lnTo>
                    <a:pt x="423" y="227"/>
                  </a:lnTo>
                  <a:lnTo>
                    <a:pt x="427" y="240"/>
                  </a:lnTo>
                  <a:lnTo>
                    <a:pt x="428" y="254"/>
                  </a:lnTo>
                  <a:lnTo>
                    <a:pt x="424" y="269"/>
                  </a:lnTo>
                  <a:lnTo>
                    <a:pt x="415" y="284"/>
                  </a:lnTo>
                  <a:lnTo>
                    <a:pt x="406" y="297"/>
                  </a:lnTo>
                  <a:lnTo>
                    <a:pt x="395" y="311"/>
                  </a:lnTo>
                  <a:lnTo>
                    <a:pt x="382" y="325"/>
                  </a:lnTo>
                  <a:lnTo>
                    <a:pt x="369" y="340"/>
                  </a:lnTo>
                  <a:lnTo>
                    <a:pt x="356" y="354"/>
                  </a:lnTo>
                  <a:lnTo>
                    <a:pt x="344" y="369"/>
                  </a:lnTo>
                  <a:lnTo>
                    <a:pt x="333" y="381"/>
                  </a:lnTo>
                  <a:lnTo>
                    <a:pt x="324" y="391"/>
                  </a:lnTo>
                  <a:lnTo>
                    <a:pt x="316" y="398"/>
                  </a:lnTo>
                  <a:lnTo>
                    <a:pt x="312" y="403"/>
                  </a:lnTo>
                  <a:lnTo>
                    <a:pt x="337" y="450"/>
                  </a:lnTo>
                  <a:lnTo>
                    <a:pt x="351" y="472"/>
                  </a:lnTo>
                  <a:lnTo>
                    <a:pt x="367" y="497"/>
                  </a:lnTo>
                  <a:lnTo>
                    <a:pt x="386" y="525"/>
                  </a:lnTo>
                  <a:lnTo>
                    <a:pt x="409" y="555"/>
                  </a:lnTo>
                  <a:lnTo>
                    <a:pt x="434" y="586"/>
                  </a:lnTo>
                  <a:lnTo>
                    <a:pt x="463" y="617"/>
                  </a:lnTo>
                  <a:lnTo>
                    <a:pt x="494" y="648"/>
                  </a:lnTo>
                  <a:lnTo>
                    <a:pt x="528" y="677"/>
                  </a:lnTo>
                  <a:lnTo>
                    <a:pt x="545" y="690"/>
                  </a:lnTo>
                  <a:lnTo>
                    <a:pt x="562" y="703"/>
                  </a:lnTo>
                  <a:lnTo>
                    <a:pt x="581" y="717"/>
                  </a:lnTo>
                  <a:lnTo>
                    <a:pt x="601" y="729"/>
                  </a:lnTo>
                  <a:lnTo>
                    <a:pt x="619" y="741"/>
                  </a:lnTo>
                  <a:lnTo>
                    <a:pt x="637" y="752"/>
                  </a:lnTo>
                  <a:lnTo>
                    <a:pt x="654" y="762"/>
                  </a:lnTo>
                  <a:lnTo>
                    <a:pt x="669" y="770"/>
                  </a:lnTo>
                  <a:lnTo>
                    <a:pt x="681" y="777"/>
                  </a:lnTo>
                  <a:lnTo>
                    <a:pt x="691" y="783"/>
                  </a:lnTo>
                  <a:lnTo>
                    <a:pt x="697" y="787"/>
                  </a:lnTo>
                  <a:lnTo>
                    <a:pt x="699" y="788"/>
                  </a:lnTo>
                  <a:lnTo>
                    <a:pt x="706" y="780"/>
                  </a:lnTo>
                  <a:lnTo>
                    <a:pt x="715" y="771"/>
                  </a:lnTo>
                  <a:lnTo>
                    <a:pt x="729" y="760"/>
                  </a:lnTo>
                  <a:lnTo>
                    <a:pt x="742" y="748"/>
                  </a:lnTo>
                  <a:lnTo>
                    <a:pt x="757" y="735"/>
                  </a:lnTo>
                  <a:lnTo>
                    <a:pt x="772" y="722"/>
                  </a:lnTo>
                  <a:lnTo>
                    <a:pt x="787" y="708"/>
                  </a:lnTo>
                  <a:lnTo>
                    <a:pt x="802" y="696"/>
                  </a:lnTo>
                  <a:lnTo>
                    <a:pt x="815" y="686"/>
                  </a:lnTo>
                  <a:lnTo>
                    <a:pt x="831" y="677"/>
                  </a:lnTo>
                  <a:lnTo>
                    <a:pt x="846" y="674"/>
                  </a:lnTo>
                  <a:lnTo>
                    <a:pt x="861" y="675"/>
                  </a:lnTo>
                  <a:lnTo>
                    <a:pt x="873" y="678"/>
                  </a:lnTo>
                  <a:lnTo>
                    <a:pt x="884" y="684"/>
                  </a:lnTo>
                  <a:lnTo>
                    <a:pt x="893" y="690"/>
                  </a:lnTo>
                  <a:lnTo>
                    <a:pt x="900" y="696"/>
                  </a:lnTo>
                  <a:lnTo>
                    <a:pt x="905" y="700"/>
                  </a:lnTo>
                  <a:lnTo>
                    <a:pt x="906" y="702"/>
                  </a:lnTo>
                  <a:lnTo>
                    <a:pt x="908" y="704"/>
                  </a:lnTo>
                  <a:lnTo>
                    <a:pt x="913" y="709"/>
                  </a:lnTo>
                  <a:lnTo>
                    <a:pt x="923" y="718"/>
                  </a:lnTo>
                  <a:lnTo>
                    <a:pt x="933" y="729"/>
                  </a:lnTo>
                  <a:lnTo>
                    <a:pt x="946" y="742"/>
                  </a:lnTo>
                  <a:lnTo>
                    <a:pt x="960" y="756"/>
                  </a:lnTo>
                  <a:lnTo>
                    <a:pt x="975" y="772"/>
                  </a:lnTo>
                  <a:lnTo>
                    <a:pt x="992" y="789"/>
                  </a:lnTo>
                  <a:lnTo>
                    <a:pt x="1008" y="805"/>
                  </a:lnTo>
                  <a:lnTo>
                    <a:pt x="1024" y="821"/>
                  </a:lnTo>
                  <a:lnTo>
                    <a:pt x="1039" y="836"/>
                  </a:lnTo>
                  <a:lnTo>
                    <a:pt x="1052" y="850"/>
                  </a:lnTo>
                  <a:lnTo>
                    <a:pt x="1065" y="864"/>
                  </a:lnTo>
                  <a:lnTo>
                    <a:pt x="1075" y="874"/>
                  </a:lnTo>
                  <a:lnTo>
                    <a:pt x="1082" y="882"/>
                  </a:lnTo>
                  <a:lnTo>
                    <a:pt x="1092" y="897"/>
                  </a:lnTo>
                  <a:lnTo>
                    <a:pt x="1098" y="911"/>
                  </a:lnTo>
                  <a:lnTo>
                    <a:pt x="1099" y="925"/>
                  </a:lnTo>
                  <a:lnTo>
                    <a:pt x="1099" y="937"/>
                  </a:lnTo>
                  <a:lnTo>
                    <a:pt x="1098" y="946"/>
                  </a:lnTo>
                  <a:lnTo>
                    <a:pt x="1096" y="952"/>
                  </a:lnTo>
                  <a:lnTo>
                    <a:pt x="1095" y="954"/>
                  </a:lnTo>
                  <a:lnTo>
                    <a:pt x="1085" y="970"/>
                  </a:lnTo>
                  <a:lnTo>
                    <a:pt x="1074" y="986"/>
                  </a:lnTo>
                  <a:lnTo>
                    <a:pt x="1063" y="1003"/>
                  </a:lnTo>
                  <a:lnTo>
                    <a:pt x="1050" y="1018"/>
                  </a:lnTo>
                  <a:lnTo>
                    <a:pt x="1036" y="1032"/>
                  </a:lnTo>
                  <a:lnTo>
                    <a:pt x="1021" y="1046"/>
                  </a:lnTo>
                  <a:lnTo>
                    <a:pt x="1003" y="1058"/>
                  </a:lnTo>
                  <a:lnTo>
                    <a:pt x="981" y="1070"/>
                  </a:lnTo>
                  <a:lnTo>
                    <a:pt x="958" y="1080"/>
                  </a:lnTo>
                  <a:lnTo>
                    <a:pt x="930" y="1088"/>
                  </a:lnTo>
                  <a:lnTo>
                    <a:pt x="898" y="1095"/>
                  </a:lnTo>
                  <a:lnTo>
                    <a:pt x="862" y="1099"/>
                  </a:lnTo>
                  <a:lnTo>
                    <a:pt x="821" y="1101"/>
                  </a:lnTo>
                  <a:lnTo>
                    <a:pt x="772" y="1098"/>
                  </a:lnTo>
                  <a:lnTo>
                    <a:pt x="724" y="1089"/>
                  </a:lnTo>
                  <a:lnTo>
                    <a:pt x="675" y="1074"/>
                  </a:lnTo>
                  <a:lnTo>
                    <a:pt x="627" y="1054"/>
                  </a:lnTo>
                  <a:lnTo>
                    <a:pt x="579" y="1030"/>
                  </a:lnTo>
                  <a:lnTo>
                    <a:pt x="533" y="1002"/>
                  </a:lnTo>
                  <a:lnTo>
                    <a:pt x="487" y="970"/>
                  </a:lnTo>
                  <a:lnTo>
                    <a:pt x="442" y="936"/>
                  </a:lnTo>
                  <a:lnTo>
                    <a:pt x="400" y="899"/>
                  </a:lnTo>
                  <a:lnTo>
                    <a:pt x="358" y="861"/>
                  </a:lnTo>
                  <a:lnTo>
                    <a:pt x="318" y="821"/>
                  </a:lnTo>
                  <a:lnTo>
                    <a:pt x="281" y="782"/>
                  </a:lnTo>
                  <a:lnTo>
                    <a:pt x="241" y="742"/>
                  </a:lnTo>
                  <a:lnTo>
                    <a:pt x="203" y="700"/>
                  </a:lnTo>
                  <a:lnTo>
                    <a:pt x="166" y="657"/>
                  </a:lnTo>
                  <a:lnTo>
                    <a:pt x="132" y="612"/>
                  </a:lnTo>
                  <a:lnTo>
                    <a:pt x="100" y="566"/>
                  </a:lnTo>
                  <a:lnTo>
                    <a:pt x="72" y="520"/>
                  </a:lnTo>
                  <a:lnTo>
                    <a:pt x="47" y="472"/>
                  </a:lnTo>
                  <a:lnTo>
                    <a:pt x="27" y="424"/>
                  </a:lnTo>
                  <a:lnTo>
                    <a:pt x="13" y="376"/>
                  </a:lnTo>
                  <a:lnTo>
                    <a:pt x="4" y="327"/>
                  </a:lnTo>
                  <a:lnTo>
                    <a:pt x="0" y="279"/>
                  </a:lnTo>
                  <a:lnTo>
                    <a:pt x="3" y="238"/>
                  </a:lnTo>
                  <a:lnTo>
                    <a:pt x="7" y="201"/>
                  </a:lnTo>
                  <a:lnTo>
                    <a:pt x="13" y="170"/>
                  </a:lnTo>
                  <a:lnTo>
                    <a:pt x="21" y="142"/>
                  </a:lnTo>
                  <a:lnTo>
                    <a:pt x="31" y="118"/>
                  </a:lnTo>
                  <a:lnTo>
                    <a:pt x="42" y="97"/>
                  </a:lnTo>
                  <a:lnTo>
                    <a:pt x="56" y="78"/>
                  </a:lnTo>
                  <a:lnTo>
                    <a:pt x="70" y="63"/>
                  </a:lnTo>
                  <a:lnTo>
                    <a:pt x="84" y="49"/>
                  </a:lnTo>
                  <a:lnTo>
                    <a:pt x="99" y="37"/>
                  </a:lnTo>
                  <a:lnTo>
                    <a:pt x="115" y="26"/>
                  </a:lnTo>
                  <a:lnTo>
                    <a:pt x="131" y="15"/>
                  </a:lnTo>
                  <a:lnTo>
                    <a:pt x="147" y="4"/>
                  </a:lnTo>
                  <a:lnTo>
                    <a:pt x="150" y="3"/>
                  </a:lnTo>
                  <a:lnTo>
                    <a:pt x="156" y="2"/>
                  </a:lnTo>
                  <a:lnTo>
                    <a:pt x="165" y="0"/>
                  </a:lnTo>
                  <a:lnTo>
                    <a:pt x="177" y="0"/>
                  </a:lnTo>
                  <a:close/>
                </a:path>
              </a:pathLst>
            </a:custGeom>
            <a:grpFill/>
            <a:ln w="0">
              <a:solidFill>
                <a:srgbClr val="7D506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4698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492</Words>
  <Application>Microsoft Office PowerPoint</Application>
  <PresentationFormat>와이드스크린</PresentationFormat>
  <Paragraphs>169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KoPub돋움체 Bold</vt:lpstr>
      <vt:lpstr>KoPub돋움체 Light</vt:lpstr>
      <vt:lpstr>KoPub돋움체 Medium</vt:lpstr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</dc:creator>
  <cp:lastModifiedBy>이진규</cp:lastModifiedBy>
  <cp:revision>86</cp:revision>
  <dcterms:created xsi:type="dcterms:W3CDTF">2018-05-18T02:52:57Z</dcterms:created>
  <dcterms:modified xsi:type="dcterms:W3CDTF">2020-04-23T08:45:58Z</dcterms:modified>
</cp:coreProperties>
</file>