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5"/>
  </p:notesMasterIdLst>
  <p:handoutMasterIdLst>
    <p:handoutMasterId r:id="rId16"/>
  </p:handoutMasterIdLst>
  <p:sldIdLst>
    <p:sldId id="1884" r:id="rId2"/>
    <p:sldId id="1886" r:id="rId3"/>
    <p:sldId id="1895" r:id="rId4"/>
    <p:sldId id="1896" r:id="rId5"/>
    <p:sldId id="1888" r:id="rId6"/>
    <p:sldId id="1901" r:id="rId7"/>
    <p:sldId id="1889" r:id="rId8"/>
    <p:sldId id="1892" r:id="rId9"/>
    <p:sldId id="1893" r:id="rId10"/>
    <p:sldId id="1897" r:id="rId11"/>
    <p:sldId id="1898" r:id="rId12"/>
    <p:sldId id="1899" r:id="rId13"/>
    <p:sldId id="1900" r:id="rId14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쇼핑몰" id="{360D3EA9-BA4F-442C-81B4-2F6B5B1F4570}">
          <p14:sldIdLst>
            <p14:sldId id="1884"/>
            <p14:sldId id="1886"/>
            <p14:sldId id="1895"/>
            <p14:sldId id="1896"/>
            <p14:sldId id="1888"/>
            <p14:sldId id="1901"/>
            <p14:sldId id="1889"/>
            <p14:sldId id="1892"/>
            <p14:sldId id="1893"/>
            <p14:sldId id="1897"/>
            <p14:sldId id="1898"/>
            <p14:sldId id="1899"/>
            <p14:sldId id="190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C81"/>
    <a:srgbClr val="CCCCCC"/>
    <a:srgbClr val="B5C7D3"/>
    <a:srgbClr val="84898C"/>
    <a:srgbClr val="292A2D"/>
    <a:srgbClr val="799DD7"/>
    <a:srgbClr val="FCEA30"/>
    <a:srgbClr val="666666"/>
    <a:srgbClr val="658DC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09" autoAdjust="0"/>
  </p:normalViewPr>
  <p:slideViewPr>
    <p:cSldViewPr>
      <p:cViewPr varScale="1">
        <p:scale>
          <a:sx n="89" d="100"/>
          <a:sy n="89" d="100"/>
        </p:scale>
        <p:origin x="-1050" y="-90"/>
      </p:cViewPr>
      <p:guideLst>
        <p:guide orient="horz" pos="4319"/>
        <p:guide pos="623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65E6AC-0CCA-40BF-A875-0B7BA12EF7F7}" type="datetimeFigureOut">
              <a:rPr lang="ko-KR" altLang="en-US"/>
              <a:pPr>
                <a:defRPr/>
              </a:pPr>
              <a:t>2020-04-21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543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 bwMode="auto"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E77AF43-E802-475E-A7CC-DA675FBB1514}" type="datetimeFigureOut">
              <a:rPr lang="ko-KR" altLang="en-US"/>
              <a:pPr>
                <a:defRPr/>
              </a:pPr>
              <a:t>2020-04-21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 bwMode="auto"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 bwMode="auto"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6" tIns="47763" rIns="95526" bIns="47763" numCol="1" anchor="b" anchorCtr="0" compatLnSpc="1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button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36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9219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8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1433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83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71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141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805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306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71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2786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557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https://developers.kakao.com/buttons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BEEB6-BD30-4C89-B759-1445A7C01CEC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269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xmlns="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xmlns="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xmlns="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xmlns="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3C615D1-B0CE-4D47-AB93-28FA57F2EA1C}"/>
              </a:ext>
            </a:extLst>
          </p:cNvPr>
          <p:cNvSpPr/>
          <p:nvPr/>
        </p:nvSpPr>
        <p:spPr>
          <a:xfrm>
            <a:off x="155266" y="1104174"/>
            <a:ext cx="2341291" cy="489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Shop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A14F1E69-10CC-4728-8AB0-CD0B3D4AE044}"/>
              </a:ext>
            </a:extLst>
          </p:cNvPr>
          <p:cNvGrpSpPr/>
          <p:nvPr/>
        </p:nvGrpSpPr>
        <p:grpSpPr>
          <a:xfrm>
            <a:off x="10891978" y="3943761"/>
            <a:ext cx="4107820" cy="647335"/>
            <a:chOff x="1603258" y="4725144"/>
            <a:chExt cx="4107820" cy="64733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53B625F8-7A93-4A88-BEDE-5588F581CEFF}"/>
                </a:ext>
              </a:extLst>
            </p:cNvPr>
            <p:cNvSpPr/>
            <p:nvPr/>
          </p:nvSpPr>
          <p:spPr>
            <a:xfrm>
              <a:off x="1603258" y="4725144"/>
              <a:ext cx="1944109" cy="64733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7A6AA870-6DB0-4B4F-9769-7A698EFD0308}"/>
                </a:ext>
              </a:extLst>
            </p:cNvPr>
            <p:cNvSpPr/>
            <p:nvPr/>
          </p:nvSpPr>
          <p:spPr>
            <a:xfrm>
              <a:off x="3766969" y="4725144"/>
              <a:ext cx="1944109" cy="647335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06963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메인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카테고리 및 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/WEB-INF/views/order/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productMain.jsp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쇼핑몰 </a:t>
                      </a:r>
                      <a:r>
                        <a:rPr lang="ko-KR" altLang="en-US" sz="10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메인화면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58678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l" eaLnBrk="1" hangingPunct="1">
                        <a:buFont typeface="+mj-lt"/>
                        <a:buNone/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페이지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 이동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baseline="0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회원가입페이지로 이동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baseline="0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금일 조회한 상품 목록 출력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상품 카테고리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별</a:t>
                      </a: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출력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45297"/>
              </p:ext>
            </p:extLst>
          </p:nvPr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279412" y="1717355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2071694" y="1722147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2248649" y="2586867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6807999" y="2586867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3789112" y="3516940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4253749" y="3516940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4718386" y="3516940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7F6143D-E03F-4594-8C30-0626B3C78D64}"/>
              </a:ext>
            </a:extLst>
          </p:cNvPr>
          <p:cNvSpPr/>
          <p:nvPr/>
        </p:nvSpPr>
        <p:spPr>
          <a:xfrm>
            <a:off x="5523204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3797449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2071694" y="3809750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2068930" y="4718916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3797058" y="4718916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5520440" y="4718916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66" y="1194868"/>
            <a:ext cx="7101990" cy="55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39" y="579138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75" y="621487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6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176" y="2252111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7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37" y="1874502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930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56447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/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4F402ED2-DDE6-4073-9B12-40863F61A810}"/>
              </a:ext>
            </a:extLst>
          </p:cNvPr>
          <p:cNvSpPr/>
          <p:nvPr/>
        </p:nvSpPr>
        <p:spPr>
          <a:xfrm>
            <a:off x="164936" y="1446686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 정보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xmlns="" id="{95E1D0CE-B214-4529-9C19-1822AA20BDD2}"/>
              </a:ext>
            </a:extLst>
          </p:cNvPr>
          <p:cNvSpPr/>
          <p:nvPr/>
        </p:nvSpPr>
        <p:spPr>
          <a:xfrm>
            <a:off x="3315309" y="1425066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배송지 정보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98A12EA1-87B4-47BB-80A6-10818AE6FB95}"/>
              </a:ext>
            </a:extLst>
          </p:cNvPr>
          <p:cNvGrpSpPr/>
          <p:nvPr/>
        </p:nvGrpSpPr>
        <p:grpSpPr>
          <a:xfrm>
            <a:off x="4474450" y="1424934"/>
            <a:ext cx="1495718" cy="230832"/>
            <a:chOff x="4474450" y="5009845"/>
            <a:chExt cx="1495718" cy="2308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049C0A9D-E20C-450E-8A81-D0336DAA78E1}"/>
                </a:ext>
              </a:extLst>
            </p:cNvPr>
            <p:cNvSpPr txBox="1"/>
            <p:nvPr/>
          </p:nvSpPr>
          <p:spPr>
            <a:xfrm>
              <a:off x="4702549" y="5009845"/>
              <a:ext cx="12676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주문자 정보와 동일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B5799312-9B9B-4998-AD61-7243C8339726}"/>
                </a:ext>
              </a:extLst>
            </p:cNvPr>
            <p:cNvGrpSpPr/>
            <p:nvPr/>
          </p:nvGrpSpPr>
          <p:grpSpPr>
            <a:xfrm>
              <a:off x="4474450" y="5053086"/>
              <a:ext cx="168794" cy="165146"/>
              <a:chOff x="4474450" y="5053086"/>
              <a:chExt cx="168794" cy="165146"/>
            </a:xfrm>
          </p:grpSpPr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xmlns="" id="{4ED19128-E2F0-45D0-92B4-C2F0C05519BA}"/>
                  </a:ext>
                </a:extLst>
              </p:cNvPr>
              <p:cNvSpPr/>
              <p:nvPr/>
            </p:nvSpPr>
            <p:spPr>
              <a:xfrm>
                <a:off x="4474450" y="5053086"/>
                <a:ext cx="168794" cy="1651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180" name="L 도형 179">
                <a:extLst>
                  <a:ext uri="{FF2B5EF4-FFF2-40B4-BE49-F238E27FC236}">
                    <a16:creationId xmlns:a16="http://schemas.microsoft.com/office/drawing/2014/main" xmlns="" id="{A262F225-84A0-483C-AD4A-4A8498859CBA}"/>
                  </a:ext>
                </a:extLst>
              </p:cNvPr>
              <p:cNvSpPr/>
              <p:nvPr/>
            </p:nvSpPr>
            <p:spPr>
              <a:xfrm rot="18039899">
                <a:off x="4507063" y="5078095"/>
                <a:ext cx="103569" cy="88956"/>
              </a:xfrm>
              <a:prstGeom prst="corner">
                <a:avLst>
                  <a:gd name="adj1" fmla="val 14218"/>
                  <a:gd name="adj2" fmla="val 1214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7465A087-1B9A-4E69-91E2-FCF7F697ECBC}"/>
              </a:ext>
            </a:extLst>
          </p:cNvPr>
          <p:cNvGrpSpPr/>
          <p:nvPr/>
        </p:nvGrpSpPr>
        <p:grpSpPr>
          <a:xfrm>
            <a:off x="163248" y="1756045"/>
            <a:ext cx="2337033" cy="746183"/>
            <a:chOff x="245924" y="1823679"/>
            <a:chExt cx="2337033" cy="746183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FB6ABDD5-631C-4714-AB68-175D8DD7F43C}"/>
                </a:ext>
              </a:extLst>
            </p:cNvPr>
            <p:cNvSpPr txBox="1"/>
            <p:nvPr/>
          </p:nvSpPr>
          <p:spPr>
            <a:xfrm>
              <a:off x="245924" y="1823679"/>
              <a:ext cx="2337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736CB67E-F1EE-48A0-88D8-4271EB79ACF9}"/>
                </a:ext>
              </a:extLst>
            </p:cNvPr>
            <p:cNvSpPr/>
            <p:nvPr/>
          </p:nvSpPr>
          <p:spPr>
            <a:xfrm>
              <a:off x="245924" y="2100134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E8B7C3C3-D98C-4757-83EF-20C310282FAA}"/>
              </a:ext>
            </a:extLst>
          </p:cNvPr>
          <p:cNvGrpSpPr/>
          <p:nvPr/>
        </p:nvGrpSpPr>
        <p:grpSpPr>
          <a:xfrm>
            <a:off x="163248" y="2645650"/>
            <a:ext cx="2337033" cy="746183"/>
            <a:chOff x="163248" y="2713284"/>
            <a:chExt cx="2337033" cy="746183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41AB2E32-218C-4681-89B8-F381F176074E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xmlns="" id="{CA95AEA6-F28A-4D98-AF92-BAB8C6034988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67CB90A9-568F-4622-8FCC-AA4C1D01CC5A}"/>
              </a:ext>
            </a:extLst>
          </p:cNvPr>
          <p:cNvGrpSpPr/>
          <p:nvPr/>
        </p:nvGrpSpPr>
        <p:grpSpPr>
          <a:xfrm>
            <a:off x="163249" y="3500136"/>
            <a:ext cx="2629512" cy="746183"/>
            <a:chOff x="163249" y="3567770"/>
            <a:chExt cx="2629512" cy="746183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ED646BA9-2795-4292-B19C-DF8A3E11732D}"/>
                </a:ext>
              </a:extLst>
            </p:cNvPr>
            <p:cNvSpPr txBox="1"/>
            <p:nvPr/>
          </p:nvSpPr>
          <p:spPr>
            <a:xfrm>
              <a:off x="163249" y="3567770"/>
              <a:ext cx="2629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형식이 올바르지 않습니다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xmlns="" id="{97D1641D-65BF-4E54-8992-39D473E6F6DF}"/>
                </a:ext>
              </a:extLst>
            </p:cNvPr>
            <p:cNvSpPr/>
            <p:nvPr/>
          </p:nvSpPr>
          <p:spPr>
            <a:xfrm>
              <a:off x="163249" y="3844225"/>
              <a:ext cx="2337032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이메일 형식에 맞춰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xmlns="" id="{51AF6356-ADA1-479E-A5A0-9ABE6639E0F2}"/>
              </a:ext>
            </a:extLst>
          </p:cNvPr>
          <p:cNvGrpSpPr/>
          <p:nvPr/>
        </p:nvGrpSpPr>
        <p:grpSpPr>
          <a:xfrm>
            <a:off x="3364917" y="2615476"/>
            <a:ext cx="3582075" cy="746183"/>
            <a:chOff x="1475166" y="3862549"/>
            <a:chExt cx="3582075" cy="746183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BBF6E970-929E-4043-B012-F683C778E587}"/>
                </a:ext>
              </a:extLst>
            </p:cNvPr>
            <p:cNvSpPr txBox="1"/>
            <p:nvPr/>
          </p:nvSpPr>
          <p:spPr>
            <a:xfrm>
              <a:off x="1475166" y="3862549"/>
              <a:ext cx="19891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우편번호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xmlns="" id="{124B5E77-3241-4BEE-ACE3-1BD27E435A16}"/>
                </a:ext>
              </a:extLst>
            </p:cNvPr>
            <p:cNvSpPr/>
            <p:nvPr/>
          </p:nvSpPr>
          <p:spPr>
            <a:xfrm>
              <a:off x="1475166" y="4139004"/>
              <a:ext cx="224384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xmlns="" id="{570E9B68-9118-443F-9C9B-B2494C9AFE59}"/>
                </a:ext>
              </a:extLst>
            </p:cNvPr>
            <p:cNvSpPr/>
            <p:nvPr/>
          </p:nvSpPr>
          <p:spPr>
            <a:xfrm>
              <a:off x="3865132" y="4139004"/>
              <a:ext cx="1192109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검색하기</a:t>
              </a: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xmlns="" id="{83B936B9-C67C-4E0D-99A4-266CD74BE0D7}"/>
              </a:ext>
            </a:extLst>
          </p:cNvPr>
          <p:cNvGrpSpPr/>
          <p:nvPr/>
        </p:nvGrpSpPr>
        <p:grpSpPr>
          <a:xfrm>
            <a:off x="3364917" y="3501489"/>
            <a:ext cx="3582077" cy="1330918"/>
            <a:chOff x="1475165" y="3862549"/>
            <a:chExt cx="3582077" cy="1330918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72A7B1AC-C144-4D4D-93F1-4EE9464C5266}"/>
                </a:ext>
              </a:extLst>
            </p:cNvPr>
            <p:cNvSpPr txBox="1"/>
            <p:nvPr/>
          </p:nvSpPr>
          <p:spPr>
            <a:xfrm>
              <a:off x="1475165" y="3862549"/>
              <a:ext cx="2389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상세주소를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xmlns="" id="{5CE9C9E9-4AF5-4879-8CF6-7D6FAD8F4738}"/>
                </a:ext>
              </a:extLst>
            </p:cNvPr>
            <p:cNvSpPr/>
            <p:nvPr/>
          </p:nvSpPr>
          <p:spPr>
            <a:xfrm>
              <a:off x="1475166" y="4139004"/>
              <a:ext cx="3582076" cy="469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기본주소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xmlns="" id="{6EF9F65B-BFF8-419B-B8DB-1A2299F7DA14}"/>
                </a:ext>
              </a:extLst>
            </p:cNvPr>
            <p:cNvSpPr/>
            <p:nvPr/>
          </p:nvSpPr>
          <p:spPr>
            <a:xfrm>
              <a:off x="1475166" y="4723739"/>
              <a:ext cx="3582076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상세주소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xmlns="" id="{3E8A5653-7664-4856-835F-FDB57E0C61C8}"/>
              </a:ext>
            </a:extLst>
          </p:cNvPr>
          <p:cNvGrpSpPr/>
          <p:nvPr/>
        </p:nvGrpSpPr>
        <p:grpSpPr>
          <a:xfrm>
            <a:off x="3364917" y="1729463"/>
            <a:ext cx="2337033" cy="746183"/>
            <a:chOff x="245924" y="1823679"/>
            <a:chExt cx="2337033" cy="746183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xmlns="" id="{16DED344-AA64-4AA3-AB29-B1CC14A12C8A}"/>
                </a:ext>
              </a:extLst>
            </p:cNvPr>
            <p:cNvSpPr txBox="1"/>
            <p:nvPr/>
          </p:nvSpPr>
          <p:spPr>
            <a:xfrm>
              <a:off x="245924" y="1823679"/>
              <a:ext cx="2337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실명만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xmlns="" id="{837F3591-263F-46C9-925F-410E8F7E3F84}"/>
                </a:ext>
              </a:extLst>
            </p:cNvPr>
            <p:cNvSpPr/>
            <p:nvPr/>
          </p:nvSpPr>
          <p:spPr>
            <a:xfrm>
              <a:off x="245924" y="2100134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공백 없이 실명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xmlns="" id="{111EF8C7-C31A-463E-A7DB-15EA8BFD18C4}"/>
              </a:ext>
            </a:extLst>
          </p:cNvPr>
          <p:cNvGrpSpPr/>
          <p:nvPr/>
        </p:nvGrpSpPr>
        <p:grpSpPr>
          <a:xfrm>
            <a:off x="3364917" y="4972237"/>
            <a:ext cx="2337033" cy="746183"/>
            <a:chOff x="163248" y="2713284"/>
            <a:chExt cx="2337033" cy="746183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xmlns="" id="{18452E4F-4E3E-4CC2-B3DA-39E9047504F9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숫자만 입력해주세요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l"/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xmlns="" id="{7D370517-79C9-4FE0-88AE-09AE59C04BEA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(‘-’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없이 입력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xmlns="" id="{475A709A-C047-4E4A-BE0B-AA64FEF89DE2}"/>
              </a:ext>
            </a:extLst>
          </p:cNvPr>
          <p:cNvGrpSpPr/>
          <p:nvPr/>
        </p:nvGrpSpPr>
        <p:grpSpPr>
          <a:xfrm>
            <a:off x="3364917" y="5858250"/>
            <a:ext cx="2337033" cy="746183"/>
            <a:chOff x="163248" y="2713284"/>
            <a:chExt cx="2337033" cy="746183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xmlns="" id="{1105F143-DC1D-4504-B358-6F82819B12F8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 시 요청 사항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xmlns="" id="{B0D108B7-BFB4-4C5A-8838-3577724BF9C1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(40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글자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D4ED651A-CEBD-4868-9BFA-75E8ABA3FDA6}"/>
              </a:ext>
            </a:extLst>
          </p:cNvPr>
          <p:cNvCxnSpPr/>
          <p:nvPr/>
        </p:nvCxnSpPr>
        <p:spPr>
          <a:xfrm>
            <a:off x="2936776" y="1446686"/>
            <a:ext cx="0" cy="5157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xmlns="" id="{DD7FC799-B6FA-4157-8494-8BAC18737B8A}"/>
              </a:ext>
            </a:extLst>
          </p:cNvPr>
          <p:cNvSpPr txBox="1"/>
          <p:nvPr/>
        </p:nvSpPr>
        <p:spPr>
          <a:xfrm>
            <a:off x="5977505" y="1563597"/>
            <a:ext cx="925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</a:t>
            </a:r>
          </a:p>
        </p:txBody>
      </p:sp>
    </p:spTree>
    <p:extLst>
      <p:ext uri="{BB962C8B-B14F-4D97-AF65-F5344CB8AC3E}">
        <p14:creationId xmlns:p14="http://schemas.microsoft.com/office/powerpoint/2010/main" val="347150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/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4F402ED2-DDE6-4073-9B12-40863F61A810}"/>
              </a:ext>
            </a:extLst>
          </p:cNvPr>
          <p:cNvSpPr/>
          <p:nvPr/>
        </p:nvSpPr>
        <p:spPr>
          <a:xfrm>
            <a:off x="164936" y="1215145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</a:t>
            </a: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xmlns="" id="{23A4649F-0507-438B-A645-36FC007FFF6D}"/>
              </a:ext>
            </a:extLst>
          </p:cNvPr>
          <p:cNvGrpSpPr/>
          <p:nvPr/>
        </p:nvGrpSpPr>
        <p:grpSpPr>
          <a:xfrm>
            <a:off x="2177012" y="1548781"/>
            <a:ext cx="2268730" cy="246221"/>
            <a:chOff x="4787213" y="3577378"/>
            <a:chExt cx="2268730" cy="246221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xmlns="" id="{979EA78C-BB48-41C2-BA9A-B5DAC26B1209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금액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F1AA0E6D-CE4A-4EFA-89E3-40E990FA31E4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41AB2E32-218C-4681-89B8-F381F176074E}"/>
              </a:ext>
            </a:extLst>
          </p:cNvPr>
          <p:cNvSpPr txBox="1"/>
          <p:nvPr/>
        </p:nvSpPr>
        <p:spPr>
          <a:xfrm>
            <a:off x="1844653" y="3186475"/>
            <a:ext cx="2125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방법</a:t>
            </a:r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CA95AEA6-F28A-4D98-AF92-BAB8C6034988}"/>
              </a:ext>
            </a:extLst>
          </p:cNvPr>
          <p:cNvSpPr/>
          <p:nvPr/>
        </p:nvSpPr>
        <p:spPr>
          <a:xfrm>
            <a:off x="1844653" y="3462930"/>
            <a:ext cx="3110591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선택하세요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xmlns="" id="{BC2E017A-B322-449D-BAFF-F5492F12C02D}"/>
              </a:ext>
            </a:extLst>
          </p:cNvPr>
          <p:cNvCxnSpPr>
            <a:cxnSpLocks/>
          </p:cNvCxnSpPr>
          <p:nvPr/>
        </p:nvCxnSpPr>
        <p:spPr>
          <a:xfrm>
            <a:off x="2231432" y="2023355"/>
            <a:ext cx="233703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22271DE6-1321-4A70-8155-6D410127DD15}"/>
              </a:ext>
            </a:extLst>
          </p:cNvPr>
          <p:cNvSpPr/>
          <p:nvPr/>
        </p:nvSpPr>
        <p:spPr>
          <a:xfrm>
            <a:off x="1844653" y="3928698"/>
            <a:ext cx="3110591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우리은행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(0000-000-000000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예금주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김길도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17485440-8DDB-4B9B-B87E-8FB5C1051F92}"/>
              </a:ext>
            </a:extLst>
          </p:cNvPr>
          <p:cNvSpPr/>
          <p:nvPr/>
        </p:nvSpPr>
        <p:spPr>
          <a:xfrm>
            <a:off x="1844653" y="4394466"/>
            <a:ext cx="3110591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국민은행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(000000-00-000000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예금주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김길도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0474867E-52BE-473A-B066-2057F7B881F8}"/>
              </a:ext>
            </a:extLst>
          </p:cNvPr>
          <p:cNvSpPr/>
          <p:nvPr/>
        </p:nvSpPr>
        <p:spPr>
          <a:xfrm>
            <a:off x="1844653" y="4860234"/>
            <a:ext cx="3110591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하나은행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(000-0000-000000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예금주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김길도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A0145A8B-33EB-4307-BA8F-11B209293C59}"/>
              </a:ext>
            </a:extLst>
          </p:cNvPr>
          <p:cNvSpPr/>
          <p:nvPr/>
        </p:nvSpPr>
        <p:spPr>
          <a:xfrm>
            <a:off x="1844653" y="5326435"/>
            <a:ext cx="3110591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기업은행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(000000-00-00000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예금주 </a:t>
            </a:r>
            <a:r>
              <a:rPr lang="ko-KR" alt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김길도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44610ECE-C86B-4598-B4FF-CDAE3E6929EB}"/>
              </a:ext>
            </a:extLst>
          </p:cNvPr>
          <p:cNvSpPr/>
          <p:nvPr/>
        </p:nvSpPr>
        <p:spPr>
          <a:xfrm>
            <a:off x="2619629" y="6040909"/>
            <a:ext cx="1606702" cy="53498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결제하기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843BA1EF-FECE-42D7-93E1-6201498B0AA4}"/>
              </a:ext>
            </a:extLst>
          </p:cNvPr>
          <p:cNvGrpSpPr/>
          <p:nvPr/>
        </p:nvGrpSpPr>
        <p:grpSpPr>
          <a:xfrm>
            <a:off x="2177012" y="2118509"/>
            <a:ext cx="2337033" cy="746183"/>
            <a:chOff x="163248" y="2713284"/>
            <a:chExt cx="2337033" cy="746183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810F1AEC-2CAC-4AE7-8EAE-6E7DCACFAB3D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입금자명</a:t>
              </a:r>
              <a:r>
                <a:rPr lang="en-US" altLang="ko-KR" sz="10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4008B471-6BAD-473A-856D-27C3D06F0260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입금하실 분의 이름을 작성하세요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.)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20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/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CEA64E4-BAC5-4E96-BE4B-1760C7B044EF}"/>
              </a:ext>
            </a:extLst>
          </p:cNvPr>
          <p:cNvSpPr/>
          <p:nvPr/>
        </p:nvSpPr>
        <p:spPr>
          <a:xfrm>
            <a:off x="183194" y="10005344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51F9A893-5DBF-43B9-BE81-DFA1788FE192}"/>
              </a:ext>
            </a:extLst>
          </p:cNvPr>
          <p:cNvSpPr/>
          <p:nvPr/>
        </p:nvSpPr>
        <p:spPr>
          <a:xfrm>
            <a:off x="183194" y="831029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1BC582C-062D-4116-8BCA-50B56BACAB08}"/>
              </a:ext>
            </a:extLst>
          </p:cNvPr>
          <p:cNvGrpSpPr/>
          <p:nvPr/>
        </p:nvGrpSpPr>
        <p:grpSpPr>
          <a:xfrm>
            <a:off x="5031237" y="8305142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904997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C5610E15-0FF3-4D41-BDA7-C9F1869284B4}"/>
              </a:ext>
            </a:extLst>
          </p:cNvPr>
          <p:cNvSpPr txBox="1"/>
          <p:nvPr/>
        </p:nvSpPr>
        <p:spPr>
          <a:xfrm>
            <a:off x="131953" y="8703296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0947EB3D-D379-47BB-8F44-F8B1E11831F9}"/>
              </a:ext>
            </a:extLst>
          </p:cNvPr>
          <p:cNvSpPr/>
          <p:nvPr/>
        </p:nvSpPr>
        <p:spPr>
          <a:xfrm>
            <a:off x="164937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FB10635F-5B69-46D8-B148-FBD48F7735BD}"/>
              </a:ext>
            </a:extLst>
          </p:cNvPr>
          <p:cNvSpPr/>
          <p:nvPr/>
        </p:nvSpPr>
        <p:spPr>
          <a:xfrm>
            <a:off x="270436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78DC67D-5D29-405A-87C1-D91581601143}"/>
              </a:ext>
            </a:extLst>
          </p:cNvPr>
          <p:cNvSpPr/>
          <p:nvPr/>
        </p:nvSpPr>
        <p:spPr>
          <a:xfrm>
            <a:off x="504243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51D88B08-361F-4EB4-8183-4E8F7D348336}"/>
              </a:ext>
            </a:extLst>
          </p:cNvPr>
          <p:cNvSpPr/>
          <p:nvPr/>
        </p:nvSpPr>
        <p:spPr>
          <a:xfrm>
            <a:off x="6233673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94624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2270D770-1A58-44E9-9F57-851D989939DE}"/>
              </a:ext>
            </a:extLst>
          </p:cNvPr>
          <p:cNvSpPr/>
          <p:nvPr/>
        </p:nvSpPr>
        <p:spPr>
          <a:xfrm>
            <a:off x="164937" y="96222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03FB717A-4F73-46C8-98D0-2532DEE2DCD8}"/>
              </a:ext>
            </a:extLst>
          </p:cNvPr>
          <p:cNvSpPr/>
          <p:nvPr/>
        </p:nvSpPr>
        <p:spPr>
          <a:xfrm>
            <a:off x="164937" y="1013980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7F3E6F3-4647-446F-A122-C5C38584556A}"/>
              </a:ext>
            </a:extLst>
          </p:cNvPr>
          <p:cNvSpPr/>
          <p:nvPr/>
        </p:nvSpPr>
        <p:spPr>
          <a:xfrm>
            <a:off x="1351493" y="962222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ECF36BD-DCEA-41F7-930B-A327538B2244}"/>
              </a:ext>
            </a:extLst>
          </p:cNvPr>
          <p:cNvSpPr/>
          <p:nvPr/>
        </p:nvSpPr>
        <p:spPr>
          <a:xfrm>
            <a:off x="5049700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3A18007-83AD-465F-9B7C-11C212E7E28D}"/>
              </a:ext>
            </a:extLst>
          </p:cNvPr>
          <p:cNvSpPr/>
          <p:nvPr/>
        </p:nvSpPr>
        <p:spPr>
          <a:xfrm>
            <a:off x="6169227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1000534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1052673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30887128-B343-4C6C-B675-1306EEEF86F7}"/>
              </a:ext>
            </a:extLst>
          </p:cNvPr>
          <p:cNvSpPr/>
          <p:nvPr/>
        </p:nvSpPr>
        <p:spPr>
          <a:xfrm>
            <a:off x="1351493" y="1012948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6FB14B39-1550-4322-91E7-4F265B1E7CF0}"/>
              </a:ext>
            </a:extLst>
          </p:cNvPr>
          <p:cNvSpPr/>
          <p:nvPr/>
        </p:nvSpPr>
        <p:spPr>
          <a:xfrm>
            <a:off x="5049700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7995F156-C304-438F-B958-0097D7A4789F}"/>
              </a:ext>
            </a:extLst>
          </p:cNvPr>
          <p:cNvSpPr/>
          <p:nvPr/>
        </p:nvSpPr>
        <p:spPr>
          <a:xfrm>
            <a:off x="6169227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828002DC-6E2C-43FF-B617-A5BC871E3B1C}"/>
              </a:ext>
            </a:extLst>
          </p:cNvPr>
          <p:cNvSpPr/>
          <p:nvPr/>
        </p:nvSpPr>
        <p:spPr>
          <a:xfrm>
            <a:off x="1351493" y="1062725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11051892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3DD60D-31E7-45E3-BD01-45E29EEADDEC}"/>
              </a:ext>
            </a:extLst>
          </p:cNvPr>
          <p:cNvSpPr/>
          <p:nvPr/>
        </p:nvSpPr>
        <p:spPr>
          <a:xfrm>
            <a:off x="1351493" y="1134648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B67C0D92-F6A8-42C3-821C-7DB4BE26B0CA}"/>
              </a:ext>
            </a:extLst>
          </p:cNvPr>
          <p:cNvSpPr/>
          <p:nvPr/>
        </p:nvSpPr>
        <p:spPr>
          <a:xfrm>
            <a:off x="5049700" y="1136167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36FB5F9A-F24E-4A7A-BEA2-DC18C11DABBC}"/>
              </a:ext>
            </a:extLst>
          </p:cNvPr>
          <p:cNvSpPr/>
          <p:nvPr/>
        </p:nvSpPr>
        <p:spPr>
          <a:xfrm>
            <a:off x="6169227" y="11350757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11803256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C97E67D4-EDCC-4EAA-8259-97A8EAF9C11F}"/>
              </a:ext>
            </a:extLst>
          </p:cNvPr>
          <p:cNvSpPr/>
          <p:nvPr/>
        </p:nvSpPr>
        <p:spPr>
          <a:xfrm>
            <a:off x="164937" y="1199795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20B73784-AA2C-4FB7-88F6-4421075887FA}"/>
              </a:ext>
            </a:extLst>
          </p:cNvPr>
          <p:cNvSpPr/>
          <p:nvPr/>
        </p:nvSpPr>
        <p:spPr>
          <a:xfrm>
            <a:off x="1351493" y="1199795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0DF6B440-C973-4622-A769-359ED9EF5126}"/>
              </a:ext>
            </a:extLst>
          </p:cNvPr>
          <p:cNvSpPr/>
          <p:nvPr/>
        </p:nvSpPr>
        <p:spPr>
          <a:xfrm>
            <a:off x="5049700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6F4DF6C-13AA-40D5-BAC6-9E9EA4F79196}"/>
              </a:ext>
            </a:extLst>
          </p:cNvPr>
          <p:cNvSpPr/>
          <p:nvPr/>
        </p:nvSpPr>
        <p:spPr>
          <a:xfrm>
            <a:off x="6169227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xmlns="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12417093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67082E93-1972-4400-8AA1-0A17AC33DF5A}"/>
              </a:ext>
            </a:extLst>
          </p:cNvPr>
          <p:cNvSpPr/>
          <p:nvPr/>
        </p:nvSpPr>
        <p:spPr>
          <a:xfrm>
            <a:off x="16639611" y="10006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5F23842C-1826-4859-9803-7DCFFD7FB7D4}"/>
              </a:ext>
            </a:extLst>
          </p:cNvPr>
          <p:cNvSpPr/>
          <p:nvPr/>
        </p:nvSpPr>
        <p:spPr>
          <a:xfrm>
            <a:off x="17754597" y="1000637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21E1EE7-2C1E-4FEA-9D9D-F264F3AAB3CB}"/>
              </a:ext>
            </a:extLst>
          </p:cNvPr>
          <p:cNvSpPr/>
          <p:nvPr/>
        </p:nvSpPr>
        <p:spPr>
          <a:xfrm>
            <a:off x="17754598" y="1000637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FBFFE7C8-97B2-4645-857D-AA10DA37F114}"/>
              </a:ext>
            </a:extLst>
          </p:cNvPr>
          <p:cNvSpPr/>
          <p:nvPr/>
        </p:nvSpPr>
        <p:spPr>
          <a:xfrm>
            <a:off x="21998307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D7C5F14C-6BFA-4B3C-AEC4-BE25F414BFA3}"/>
              </a:ext>
            </a:extLst>
          </p:cNvPr>
          <p:cNvSpPr/>
          <p:nvPr/>
        </p:nvSpPr>
        <p:spPr>
          <a:xfrm>
            <a:off x="21702536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A14D65C8-DF9A-42F6-AA54-70C159471972}"/>
              </a:ext>
            </a:extLst>
          </p:cNvPr>
          <p:cNvSpPr/>
          <p:nvPr/>
        </p:nvSpPr>
        <p:spPr>
          <a:xfrm>
            <a:off x="21404029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CE3CEF2B-94E7-4E65-BB04-8968E7B683DA}"/>
              </a:ext>
            </a:extLst>
          </p:cNvPr>
          <p:cNvSpPr/>
          <p:nvPr/>
        </p:nvSpPr>
        <p:spPr>
          <a:xfrm>
            <a:off x="17764989" y="1267694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5666E55E-D934-48A8-ADE9-3D3DF389391B}"/>
              </a:ext>
            </a:extLst>
          </p:cNvPr>
          <p:cNvSpPr/>
          <p:nvPr/>
        </p:nvSpPr>
        <p:spPr>
          <a:xfrm>
            <a:off x="17970621" y="1754610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xmlns="" id="{AD0A77D4-56BD-4218-A829-3F36343CF1A1}"/>
              </a:ext>
            </a:extLst>
          </p:cNvPr>
          <p:cNvGrpSpPr/>
          <p:nvPr/>
        </p:nvGrpSpPr>
        <p:grpSpPr>
          <a:xfrm>
            <a:off x="20935189" y="3494637"/>
            <a:ext cx="1041990" cy="276999"/>
            <a:chOff x="5063138" y="5008027"/>
            <a:chExt cx="1041990" cy="27699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1FB9EBD6-54F8-442A-BE1B-BF5054100EEF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xmlns="" id="{52C112C9-932B-414C-906B-0DC22B49B0B3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xmlns="" id="{DB391304-0B1A-4283-8CE3-D50C8995F1AF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E9680AD4-841B-4CA5-98E0-BE0DE790B293}"/>
              </a:ext>
            </a:extLst>
          </p:cNvPr>
          <p:cNvSpPr/>
          <p:nvPr/>
        </p:nvSpPr>
        <p:spPr>
          <a:xfrm>
            <a:off x="18189321" y="4359785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423D32E2-0492-4753-9166-CD00110439A8}"/>
              </a:ext>
            </a:extLst>
          </p:cNvPr>
          <p:cNvSpPr/>
          <p:nvPr/>
        </p:nvSpPr>
        <p:spPr>
          <a:xfrm>
            <a:off x="20131838" y="4359785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5583FA68-7E2C-44A3-B82E-D1D5AD844510}"/>
              </a:ext>
            </a:extLst>
          </p:cNvPr>
          <p:cNvSpPr txBox="1"/>
          <p:nvPr/>
        </p:nvSpPr>
        <p:spPr>
          <a:xfrm>
            <a:off x="17964591" y="5053468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4F402ED2-DDE6-4073-9B12-40863F61A810}"/>
              </a:ext>
            </a:extLst>
          </p:cNvPr>
          <p:cNvSpPr/>
          <p:nvPr/>
        </p:nvSpPr>
        <p:spPr>
          <a:xfrm>
            <a:off x="164936" y="1446686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정보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E8B7C3C3-D98C-4757-83EF-20C310282FAA}"/>
              </a:ext>
            </a:extLst>
          </p:cNvPr>
          <p:cNvGrpSpPr/>
          <p:nvPr/>
        </p:nvGrpSpPr>
        <p:grpSpPr>
          <a:xfrm>
            <a:off x="2231432" y="2691439"/>
            <a:ext cx="2337033" cy="746183"/>
            <a:chOff x="163248" y="2713284"/>
            <a:chExt cx="2337033" cy="746183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41AB2E32-218C-4681-89B8-F381F176074E}"/>
                </a:ext>
              </a:extLst>
            </p:cNvPr>
            <p:cNvSpPr txBox="1"/>
            <p:nvPr/>
          </p:nvSpPr>
          <p:spPr>
            <a:xfrm>
              <a:off x="163248" y="2713284"/>
              <a:ext cx="2125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방법</a:t>
              </a:r>
              <a:endPara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xmlns="" id="{CA95AEA6-F28A-4D98-AF92-BAB8C6034988}"/>
                </a:ext>
              </a:extLst>
            </p:cNvPr>
            <p:cNvSpPr/>
            <p:nvPr/>
          </p:nvSpPr>
          <p:spPr>
            <a:xfrm>
              <a:off x="163248" y="2989739"/>
              <a:ext cx="2337033" cy="4697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선택하세요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                            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xmlns="" id="{23A4649F-0507-438B-A645-36FC007FFF6D}"/>
              </a:ext>
            </a:extLst>
          </p:cNvPr>
          <p:cNvGrpSpPr/>
          <p:nvPr/>
        </p:nvGrpSpPr>
        <p:grpSpPr>
          <a:xfrm>
            <a:off x="2177012" y="1978456"/>
            <a:ext cx="2268730" cy="246221"/>
            <a:chOff x="4787213" y="3577378"/>
            <a:chExt cx="2268730" cy="246221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xmlns="" id="{979EA78C-BB48-41C2-BA9A-B5DAC26B1209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금액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F1AA0E6D-CE4A-4EFA-89E3-40E990FA31E4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xmlns="" id="{BC2E017A-B322-449D-BAFF-F5492F12C02D}"/>
              </a:ext>
            </a:extLst>
          </p:cNvPr>
          <p:cNvCxnSpPr>
            <a:cxnSpLocks/>
          </p:cNvCxnSpPr>
          <p:nvPr/>
        </p:nvCxnSpPr>
        <p:spPr>
          <a:xfrm>
            <a:off x="2231432" y="2453030"/>
            <a:ext cx="233703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22271DE6-1321-4A70-8155-6D410127DD15}"/>
              </a:ext>
            </a:extLst>
          </p:cNvPr>
          <p:cNvSpPr/>
          <p:nvPr/>
        </p:nvSpPr>
        <p:spPr>
          <a:xfrm>
            <a:off x="2231432" y="3433662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체크카드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17485440-8DDB-4B9B-B87E-8FB5C1051F92}"/>
              </a:ext>
            </a:extLst>
          </p:cNvPr>
          <p:cNvSpPr/>
          <p:nvPr/>
        </p:nvSpPr>
        <p:spPr>
          <a:xfrm>
            <a:off x="2231432" y="3899430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계좌이체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0474867E-52BE-473A-B066-2057F7B881F8}"/>
              </a:ext>
            </a:extLst>
          </p:cNvPr>
          <p:cNvSpPr/>
          <p:nvPr/>
        </p:nvSpPr>
        <p:spPr>
          <a:xfrm>
            <a:off x="2231432" y="4365198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무통장 입금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A0145A8B-33EB-4307-BA8F-11B209293C59}"/>
              </a:ext>
            </a:extLst>
          </p:cNvPr>
          <p:cNvSpPr/>
          <p:nvPr/>
        </p:nvSpPr>
        <p:spPr>
          <a:xfrm>
            <a:off x="2231432" y="4831399"/>
            <a:ext cx="2337033" cy="469728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카카오 페이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44610ECE-C86B-4598-B4FF-CDAE3E6929EB}"/>
              </a:ext>
            </a:extLst>
          </p:cNvPr>
          <p:cNvSpPr/>
          <p:nvPr/>
        </p:nvSpPr>
        <p:spPr>
          <a:xfrm>
            <a:off x="2619629" y="5545873"/>
            <a:ext cx="1606702" cy="53498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결제하기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0524760F-4894-4FCF-A66B-6DE6F4AE57EF}"/>
              </a:ext>
            </a:extLst>
          </p:cNvPr>
          <p:cNvSpPr/>
          <p:nvPr/>
        </p:nvSpPr>
        <p:spPr>
          <a:xfrm>
            <a:off x="165000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A9E1553F-A152-49A2-8384-2873A67C8D1B}"/>
              </a:ext>
            </a:extLst>
          </p:cNvPr>
          <p:cNvSpPr/>
          <p:nvPr/>
        </p:nvSpPr>
        <p:spPr>
          <a:xfrm>
            <a:off x="1133570" y="1340768"/>
            <a:ext cx="4899550" cy="1558514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2AC63F1D-98EA-4650-BCB6-C2F60BDD0E8C}"/>
              </a:ext>
            </a:extLst>
          </p:cNvPr>
          <p:cNvSpPr txBox="1"/>
          <p:nvPr/>
        </p:nvSpPr>
        <p:spPr>
          <a:xfrm>
            <a:off x="1208584" y="1465039"/>
            <a:ext cx="200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Companion.com </a:t>
            </a:r>
            <a:r>
              <a: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65803338-D5D8-4A4A-A26A-410A05C7A19E}"/>
              </a:ext>
            </a:extLst>
          </p:cNvPr>
          <p:cNvSpPr txBox="1"/>
          <p:nvPr/>
        </p:nvSpPr>
        <p:spPr>
          <a:xfrm>
            <a:off x="1208584" y="1828381"/>
            <a:ext cx="3658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필수항목을 입력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해주세요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xmlns="" id="{B9EC44D7-DC5D-4765-9F38-C4DC6691F861}"/>
              </a:ext>
            </a:extLst>
          </p:cNvPr>
          <p:cNvSpPr/>
          <p:nvPr/>
        </p:nvSpPr>
        <p:spPr>
          <a:xfrm>
            <a:off x="5135482" y="2420888"/>
            <a:ext cx="753622" cy="371354"/>
          </a:xfrm>
          <a:prstGeom prst="roundRect">
            <a:avLst/>
          </a:prstGeom>
          <a:solidFill>
            <a:srgbClr val="79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A7F1B953-D2C5-4608-8A9F-F6E0BE584489}"/>
              </a:ext>
            </a:extLst>
          </p:cNvPr>
          <p:cNvSpPr/>
          <p:nvPr/>
        </p:nvSpPr>
        <p:spPr>
          <a:xfrm>
            <a:off x="5129751" y="2402253"/>
            <a:ext cx="762359" cy="4129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E385A584-C27C-477A-904E-A703B9FA4289}"/>
              </a:ext>
            </a:extLst>
          </p:cNvPr>
          <p:cNvSpPr/>
          <p:nvPr/>
        </p:nvSpPr>
        <p:spPr>
          <a:xfrm flipV="1">
            <a:off x="5129751" y="2423706"/>
            <a:ext cx="759353" cy="38717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Oval 39">
            <a:extLst>
              <a:ext uri="{FF2B5EF4-FFF2-40B4-BE49-F238E27FC236}">
                <a16:creationId xmlns:a16="http://schemas.microsoft.com/office/drawing/2014/main" xmlns="" id="{9F854EA9-5198-445C-AF25-619BA14C2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470" y="232754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6" name="Oval 39">
            <a:extLst>
              <a:ext uri="{FF2B5EF4-FFF2-40B4-BE49-F238E27FC236}">
                <a16:creationId xmlns:a16="http://schemas.microsoft.com/office/drawing/2014/main" xmlns="" id="{D73CACAF-0A59-478B-BEA9-7B993D7C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6" y="233385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7296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/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CEA64E4-BAC5-4E96-BE4B-1760C7B044EF}"/>
              </a:ext>
            </a:extLst>
          </p:cNvPr>
          <p:cNvSpPr/>
          <p:nvPr/>
        </p:nvSpPr>
        <p:spPr>
          <a:xfrm>
            <a:off x="183194" y="10005344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111E13BE-B14E-4C6A-83D2-1544745C11E4}"/>
              </a:ext>
            </a:extLst>
          </p:cNvPr>
          <p:cNvSpPr txBox="1"/>
          <p:nvPr/>
        </p:nvSpPr>
        <p:spPr>
          <a:xfrm>
            <a:off x="103286" y="1315133"/>
            <a:ext cx="168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완료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218959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51F9A893-5DBF-43B9-BE81-DFA1788FE192}"/>
              </a:ext>
            </a:extLst>
          </p:cNvPr>
          <p:cNvSpPr/>
          <p:nvPr/>
        </p:nvSpPr>
        <p:spPr>
          <a:xfrm>
            <a:off x="183194" y="831029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1BC582C-062D-4116-8BCA-50B56BACAB08}"/>
              </a:ext>
            </a:extLst>
          </p:cNvPr>
          <p:cNvGrpSpPr/>
          <p:nvPr/>
        </p:nvGrpSpPr>
        <p:grpSpPr>
          <a:xfrm>
            <a:off x="5031237" y="8305142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904997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C5610E15-0FF3-4D41-BDA7-C9F1869284B4}"/>
              </a:ext>
            </a:extLst>
          </p:cNvPr>
          <p:cNvSpPr txBox="1"/>
          <p:nvPr/>
        </p:nvSpPr>
        <p:spPr>
          <a:xfrm>
            <a:off x="131953" y="8703296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0947EB3D-D379-47BB-8F44-F8B1E11831F9}"/>
              </a:ext>
            </a:extLst>
          </p:cNvPr>
          <p:cNvSpPr/>
          <p:nvPr/>
        </p:nvSpPr>
        <p:spPr>
          <a:xfrm>
            <a:off x="164937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FB10635F-5B69-46D8-B148-FBD48F7735BD}"/>
              </a:ext>
            </a:extLst>
          </p:cNvPr>
          <p:cNvSpPr/>
          <p:nvPr/>
        </p:nvSpPr>
        <p:spPr>
          <a:xfrm>
            <a:off x="270436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78DC67D-5D29-405A-87C1-D91581601143}"/>
              </a:ext>
            </a:extLst>
          </p:cNvPr>
          <p:cNvSpPr/>
          <p:nvPr/>
        </p:nvSpPr>
        <p:spPr>
          <a:xfrm>
            <a:off x="504243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51D88B08-361F-4EB4-8183-4E8F7D348336}"/>
              </a:ext>
            </a:extLst>
          </p:cNvPr>
          <p:cNvSpPr/>
          <p:nvPr/>
        </p:nvSpPr>
        <p:spPr>
          <a:xfrm>
            <a:off x="6233673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94624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2270D770-1A58-44E9-9F57-851D989939DE}"/>
              </a:ext>
            </a:extLst>
          </p:cNvPr>
          <p:cNvSpPr/>
          <p:nvPr/>
        </p:nvSpPr>
        <p:spPr>
          <a:xfrm>
            <a:off x="164937" y="96222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03FB717A-4F73-46C8-98D0-2532DEE2DCD8}"/>
              </a:ext>
            </a:extLst>
          </p:cNvPr>
          <p:cNvSpPr/>
          <p:nvPr/>
        </p:nvSpPr>
        <p:spPr>
          <a:xfrm>
            <a:off x="164937" y="1013980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7F3E6F3-4647-446F-A122-C5C38584556A}"/>
              </a:ext>
            </a:extLst>
          </p:cNvPr>
          <p:cNvSpPr/>
          <p:nvPr/>
        </p:nvSpPr>
        <p:spPr>
          <a:xfrm>
            <a:off x="1351493" y="962222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ECF36BD-DCEA-41F7-930B-A327538B2244}"/>
              </a:ext>
            </a:extLst>
          </p:cNvPr>
          <p:cNvSpPr/>
          <p:nvPr/>
        </p:nvSpPr>
        <p:spPr>
          <a:xfrm>
            <a:off x="5049700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3A18007-83AD-465F-9B7C-11C212E7E28D}"/>
              </a:ext>
            </a:extLst>
          </p:cNvPr>
          <p:cNvSpPr/>
          <p:nvPr/>
        </p:nvSpPr>
        <p:spPr>
          <a:xfrm>
            <a:off x="6169227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1000534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1052673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30887128-B343-4C6C-B675-1306EEEF86F7}"/>
              </a:ext>
            </a:extLst>
          </p:cNvPr>
          <p:cNvSpPr/>
          <p:nvPr/>
        </p:nvSpPr>
        <p:spPr>
          <a:xfrm>
            <a:off x="1351493" y="1012948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6FB14B39-1550-4322-91E7-4F265B1E7CF0}"/>
              </a:ext>
            </a:extLst>
          </p:cNvPr>
          <p:cNvSpPr/>
          <p:nvPr/>
        </p:nvSpPr>
        <p:spPr>
          <a:xfrm>
            <a:off x="5049700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7995F156-C304-438F-B958-0097D7A4789F}"/>
              </a:ext>
            </a:extLst>
          </p:cNvPr>
          <p:cNvSpPr/>
          <p:nvPr/>
        </p:nvSpPr>
        <p:spPr>
          <a:xfrm>
            <a:off x="6169227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828002DC-6E2C-43FF-B617-A5BC871E3B1C}"/>
              </a:ext>
            </a:extLst>
          </p:cNvPr>
          <p:cNvSpPr/>
          <p:nvPr/>
        </p:nvSpPr>
        <p:spPr>
          <a:xfrm>
            <a:off x="1351493" y="1062725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11051892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3DD60D-31E7-45E3-BD01-45E29EEADDEC}"/>
              </a:ext>
            </a:extLst>
          </p:cNvPr>
          <p:cNvSpPr/>
          <p:nvPr/>
        </p:nvSpPr>
        <p:spPr>
          <a:xfrm>
            <a:off x="1351493" y="1134648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B67C0D92-F6A8-42C3-821C-7DB4BE26B0CA}"/>
              </a:ext>
            </a:extLst>
          </p:cNvPr>
          <p:cNvSpPr/>
          <p:nvPr/>
        </p:nvSpPr>
        <p:spPr>
          <a:xfrm>
            <a:off x="5049700" y="1136167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36FB5F9A-F24E-4A7A-BEA2-DC18C11DABBC}"/>
              </a:ext>
            </a:extLst>
          </p:cNvPr>
          <p:cNvSpPr/>
          <p:nvPr/>
        </p:nvSpPr>
        <p:spPr>
          <a:xfrm>
            <a:off x="6169227" y="11350757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11803256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C97E67D4-EDCC-4EAA-8259-97A8EAF9C11F}"/>
              </a:ext>
            </a:extLst>
          </p:cNvPr>
          <p:cNvSpPr/>
          <p:nvPr/>
        </p:nvSpPr>
        <p:spPr>
          <a:xfrm>
            <a:off x="164937" y="1199795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20B73784-AA2C-4FB7-88F6-4421075887FA}"/>
              </a:ext>
            </a:extLst>
          </p:cNvPr>
          <p:cNvSpPr/>
          <p:nvPr/>
        </p:nvSpPr>
        <p:spPr>
          <a:xfrm>
            <a:off x="1351493" y="1199795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0DF6B440-C973-4622-A769-359ED9EF5126}"/>
              </a:ext>
            </a:extLst>
          </p:cNvPr>
          <p:cNvSpPr/>
          <p:nvPr/>
        </p:nvSpPr>
        <p:spPr>
          <a:xfrm>
            <a:off x="5049700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6F4DF6C-13AA-40D5-BAC6-9E9EA4F79196}"/>
              </a:ext>
            </a:extLst>
          </p:cNvPr>
          <p:cNvSpPr/>
          <p:nvPr/>
        </p:nvSpPr>
        <p:spPr>
          <a:xfrm>
            <a:off x="6169227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xmlns="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12417093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67082E93-1972-4400-8AA1-0A17AC33DF5A}"/>
              </a:ext>
            </a:extLst>
          </p:cNvPr>
          <p:cNvSpPr/>
          <p:nvPr/>
        </p:nvSpPr>
        <p:spPr>
          <a:xfrm>
            <a:off x="16639611" y="10006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5F23842C-1826-4859-9803-7DCFFD7FB7D4}"/>
              </a:ext>
            </a:extLst>
          </p:cNvPr>
          <p:cNvSpPr/>
          <p:nvPr/>
        </p:nvSpPr>
        <p:spPr>
          <a:xfrm>
            <a:off x="17754597" y="1000637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21E1EE7-2C1E-4FEA-9D9D-F264F3AAB3CB}"/>
              </a:ext>
            </a:extLst>
          </p:cNvPr>
          <p:cNvSpPr/>
          <p:nvPr/>
        </p:nvSpPr>
        <p:spPr>
          <a:xfrm>
            <a:off x="17754598" y="1000637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FBFFE7C8-97B2-4645-857D-AA10DA37F114}"/>
              </a:ext>
            </a:extLst>
          </p:cNvPr>
          <p:cNvSpPr/>
          <p:nvPr/>
        </p:nvSpPr>
        <p:spPr>
          <a:xfrm>
            <a:off x="21998307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D7C5F14C-6BFA-4B3C-AEC4-BE25F414BFA3}"/>
              </a:ext>
            </a:extLst>
          </p:cNvPr>
          <p:cNvSpPr/>
          <p:nvPr/>
        </p:nvSpPr>
        <p:spPr>
          <a:xfrm>
            <a:off x="21702536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A14D65C8-DF9A-42F6-AA54-70C159471972}"/>
              </a:ext>
            </a:extLst>
          </p:cNvPr>
          <p:cNvSpPr/>
          <p:nvPr/>
        </p:nvSpPr>
        <p:spPr>
          <a:xfrm>
            <a:off x="21404029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CE3CEF2B-94E7-4E65-BB04-8968E7B683DA}"/>
              </a:ext>
            </a:extLst>
          </p:cNvPr>
          <p:cNvSpPr/>
          <p:nvPr/>
        </p:nvSpPr>
        <p:spPr>
          <a:xfrm>
            <a:off x="17764989" y="1267694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5666E55E-D934-48A8-ADE9-3D3DF389391B}"/>
              </a:ext>
            </a:extLst>
          </p:cNvPr>
          <p:cNvSpPr/>
          <p:nvPr/>
        </p:nvSpPr>
        <p:spPr>
          <a:xfrm>
            <a:off x="17970621" y="1754610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xmlns="" id="{AD0A77D4-56BD-4218-A829-3F36343CF1A1}"/>
              </a:ext>
            </a:extLst>
          </p:cNvPr>
          <p:cNvGrpSpPr/>
          <p:nvPr/>
        </p:nvGrpSpPr>
        <p:grpSpPr>
          <a:xfrm>
            <a:off x="20935189" y="3494637"/>
            <a:ext cx="1041990" cy="276999"/>
            <a:chOff x="5063138" y="5008027"/>
            <a:chExt cx="1041990" cy="27699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1FB9EBD6-54F8-442A-BE1B-BF5054100EEF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xmlns="" id="{52C112C9-932B-414C-906B-0DC22B49B0B3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xmlns="" id="{DB391304-0B1A-4283-8CE3-D50C8995F1AF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E9680AD4-841B-4CA5-98E0-BE0DE790B293}"/>
              </a:ext>
            </a:extLst>
          </p:cNvPr>
          <p:cNvSpPr/>
          <p:nvPr/>
        </p:nvSpPr>
        <p:spPr>
          <a:xfrm>
            <a:off x="18189321" y="4359785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423D32E2-0492-4753-9166-CD00110439A8}"/>
              </a:ext>
            </a:extLst>
          </p:cNvPr>
          <p:cNvSpPr/>
          <p:nvPr/>
        </p:nvSpPr>
        <p:spPr>
          <a:xfrm>
            <a:off x="20131838" y="4359785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5583FA68-7E2C-44A3-B82E-D1D5AD844510}"/>
              </a:ext>
            </a:extLst>
          </p:cNvPr>
          <p:cNvSpPr txBox="1"/>
          <p:nvPr/>
        </p:nvSpPr>
        <p:spPr>
          <a:xfrm>
            <a:off x="17964591" y="5053468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0BBE459B-4E0B-4C98-852A-2B890451EA02}"/>
              </a:ext>
            </a:extLst>
          </p:cNvPr>
          <p:cNvSpPr/>
          <p:nvPr/>
        </p:nvSpPr>
        <p:spPr>
          <a:xfrm>
            <a:off x="164936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정보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xmlns="" id="{B77F9791-F3B8-4303-B6E0-B862890BC243}"/>
              </a:ext>
            </a:extLst>
          </p:cNvPr>
          <p:cNvSpPr/>
          <p:nvPr/>
        </p:nvSpPr>
        <p:spPr>
          <a:xfrm>
            <a:off x="4787213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70093C3A-9B5A-4D4E-A18D-6A75316044C7}"/>
              </a:ext>
            </a:extLst>
          </p:cNvPr>
          <p:cNvSpPr/>
          <p:nvPr/>
        </p:nvSpPr>
        <p:spPr>
          <a:xfrm>
            <a:off x="6138125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EBC0C010-466F-4931-B72B-BCF9279A3620}"/>
              </a:ext>
            </a:extLst>
          </p:cNvPr>
          <p:cNvSpPr/>
          <p:nvPr/>
        </p:nvSpPr>
        <p:spPr>
          <a:xfrm>
            <a:off x="197451" y="2319310"/>
            <a:ext cx="992867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 x 90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BA0DBDD5-3C76-4F9F-89F9-641A1DE8A4C3}"/>
              </a:ext>
            </a:extLst>
          </p:cNvPr>
          <p:cNvSpPr txBox="1"/>
          <p:nvPr/>
        </p:nvSpPr>
        <p:spPr>
          <a:xfrm>
            <a:off x="1351493" y="2597536"/>
            <a:ext cx="360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이름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A8AA411B-BA0A-4E04-B092-FE2CB9E0E8E3}"/>
              </a:ext>
            </a:extLst>
          </p:cNvPr>
          <p:cNvSpPr txBox="1"/>
          <p:nvPr/>
        </p:nvSpPr>
        <p:spPr>
          <a:xfrm>
            <a:off x="4877802" y="2653122"/>
            <a:ext cx="66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0823A411-5A5B-4346-9AA9-409D4733FBF5}"/>
              </a:ext>
            </a:extLst>
          </p:cNvPr>
          <p:cNvSpPr txBox="1"/>
          <p:nvPr/>
        </p:nvSpPr>
        <p:spPr>
          <a:xfrm>
            <a:off x="6125160" y="2653122"/>
            <a:ext cx="930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xmlns="" id="{8B31168A-2155-4912-937E-6AA305237869}"/>
              </a:ext>
            </a:extLst>
          </p:cNvPr>
          <p:cNvCxnSpPr>
            <a:cxnSpLocks/>
          </p:cNvCxnSpPr>
          <p:nvPr/>
        </p:nvCxnSpPr>
        <p:spPr>
          <a:xfrm>
            <a:off x="165000" y="342900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B80E6D21-F276-43E1-A077-083C1416F484}"/>
              </a:ext>
            </a:extLst>
          </p:cNvPr>
          <p:cNvGrpSpPr/>
          <p:nvPr/>
        </p:nvGrpSpPr>
        <p:grpSpPr>
          <a:xfrm>
            <a:off x="4787213" y="3577378"/>
            <a:ext cx="2268730" cy="246221"/>
            <a:chOff x="4787213" y="3577378"/>
            <a:chExt cx="2268730" cy="246221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xmlns="" id="{63D5DFB3-070B-4830-A26B-DD02AEC6089D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합계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xmlns="" id="{E1AAD910-BF24-4927-A8B2-021A6B276073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xmlns="" id="{083A8C4B-9F60-48BB-A8DE-B26DC3917760}"/>
              </a:ext>
            </a:extLst>
          </p:cNvPr>
          <p:cNvGrpSpPr/>
          <p:nvPr/>
        </p:nvGrpSpPr>
        <p:grpSpPr>
          <a:xfrm>
            <a:off x="4787213" y="3901034"/>
            <a:ext cx="2268730" cy="246221"/>
            <a:chOff x="4787213" y="3577378"/>
            <a:chExt cx="2268730" cy="24622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xmlns="" id="{744E484B-53FA-4DB6-A028-575EB8C176B1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배송비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BAFEDE39-CF70-4069-AD79-306E860AFE0D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무료</a:t>
              </a:r>
            </a:p>
          </p:txBody>
        </p:sp>
      </p:grp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xmlns="" id="{6DC5ACDD-209C-4A78-9373-8FB2493CE540}"/>
              </a:ext>
            </a:extLst>
          </p:cNvPr>
          <p:cNvCxnSpPr>
            <a:cxnSpLocks/>
          </p:cNvCxnSpPr>
          <p:nvPr/>
        </p:nvCxnSpPr>
        <p:spPr>
          <a:xfrm>
            <a:off x="165000" y="427569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xmlns="" id="{FB9C8C8F-08C0-4A4F-BF5D-4B684C45E897}"/>
              </a:ext>
            </a:extLst>
          </p:cNvPr>
          <p:cNvGrpSpPr/>
          <p:nvPr/>
        </p:nvGrpSpPr>
        <p:grpSpPr>
          <a:xfrm>
            <a:off x="4787213" y="4438274"/>
            <a:ext cx="2268730" cy="246221"/>
            <a:chOff x="4787213" y="3577378"/>
            <a:chExt cx="2268730" cy="246221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xmlns="" id="{D48EBBFE-3585-405C-9ACA-8B22C27318DD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xmlns="" id="{87172439-600E-43AA-BCE2-DAEF2A6D424E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xmlns="" id="{13D1D53E-AB84-4317-BB57-E0E7BF5BCF91}"/>
              </a:ext>
            </a:extLst>
          </p:cNvPr>
          <p:cNvCxnSpPr>
            <a:cxnSpLocks/>
          </p:cNvCxnSpPr>
          <p:nvPr/>
        </p:nvCxnSpPr>
        <p:spPr>
          <a:xfrm>
            <a:off x="165000" y="486672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6BD9B25A-596A-42EA-B168-6E11AC557B15}"/>
              </a:ext>
            </a:extLst>
          </p:cNvPr>
          <p:cNvSpPr/>
          <p:nvPr/>
        </p:nvSpPr>
        <p:spPr>
          <a:xfrm>
            <a:off x="477600" y="4976996"/>
            <a:ext cx="6275600" cy="1281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완료 되었습니다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우리은행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(0000-000-000000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예금주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김길도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 후 배송이 시작됩니다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xmlns="" id="{3FBC9FE2-E512-4010-89B8-37142356212E}"/>
              </a:ext>
            </a:extLst>
          </p:cNvPr>
          <p:cNvCxnSpPr>
            <a:cxnSpLocks/>
          </p:cNvCxnSpPr>
          <p:nvPr/>
        </p:nvCxnSpPr>
        <p:spPr>
          <a:xfrm>
            <a:off x="165000" y="637988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7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62214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2884"/>
              </p:ext>
            </p:extLst>
          </p:nvPr>
        </p:nvGraphicFramePr>
        <p:xfrm>
          <a:off x="7264715" y="1294526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상품 구매 페이지로 이동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상품</a:t>
                      </a:r>
                      <a:r>
                        <a:rPr lang="ko-KR" altLang="en-US" sz="900" b="1" kern="1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추천 수를 올림</a:t>
                      </a:r>
                      <a:r>
                        <a:rPr lang="en-US" altLang="ko-KR" sz="900" b="1" kern="1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baseline="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상품을 장바구니에 담음</a:t>
                      </a:r>
                      <a:r>
                        <a:rPr lang="en-US" altLang="ko-KR" sz="900" b="1" kern="1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kern="1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3 -1.</a:t>
                      </a:r>
                      <a:r>
                        <a:rPr lang="en-US" altLang="ko-KR" sz="900" b="1" kern="1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="1" kern="1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비 로그인 시에는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로그인페이지이동</a:t>
                      </a:r>
                      <a:r>
                        <a:rPr lang="en-US" altLang="ko-KR" sz="900" b="1" kern="1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kern="1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3 -2. </a:t>
                      </a:r>
                      <a:r>
                        <a:rPr lang="ko-KR" altLang="en-US" sz="900" b="1" kern="1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로그인한 경우 장바구니 등록 팝업생성</a:t>
                      </a:r>
                      <a:r>
                        <a:rPr lang="en-US" altLang="ko-KR" sz="900" b="1" kern="1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endParaRPr lang="en-US" altLang="ko-KR" sz="900" b="1" kern="1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장바구니버튼을 클릭한다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안되어있을 경우 로그인 페이지로 이동한다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되어있는 경우 장바구니에 상품이 등록되었다는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알림창을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출력한다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044" y="5211082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670" y="516578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1268760"/>
            <a:ext cx="7020248" cy="56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852" y="516578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61" y="5185590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94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921" y="5185590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0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44" y="517606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00243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/WEB-INF/views/order/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productDetail.jsp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장바구니에 상품을 등록한다</a:t>
                      </a:r>
                      <a:r>
                        <a:rPr lang="en-US" altLang="ko-KR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</a:t>
                      </a: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16064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상품이 장바구니에 담기고 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="1" baseline="0" dirty="0" err="1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알림창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종료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baseline="0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상품이 장바구니에 담기지 않고 </a:t>
                      </a:r>
                      <a:r>
                        <a:rPr lang="ko-KR" altLang="en-US" sz="900" b="1" baseline="0" dirty="0" err="1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알림창을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종료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확인버튼을 클릭한다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확인버튼을 누르고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팝업창을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종료한다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2-1.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취소버튼을 누를 경우 장바구니에 </a:t>
                      </a: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상품이 추가되지 않는다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B8374CCE-DC3C-416F-908F-449EED83A607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CE532D80-094E-4D86-BBEE-029EA236EA7D}"/>
              </a:ext>
            </a:extLst>
          </p:cNvPr>
          <p:cNvGrpSpPr/>
          <p:nvPr/>
        </p:nvGrpSpPr>
        <p:grpSpPr>
          <a:xfrm>
            <a:off x="1133570" y="1340768"/>
            <a:ext cx="4899550" cy="1558514"/>
            <a:chOff x="1133570" y="1340768"/>
            <a:chExt cx="4899550" cy="155851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E1332CFD-166B-4E8B-B98C-F1A316F10EB4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4B828EC3-5E1F-4840-A026-C83345B979E0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D5E78441-3949-47B9-AA2E-85424DF634B0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장바구니에 담겼습니다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장바구니로 이동하시겠습니까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xmlns="" id="{BE25E245-952B-4772-A84F-468F943B7CE7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28FCFBBC-0711-46C3-A2E2-EC01677A4C7C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DBDA242D-1720-48F1-A59A-84CF8C529312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39">
              <a:extLst>
                <a:ext uri="{FF2B5EF4-FFF2-40B4-BE49-F238E27FC236}">
                  <a16:creationId xmlns:a16="http://schemas.microsoft.com/office/drawing/2014/main" xmlns="" id="{161253D4-8D6E-4719-9587-59E8AF3E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8" name="Oval 39">
              <a:extLst>
                <a:ext uri="{FF2B5EF4-FFF2-40B4-BE49-F238E27FC236}">
                  <a16:creationId xmlns:a16="http://schemas.microsoft.com/office/drawing/2014/main" xmlns="" id="{A8B9B49E-9CB4-4837-B054-9B49A11C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xmlns="" id="{4A0BB070-8695-4124-A215-22CA5541CED4}"/>
                </a:ext>
              </a:extLst>
            </p:cNvPr>
            <p:cNvSpPr/>
            <p:nvPr/>
          </p:nvSpPr>
          <p:spPr>
            <a:xfrm>
              <a:off x="4298186" y="2420888"/>
              <a:ext cx="753622" cy="371354"/>
            </a:xfrm>
            <a:prstGeom prst="round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1192211"/>
            <a:ext cx="6948845" cy="555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351" y="248937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130" y="247911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261" y="247911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13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133" y="2468694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7607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41785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추천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/WEB-INF/views/order/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productDetail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상세 페이지의 상품 추천 버튼</a:t>
                      </a:r>
                      <a:r>
                        <a:rPr lang="en-US" altLang="ko-KR" sz="10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lang="en-US" altLang="ko-KR" sz="10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</a:t>
                      </a: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82603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상품 추천 버튼을 클릭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 1-1</a:t>
                      </a:r>
                      <a:r>
                        <a:rPr lang="en-US" altLang="ko-KR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="1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로그인이</a:t>
                      </a:r>
                      <a:r>
                        <a:rPr lang="ko-KR" altLang="en-US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안되어 있을 경우 </a:t>
                      </a:r>
                      <a:r>
                        <a:rPr lang="ko-KR" altLang="en-US" sz="900" b="1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로그인이</a:t>
                      </a:r>
                      <a:endParaRPr lang="en-US" altLang="ko-KR" sz="900" b="1" kern="1200" baseline="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      </a:t>
                      </a:r>
                      <a:r>
                        <a:rPr lang="ko-KR" altLang="en-US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필요하다는 </a:t>
                      </a:r>
                      <a:r>
                        <a:rPr lang="ko-KR" altLang="en-US" sz="900" b="1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알림창을</a:t>
                      </a:r>
                      <a:r>
                        <a:rPr lang="ko-KR" altLang="en-US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출력</a:t>
                      </a:r>
                      <a:r>
                        <a:rPr lang="en-US" altLang="ko-KR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 </a:t>
                      </a: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 1-2 </a:t>
                      </a:r>
                      <a:r>
                        <a:rPr lang="ko-KR" altLang="en-US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로그인 이 되어있을 경우 상품이 추</a:t>
                      </a:r>
                      <a:endParaRPr lang="en-US" altLang="ko-KR" sz="900" b="1" kern="1200" baseline="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r>
                        <a:rPr lang="en-US" altLang="ko-KR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        </a:t>
                      </a:r>
                      <a:r>
                        <a:rPr lang="ko-KR" altLang="en-US" sz="900" b="1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천되었다는</a:t>
                      </a:r>
                      <a:r>
                        <a:rPr lang="ko-KR" altLang="en-US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lang="ko-KR" altLang="en-US" sz="900" b="1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알림창을</a:t>
                      </a:r>
                      <a:r>
                        <a:rPr lang="ko-KR" altLang="en-US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출력</a:t>
                      </a:r>
                      <a:r>
                        <a:rPr lang="en-US" altLang="ko-KR" sz="9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lang="en-US" altLang="ko-KR" sz="900" b="1" kern="12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indent="0" algn="l" eaLnBrk="1" hangingPunct="1">
                        <a:buFont typeface="+mj-lt"/>
                        <a:buNone/>
                      </a:pPr>
                      <a:endParaRPr lang="en-US" altLang="ko-KR" sz="900" b="1" kern="12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 startAt="2"/>
                      </a:pP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로그인을</a:t>
                      </a: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한다</a:t>
                      </a:r>
                      <a:r>
                        <a:rPr lang="en-US" altLang="ko-KR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상품 좋아요 버튼을 클릭한다</a:t>
                      </a:r>
                      <a:r>
                        <a:rPr lang="en-US" altLang="ko-KR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좋아요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개수가 늘어나고 추천되었다는 알림 창이 출력된다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금액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B8374CCE-DC3C-416F-908F-449EED83A607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CE532D80-094E-4D86-BBEE-029EA236EA7D}"/>
              </a:ext>
            </a:extLst>
          </p:cNvPr>
          <p:cNvGrpSpPr/>
          <p:nvPr/>
        </p:nvGrpSpPr>
        <p:grpSpPr>
          <a:xfrm>
            <a:off x="1133570" y="1340768"/>
            <a:ext cx="4899550" cy="1558514"/>
            <a:chOff x="1133570" y="1340768"/>
            <a:chExt cx="4899550" cy="1558514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E1332CFD-166B-4E8B-B98C-F1A316F10EB4}"/>
                </a:ext>
              </a:extLst>
            </p:cNvPr>
            <p:cNvSpPr/>
            <p:nvPr/>
          </p:nvSpPr>
          <p:spPr>
            <a:xfrm>
              <a:off x="1133570" y="1340768"/>
              <a:ext cx="4899550" cy="1558514"/>
            </a:xfrm>
            <a:prstGeom prst="rect">
              <a:avLst/>
            </a:prstGeom>
            <a:solidFill>
              <a:srgbClr val="29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4B828EC3-5E1F-4840-A026-C83345B979E0}"/>
                </a:ext>
              </a:extLst>
            </p:cNvPr>
            <p:cNvSpPr txBox="1"/>
            <p:nvPr/>
          </p:nvSpPr>
          <p:spPr>
            <a:xfrm>
              <a:off x="1208584" y="1465039"/>
              <a:ext cx="200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Companion.com 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내용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endParaRPr lang="ko-KR" altLang="en-US" sz="1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D5E78441-3949-47B9-AA2E-85424DF634B0}"/>
                </a:ext>
              </a:extLst>
            </p:cNvPr>
            <p:cNvSpPr txBox="1"/>
            <p:nvPr/>
          </p:nvSpPr>
          <p:spPr>
            <a:xfrm>
              <a:off x="1208584" y="1828381"/>
              <a:ext cx="37696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위시리스트에 등록되었습니다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 또는 마이페이지 상품 보관함에서 확인하실 수 있습니다</a:t>
              </a:r>
              <a:r>
                <a:rPr lang="en-US" altLang="ko-KR" sz="11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xmlns="" id="{BE25E245-952B-4772-A84F-468F943B7CE7}"/>
                </a:ext>
              </a:extLst>
            </p:cNvPr>
            <p:cNvSpPr/>
            <p:nvPr/>
          </p:nvSpPr>
          <p:spPr>
            <a:xfrm>
              <a:off x="5135482" y="2420888"/>
              <a:ext cx="753622" cy="371354"/>
            </a:xfrm>
            <a:prstGeom prst="roundRect">
              <a:avLst/>
            </a:prstGeom>
            <a:solidFill>
              <a:srgbClr val="799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28FCFBBC-0711-46C3-A2E2-EC01677A4C7C}"/>
                </a:ext>
              </a:extLst>
            </p:cNvPr>
            <p:cNvSpPr/>
            <p:nvPr/>
          </p:nvSpPr>
          <p:spPr>
            <a:xfrm>
              <a:off x="5129751" y="2402253"/>
              <a:ext cx="762359" cy="41296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DBDA242D-1720-48F1-A59A-84CF8C529312}"/>
                </a:ext>
              </a:extLst>
            </p:cNvPr>
            <p:cNvSpPr/>
            <p:nvPr/>
          </p:nvSpPr>
          <p:spPr>
            <a:xfrm flipV="1">
              <a:off x="5129751" y="2423706"/>
              <a:ext cx="759353" cy="387170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39">
              <a:extLst>
                <a:ext uri="{FF2B5EF4-FFF2-40B4-BE49-F238E27FC236}">
                  <a16:creationId xmlns:a16="http://schemas.microsoft.com/office/drawing/2014/main" xmlns="" id="{161253D4-8D6E-4719-9587-59E8AF3E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7470" y="2327543"/>
              <a:ext cx="161925" cy="16192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8" name="Oval 39">
              <a:extLst>
                <a:ext uri="{FF2B5EF4-FFF2-40B4-BE49-F238E27FC236}">
                  <a16:creationId xmlns:a16="http://schemas.microsoft.com/office/drawing/2014/main" xmlns="" id="{A8B9B49E-9CB4-4837-B054-9B49A11C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026" y="2333859"/>
              <a:ext cx="161925" cy="1619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6" y="1192212"/>
            <a:ext cx="7019642" cy="563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673" y="4826588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212" y="2144530"/>
            <a:ext cx="43243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196" y="207120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19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15907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문의글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/WEB-INF/views/order/</a:t>
                      </a:r>
                      <a:r>
                        <a:rPr lang="en-US" altLang="ko-KR" sz="9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productDetail</a:t>
                      </a:r>
                      <a:endParaRPr lang="ko-KR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문의글</a:t>
                      </a: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00059"/>
              </p:ext>
            </p:extLst>
          </p:nvPr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상품에 작성된 </a:t>
                      </a:r>
                      <a:r>
                        <a:rPr lang="ko-KR" altLang="en-US" sz="900" b="1" kern="1200" dirty="0" err="1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문의글을</a:t>
                      </a: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조회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2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문의하기 버튼을 클릭하고 문의 팝업에 문의 내용을 작성</a:t>
                      </a:r>
                      <a:r>
                        <a:rPr lang="en-US" altLang="ko-KR" sz="900" b="1" kern="1200" dirty="0" smtClean="0"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2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문의하기 버튼을 클릭한다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문의글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작성 팝업에 문의 제목과 문의 내용을 작성한다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공개글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여부나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비밀글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여부를 설정한다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문의글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달기 버튼을 클릭한다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최근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문의글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목록에 작성한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문의글이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정상적으로 등록되었는지 확인한다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7F6143D-E03F-4594-8C30-0626B3C78D64}"/>
              </a:ext>
            </a:extLst>
          </p:cNvPr>
          <p:cNvSpPr/>
          <p:nvPr/>
        </p:nvSpPr>
        <p:spPr>
          <a:xfrm>
            <a:off x="6003345" y="3602362"/>
            <a:ext cx="992867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 x 90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12413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1750191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A902E2C-8ECB-4218-BBE9-00E2A2C20A09}"/>
              </a:ext>
            </a:extLst>
          </p:cNvPr>
          <p:cNvGrpSpPr/>
          <p:nvPr/>
        </p:nvGrpSpPr>
        <p:grpSpPr>
          <a:xfrm>
            <a:off x="1876919" y="1380506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7F122971-B594-4D18-83AC-52B47923F5CC}"/>
              </a:ext>
            </a:extLst>
          </p:cNvPr>
          <p:cNvSpPr/>
          <p:nvPr/>
        </p:nvSpPr>
        <p:spPr>
          <a:xfrm>
            <a:off x="103286" y="1838352"/>
            <a:ext cx="7039021" cy="1199915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BCD2579F-1EB1-4031-8F7E-CFE690C12CF4}"/>
              </a:ext>
            </a:extLst>
          </p:cNvPr>
          <p:cNvSpPr txBox="1"/>
          <p:nvPr/>
        </p:nvSpPr>
        <p:spPr>
          <a:xfrm>
            <a:off x="103286" y="3126427"/>
            <a:ext cx="168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이용후기 </a:t>
            </a:r>
            <a:r>
              <a:rPr lang="en-US" altLang="ko-KR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0,000</a:t>
            </a:r>
            <a:r>
              <a:rPr lang="ko-KR" altLang="en-US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12AE02ED-62AA-4E7F-BB12-15467FC72774}"/>
              </a:ext>
            </a:extLst>
          </p:cNvPr>
          <p:cNvSpPr txBox="1"/>
          <p:nvPr/>
        </p:nvSpPr>
        <p:spPr>
          <a:xfrm>
            <a:off x="4034208" y="3113767"/>
            <a:ext cx="307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</a:rPr>
              <a:t>✔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최신순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평점 높은순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평점 낮은순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ED2B3F4C-4D00-435D-AF2A-E9E14940691B}"/>
              </a:ext>
            </a:extLst>
          </p:cNvPr>
          <p:cNvSpPr/>
          <p:nvPr/>
        </p:nvSpPr>
        <p:spPr>
          <a:xfrm>
            <a:off x="848544" y="3625457"/>
            <a:ext cx="897533" cy="221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★★★★☆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1A42FBC8-BE79-409C-A736-99484A1A14ED}"/>
              </a:ext>
            </a:extLst>
          </p:cNvPr>
          <p:cNvSpPr txBox="1"/>
          <p:nvPr/>
        </p:nvSpPr>
        <p:spPr>
          <a:xfrm>
            <a:off x="123328" y="3629126"/>
            <a:ext cx="896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****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xmlns="" id="{E26DA039-97A8-4838-A749-19F15E433000}"/>
              </a:ext>
            </a:extLst>
          </p:cNvPr>
          <p:cNvCxnSpPr>
            <a:cxnSpLocks/>
          </p:cNvCxnSpPr>
          <p:nvPr/>
        </p:nvCxnSpPr>
        <p:spPr>
          <a:xfrm>
            <a:off x="165000" y="347480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9AC75848-2DEE-471C-B1A5-10C6BA33938B}"/>
              </a:ext>
            </a:extLst>
          </p:cNvPr>
          <p:cNvSpPr txBox="1"/>
          <p:nvPr/>
        </p:nvSpPr>
        <p:spPr>
          <a:xfrm>
            <a:off x="1744928" y="3629126"/>
            <a:ext cx="2741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2020-03-02 |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구매상품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 | 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04BC444A-B460-415C-B69B-0639E1B8C7B4}"/>
              </a:ext>
            </a:extLst>
          </p:cNvPr>
          <p:cNvSpPr/>
          <p:nvPr/>
        </p:nvSpPr>
        <p:spPr>
          <a:xfrm>
            <a:off x="223807" y="3892804"/>
            <a:ext cx="5632696" cy="618717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후기내용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111E13BE-B14E-4C6A-83D2-1544745C11E4}"/>
              </a:ext>
            </a:extLst>
          </p:cNvPr>
          <p:cNvSpPr txBox="1"/>
          <p:nvPr/>
        </p:nvSpPr>
        <p:spPr>
          <a:xfrm>
            <a:off x="103286" y="4621744"/>
            <a:ext cx="168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496507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51F9A893-5DBF-43B9-BE81-DFA1788FE192}"/>
              </a:ext>
            </a:extLst>
          </p:cNvPr>
          <p:cNvSpPr/>
          <p:nvPr/>
        </p:nvSpPr>
        <p:spPr>
          <a:xfrm>
            <a:off x="183194" y="5013176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1BC582C-062D-4116-8BCA-50B56BACAB08}"/>
              </a:ext>
            </a:extLst>
          </p:cNvPr>
          <p:cNvGrpSpPr/>
          <p:nvPr/>
        </p:nvGrpSpPr>
        <p:grpSpPr>
          <a:xfrm>
            <a:off x="5031237" y="5008027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575286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C5610E15-0FF3-4D41-BDA7-C9F1869284B4}"/>
              </a:ext>
            </a:extLst>
          </p:cNvPr>
          <p:cNvSpPr txBox="1"/>
          <p:nvPr/>
        </p:nvSpPr>
        <p:spPr>
          <a:xfrm>
            <a:off x="131953" y="5406181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C9B5D7A-E608-41CA-9A49-738FB70A6987}"/>
              </a:ext>
            </a:extLst>
          </p:cNvPr>
          <p:cNvGrpSpPr/>
          <p:nvPr/>
        </p:nvGrpSpPr>
        <p:grpSpPr>
          <a:xfrm>
            <a:off x="164937" y="5843798"/>
            <a:ext cx="6916761" cy="230569"/>
            <a:chOff x="164937" y="5819810"/>
            <a:chExt cx="6916761" cy="23056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0947EB3D-D379-47BB-8F44-F8B1E11831F9}"/>
                </a:ext>
              </a:extLst>
            </p:cNvPr>
            <p:cNvSpPr/>
            <p:nvPr/>
          </p:nvSpPr>
          <p:spPr>
            <a:xfrm>
              <a:off x="164937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답변상태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FB10635F-5B69-46D8-B148-FBD48F7735BD}"/>
                </a:ext>
              </a:extLst>
            </p:cNvPr>
            <p:cNvSpPr/>
            <p:nvPr/>
          </p:nvSpPr>
          <p:spPr>
            <a:xfrm>
              <a:off x="2704362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678DC67D-5D29-405A-87C1-D91581601143}"/>
                </a:ext>
              </a:extLst>
            </p:cNvPr>
            <p:cNvSpPr/>
            <p:nvPr/>
          </p:nvSpPr>
          <p:spPr>
            <a:xfrm>
              <a:off x="5042432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51D88B08-361F-4EB4-8183-4E8F7D348336}"/>
                </a:ext>
              </a:extLst>
            </p:cNvPr>
            <p:cNvSpPr/>
            <p:nvPr/>
          </p:nvSpPr>
          <p:spPr>
            <a:xfrm>
              <a:off x="6233673" y="5819810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</p:grp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6165304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2" y="1241391"/>
            <a:ext cx="6933495" cy="540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710" y="3113767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9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19" y="3565836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11" y="1472853"/>
            <a:ext cx="3637445" cy="298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931" y="1501808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2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68292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18221"/>
              </p:ext>
            </p:extLst>
          </p:nvPr>
        </p:nvGraphicFramePr>
        <p:xfrm>
          <a:off x="7264715" y="1294526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상품 구매 페이지로 이동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상품에 설정된  수량을 변경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 smtClean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상품에 설정된 수량을 변경</a:t>
                      </a:r>
                      <a:r>
                        <a:rPr lang="en-US" altLang="ko-KR" sz="900" b="1" dirty="0" smtClean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900" b="1" kern="1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 smtClean="0">
                        <a:solidFill>
                          <a:srgbClr val="FF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옵션과 수량을 확인하고 구매하기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버튼ㅇ르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클릭한다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안된 경우 로그인 페이지로 이동한다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2-1.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 수량이 재고 수량보다 많을 </a:t>
                      </a: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경우 </a:t>
                      </a:r>
                      <a:r>
                        <a:rPr lang="ko-KR" altLang="en-US" sz="900" b="1" kern="10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알림창을</a:t>
                      </a: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출력한다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 startAt="3"/>
                      </a:pPr>
                      <a:r>
                        <a:rPr lang="ko-KR" altLang="en-US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 주문 페이지로 이동한다</a:t>
                      </a:r>
                      <a:r>
                        <a:rPr lang="en-US" altLang="ko-KR" sz="900" b="1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1" kern="100" baseline="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044" y="5211082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670" y="516578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7F6143D-E03F-4594-8C30-0626B3C78D64}"/>
              </a:ext>
            </a:extLst>
          </p:cNvPr>
          <p:cNvSpPr/>
          <p:nvPr/>
        </p:nvSpPr>
        <p:spPr>
          <a:xfrm>
            <a:off x="-462410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F7B1B752-2D40-48D7-A76D-59F2102D0506}"/>
              </a:ext>
            </a:extLst>
          </p:cNvPr>
          <p:cNvSpPr/>
          <p:nvPr/>
        </p:nvSpPr>
        <p:spPr>
          <a:xfrm>
            <a:off x="165000" y="1477336"/>
            <a:ext cx="3059808" cy="390397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900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AE258E5-DBE2-4AA5-B7DC-6453475D8474}"/>
              </a:ext>
            </a:extLst>
          </p:cNvPr>
          <p:cNvSpPr/>
          <p:nvPr/>
        </p:nvSpPr>
        <p:spPr>
          <a:xfrm>
            <a:off x="3549204" y="1461788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3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 Name</a:t>
            </a:r>
            <a:endParaRPr lang="ko-KR" altLang="en-US" sz="3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217D24E9-715F-4E2E-99C6-5103C947E3EF}"/>
              </a:ext>
            </a:extLst>
          </p:cNvPr>
          <p:cNvSpPr/>
          <p:nvPr/>
        </p:nvSpPr>
        <p:spPr>
          <a:xfrm>
            <a:off x="3549204" y="1884413"/>
            <a:ext cx="2341291" cy="489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ED62BACC-4FA1-4E17-8433-37CA0E0C7E4A}"/>
              </a:ext>
            </a:extLst>
          </p:cNvPr>
          <p:cNvSpPr/>
          <p:nvPr/>
        </p:nvSpPr>
        <p:spPr>
          <a:xfrm>
            <a:off x="3549204" y="2386503"/>
            <a:ext cx="3203996" cy="75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상품설명상품설명상품설명상품설명상품설명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7BB4E109-E098-4766-AB66-D07491CB79EA}"/>
              </a:ext>
            </a:extLst>
          </p:cNvPr>
          <p:cNvSpPr/>
          <p:nvPr/>
        </p:nvSpPr>
        <p:spPr>
          <a:xfrm>
            <a:off x="3549205" y="3255799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4F87FB7-73C7-42DE-944E-53DD4DB94AE3}"/>
              </a:ext>
            </a:extLst>
          </p:cNvPr>
          <p:cNvSpPr/>
          <p:nvPr/>
        </p:nvSpPr>
        <p:spPr>
          <a:xfrm>
            <a:off x="4286269" y="3250654"/>
            <a:ext cx="2710608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2,500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(50,000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 구매 시 무료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AA077E05-3444-4A94-9B15-C0CD107ADF5E}"/>
              </a:ext>
            </a:extLst>
          </p:cNvPr>
          <p:cNvCxnSpPr>
            <a:cxnSpLocks/>
          </p:cNvCxnSpPr>
          <p:nvPr/>
        </p:nvCxnSpPr>
        <p:spPr>
          <a:xfrm>
            <a:off x="3549204" y="3677412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83F9EC28-CE7C-40D4-9304-2ED7A2F206C9}"/>
              </a:ext>
            </a:extLst>
          </p:cNvPr>
          <p:cNvSpPr/>
          <p:nvPr/>
        </p:nvSpPr>
        <p:spPr>
          <a:xfrm>
            <a:off x="3549205" y="3837050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AD1E41F-5072-47A6-85B0-CD9EAF3F2F2A}"/>
              </a:ext>
            </a:extLst>
          </p:cNvPr>
          <p:cNvSpPr/>
          <p:nvPr/>
        </p:nvSpPr>
        <p:spPr>
          <a:xfrm>
            <a:off x="5536587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1B216ED-9243-45F7-AFA9-DD1BCFE15271}"/>
              </a:ext>
            </a:extLst>
          </p:cNvPr>
          <p:cNvSpPr/>
          <p:nvPr/>
        </p:nvSpPr>
        <p:spPr>
          <a:xfrm>
            <a:off x="5890495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A1FCC5F1-75C9-470A-BF5D-7BD96CA02A99}"/>
              </a:ext>
            </a:extLst>
          </p:cNvPr>
          <p:cNvSpPr/>
          <p:nvPr/>
        </p:nvSpPr>
        <p:spPr>
          <a:xfrm>
            <a:off x="6244403" y="3791355"/>
            <a:ext cx="353908" cy="321957"/>
          </a:xfrm>
          <a:prstGeom prst="rect">
            <a:avLst/>
          </a:prstGeom>
          <a:solidFill>
            <a:schemeClr val="bg1"/>
          </a:solidFill>
          <a:ln>
            <a:solidFill>
              <a:srgbClr val="0F4C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CCA5F90-36A8-410E-8CA2-5C77265723FA}"/>
              </a:ext>
            </a:extLst>
          </p:cNvPr>
          <p:cNvSpPr/>
          <p:nvPr/>
        </p:nvSpPr>
        <p:spPr>
          <a:xfrm>
            <a:off x="3549205" y="4410587"/>
            <a:ext cx="79648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39BDF671-A9A8-4052-80FE-ABD647D28976}"/>
              </a:ext>
            </a:extLst>
          </p:cNvPr>
          <p:cNvSpPr/>
          <p:nvPr/>
        </p:nvSpPr>
        <p:spPr>
          <a:xfrm>
            <a:off x="4286269" y="4410586"/>
            <a:ext cx="236885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4F09642-39F4-42FE-9DB2-F903A7218D5E}"/>
              </a:ext>
            </a:extLst>
          </p:cNvPr>
          <p:cNvGrpSpPr/>
          <p:nvPr/>
        </p:nvGrpSpPr>
        <p:grpSpPr>
          <a:xfrm>
            <a:off x="3548846" y="4849907"/>
            <a:ext cx="3369921" cy="442138"/>
            <a:chOff x="3587464" y="4725144"/>
            <a:chExt cx="3369921" cy="44213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53B625F8-7A93-4A88-BEDE-5588F581CEFF}"/>
                </a:ext>
              </a:extLst>
            </p:cNvPr>
            <p:cNvSpPr/>
            <p:nvPr/>
          </p:nvSpPr>
          <p:spPr>
            <a:xfrm>
              <a:off x="3587464" y="4725144"/>
              <a:ext cx="1327852" cy="442138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7A6AA870-6DB0-4B4F-9769-7A698EFD0308}"/>
                </a:ext>
              </a:extLst>
            </p:cNvPr>
            <p:cNvSpPr/>
            <p:nvPr/>
          </p:nvSpPr>
          <p:spPr>
            <a:xfrm>
              <a:off x="5034395" y="4725144"/>
              <a:ext cx="1327852" cy="442138"/>
            </a:xfrm>
            <a:prstGeom prst="rect">
              <a:avLst/>
            </a:prstGeom>
            <a:solidFill>
              <a:srgbClr val="658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장바구니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B4B6BC8F-BE43-4806-800B-A62A785542CF}"/>
                </a:ext>
              </a:extLst>
            </p:cNvPr>
            <p:cNvSpPr/>
            <p:nvPr/>
          </p:nvSpPr>
          <p:spPr>
            <a:xfrm>
              <a:off x="6481327" y="4725144"/>
              <a:ext cx="476058" cy="4421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♥</a:t>
              </a:r>
            </a:p>
          </p:txBody>
        </p:sp>
      </p:grp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E09803FB-A971-4ACA-9AF7-7957D6C3F44A}"/>
              </a:ext>
            </a:extLst>
          </p:cNvPr>
          <p:cNvCxnSpPr>
            <a:cxnSpLocks/>
          </p:cNvCxnSpPr>
          <p:nvPr/>
        </p:nvCxnSpPr>
        <p:spPr>
          <a:xfrm>
            <a:off x="3549204" y="4221088"/>
            <a:ext cx="3447673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26E4707A-AD83-446A-AFE3-321D14348C14}"/>
              </a:ext>
            </a:extLst>
          </p:cNvPr>
          <p:cNvCxnSpPr>
            <a:cxnSpLocks/>
          </p:cNvCxnSpPr>
          <p:nvPr/>
        </p:nvCxnSpPr>
        <p:spPr>
          <a:xfrm>
            <a:off x="165000" y="55124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xmlns="" id="{737DC64B-E952-439D-9ECD-112BE10B7B69}"/>
              </a:ext>
            </a:extLst>
          </p:cNvPr>
          <p:cNvCxnSpPr>
            <a:cxnSpLocks/>
          </p:cNvCxnSpPr>
          <p:nvPr/>
        </p:nvCxnSpPr>
        <p:spPr>
          <a:xfrm>
            <a:off x="165000" y="602128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DA902E2C-8ECB-4218-BBE9-00E2A2C20A09}"/>
              </a:ext>
            </a:extLst>
          </p:cNvPr>
          <p:cNvGrpSpPr/>
          <p:nvPr/>
        </p:nvGrpSpPr>
        <p:grpSpPr>
          <a:xfrm>
            <a:off x="1876919" y="5651603"/>
            <a:ext cx="3408038" cy="230569"/>
            <a:chOff x="1296663" y="5651603"/>
            <a:chExt cx="3408038" cy="230569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43430199-20DA-4E06-8384-1B88A8A1E416}"/>
                </a:ext>
              </a:extLst>
            </p:cNvPr>
            <p:cNvSpPr/>
            <p:nvPr/>
          </p:nvSpPr>
          <p:spPr>
            <a:xfrm>
              <a:off x="1296663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8EE16006-7309-4CAF-B874-563E8102123E}"/>
                </a:ext>
              </a:extLst>
            </p:cNvPr>
            <p:cNvSpPr/>
            <p:nvPr/>
          </p:nvSpPr>
          <p:spPr>
            <a:xfrm>
              <a:off x="2576669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이용후기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B460A060-34E6-48E6-BBC0-A312F449A375}"/>
                </a:ext>
              </a:extLst>
            </p:cNvPr>
            <p:cNvSpPr/>
            <p:nvPr/>
          </p:nvSpPr>
          <p:spPr>
            <a:xfrm>
              <a:off x="3856676" y="5651603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1268760"/>
            <a:ext cx="7020248" cy="56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61" y="5185590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02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408" y="3902704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03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753" y="4329623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04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445" y="518558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CEA64E4-BAC5-4E96-BE4B-1760C7B044EF}"/>
              </a:ext>
            </a:extLst>
          </p:cNvPr>
          <p:cNvSpPr/>
          <p:nvPr/>
        </p:nvSpPr>
        <p:spPr>
          <a:xfrm>
            <a:off x="183194" y="3401618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/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111E13BE-B14E-4C6A-83D2-1544745C11E4}"/>
              </a:ext>
            </a:extLst>
          </p:cNvPr>
          <p:cNvSpPr txBox="1"/>
          <p:nvPr/>
        </p:nvSpPr>
        <p:spPr>
          <a:xfrm>
            <a:off x="103286" y="1315133"/>
            <a:ext cx="1681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문의하기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1658467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51F9A893-5DBF-43B9-BE81-DFA1788FE192}"/>
              </a:ext>
            </a:extLst>
          </p:cNvPr>
          <p:cNvSpPr/>
          <p:nvPr/>
        </p:nvSpPr>
        <p:spPr>
          <a:xfrm>
            <a:off x="183194" y="1706565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1BC582C-062D-4116-8BCA-50B56BACAB08}"/>
              </a:ext>
            </a:extLst>
          </p:cNvPr>
          <p:cNvGrpSpPr/>
          <p:nvPr/>
        </p:nvGrpSpPr>
        <p:grpSpPr>
          <a:xfrm>
            <a:off x="5031237" y="1701416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244624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C5610E15-0FF3-4D41-BDA7-C9F1869284B4}"/>
              </a:ext>
            </a:extLst>
          </p:cNvPr>
          <p:cNvSpPr txBox="1"/>
          <p:nvPr/>
        </p:nvSpPr>
        <p:spPr>
          <a:xfrm>
            <a:off x="131953" y="2099570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0947EB3D-D379-47BB-8F44-F8B1E11831F9}"/>
              </a:ext>
            </a:extLst>
          </p:cNvPr>
          <p:cNvSpPr/>
          <p:nvPr/>
        </p:nvSpPr>
        <p:spPr>
          <a:xfrm>
            <a:off x="164937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FB10635F-5B69-46D8-B148-FBD48F7735BD}"/>
              </a:ext>
            </a:extLst>
          </p:cNvPr>
          <p:cNvSpPr/>
          <p:nvPr/>
        </p:nvSpPr>
        <p:spPr>
          <a:xfrm>
            <a:off x="2704362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78DC67D-5D29-405A-87C1-D91581601143}"/>
              </a:ext>
            </a:extLst>
          </p:cNvPr>
          <p:cNvSpPr/>
          <p:nvPr/>
        </p:nvSpPr>
        <p:spPr>
          <a:xfrm>
            <a:off x="5042432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51D88B08-361F-4EB4-8183-4E8F7D348336}"/>
              </a:ext>
            </a:extLst>
          </p:cNvPr>
          <p:cNvSpPr/>
          <p:nvPr/>
        </p:nvSpPr>
        <p:spPr>
          <a:xfrm>
            <a:off x="6233673" y="2537187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2858693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2270D770-1A58-44E9-9F57-851D989939DE}"/>
              </a:ext>
            </a:extLst>
          </p:cNvPr>
          <p:cNvSpPr/>
          <p:nvPr/>
        </p:nvSpPr>
        <p:spPr>
          <a:xfrm>
            <a:off x="164937" y="301849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03FB717A-4F73-46C8-98D0-2532DEE2DCD8}"/>
              </a:ext>
            </a:extLst>
          </p:cNvPr>
          <p:cNvSpPr/>
          <p:nvPr/>
        </p:nvSpPr>
        <p:spPr>
          <a:xfrm>
            <a:off x="164937" y="3536079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7F3E6F3-4647-446F-A122-C5C38584556A}"/>
              </a:ext>
            </a:extLst>
          </p:cNvPr>
          <p:cNvSpPr/>
          <p:nvPr/>
        </p:nvSpPr>
        <p:spPr>
          <a:xfrm>
            <a:off x="1351493" y="3018496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ECF36BD-DCEA-41F7-930B-A327538B2244}"/>
              </a:ext>
            </a:extLst>
          </p:cNvPr>
          <p:cNvSpPr/>
          <p:nvPr/>
        </p:nvSpPr>
        <p:spPr>
          <a:xfrm>
            <a:off x="5049700" y="301849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3A18007-83AD-465F-9B7C-11C212E7E28D}"/>
              </a:ext>
            </a:extLst>
          </p:cNvPr>
          <p:cNvSpPr/>
          <p:nvPr/>
        </p:nvSpPr>
        <p:spPr>
          <a:xfrm>
            <a:off x="6169227" y="301849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3401618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3923005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30887128-B343-4C6C-B675-1306EEEF86F7}"/>
              </a:ext>
            </a:extLst>
          </p:cNvPr>
          <p:cNvSpPr/>
          <p:nvPr/>
        </p:nvSpPr>
        <p:spPr>
          <a:xfrm>
            <a:off x="1351493" y="3525756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6FB14B39-1550-4322-91E7-4F265B1E7CF0}"/>
              </a:ext>
            </a:extLst>
          </p:cNvPr>
          <p:cNvSpPr/>
          <p:nvPr/>
        </p:nvSpPr>
        <p:spPr>
          <a:xfrm>
            <a:off x="5049700" y="3531614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7995F156-C304-438F-B958-0097D7A4789F}"/>
              </a:ext>
            </a:extLst>
          </p:cNvPr>
          <p:cNvSpPr/>
          <p:nvPr/>
        </p:nvSpPr>
        <p:spPr>
          <a:xfrm>
            <a:off x="6169227" y="3531614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828002DC-6E2C-43FF-B617-A5BC871E3B1C}"/>
              </a:ext>
            </a:extLst>
          </p:cNvPr>
          <p:cNvSpPr/>
          <p:nvPr/>
        </p:nvSpPr>
        <p:spPr>
          <a:xfrm>
            <a:off x="1351493" y="402352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4448166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3DD60D-31E7-45E3-BD01-45E29EEADDEC}"/>
              </a:ext>
            </a:extLst>
          </p:cNvPr>
          <p:cNvSpPr/>
          <p:nvPr/>
        </p:nvSpPr>
        <p:spPr>
          <a:xfrm>
            <a:off x="1351493" y="4742758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B67C0D92-F6A8-42C3-821C-7DB4BE26B0CA}"/>
              </a:ext>
            </a:extLst>
          </p:cNvPr>
          <p:cNvSpPr/>
          <p:nvPr/>
        </p:nvSpPr>
        <p:spPr>
          <a:xfrm>
            <a:off x="5049700" y="4757944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36FB5F9A-F24E-4A7A-BEA2-DC18C11DABBC}"/>
              </a:ext>
            </a:extLst>
          </p:cNvPr>
          <p:cNvSpPr/>
          <p:nvPr/>
        </p:nvSpPr>
        <p:spPr>
          <a:xfrm>
            <a:off x="6169227" y="4747031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5199530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C97E67D4-EDCC-4EAA-8259-97A8EAF9C11F}"/>
              </a:ext>
            </a:extLst>
          </p:cNvPr>
          <p:cNvSpPr/>
          <p:nvPr/>
        </p:nvSpPr>
        <p:spPr>
          <a:xfrm>
            <a:off x="164937" y="5394226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20B73784-AA2C-4FB7-88F6-4421075887FA}"/>
              </a:ext>
            </a:extLst>
          </p:cNvPr>
          <p:cNvSpPr/>
          <p:nvPr/>
        </p:nvSpPr>
        <p:spPr>
          <a:xfrm>
            <a:off x="1351493" y="5394226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0DF6B440-C973-4622-A769-359ED9EF5126}"/>
              </a:ext>
            </a:extLst>
          </p:cNvPr>
          <p:cNvSpPr/>
          <p:nvPr/>
        </p:nvSpPr>
        <p:spPr>
          <a:xfrm>
            <a:off x="5049700" y="539422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6F4DF6C-13AA-40D5-BAC6-9E9EA4F79196}"/>
              </a:ext>
            </a:extLst>
          </p:cNvPr>
          <p:cNvSpPr/>
          <p:nvPr/>
        </p:nvSpPr>
        <p:spPr>
          <a:xfrm>
            <a:off x="6169227" y="5394226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xmlns="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5813367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2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상품상세보기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/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66781E7-FFE5-4DED-8FA7-D0ADD1CEE2EA}"/>
              </a:ext>
            </a:extLst>
          </p:cNvPr>
          <p:cNvGrpSpPr/>
          <p:nvPr/>
        </p:nvGrpSpPr>
        <p:grpSpPr>
          <a:xfrm>
            <a:off x="103286" y="1315133"/>
            <a:ext cx="7055798" cy="4498234"/>
            <a:chOff x="103286" y="1315133"/>
            <a:chExt cx="7055798" cy="449823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CEA64E4-BAC5-4E96-BE4B-1760C7B044EF}"/>
                </a:ext>
              </a:extLst>
            </p:cNvPr>
            <p:cNvSpPr/>
            <p:nvPr/>
          </p:nvSpPr>
          <p:spPr>
            <a:xfrm>
              <a:off x="183194" y="3401618"/>
              <a:ext cx="6887392" cy="1797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111E13BE-B14E-4C6A-83D2-1544745C11E4}"/>
                </a:ext>
              </a:extLst>
            </p:cNvPr>
            <p:cNvSpPr txBox="1"/>
            <p:nvPr/>
          </p:nvSpPr>
          <p:spPr>
            <a:xfrm>
              <a:off x="103286" y="1315133"/>
              <a:ext cx="1681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4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문의하기</a:t>
              </a: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xmlns="" id="{2EE8CA1B-726B-46EB-8BE5-A4D3D471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1658467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51F9A893-5DBF-43B9-BE81-DFA1788FE192}"/>
                </a:ext>
              </a:extLst>
            </p:cNvPr>
            <p:cNvSpPr/>
            <p:nvPr/>
          </p:nvSpPr>
          <p:spPr>
            <a:xfrm>
              <a:off x="183194" y="1706565"/>
              <a:ext cx="1097398" cy="332185"/>
            </a:xfrm>
            <a:prstGeom prst="rect">
              <a:avLst/>
            </a:prstGeom>
            <a:solidFill>
              <a:srgbClr val="0F4C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작성하기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E1BC582C-062D-4116-8BCA-50B56BACAB08}"/>
                </a:ext>
              </a:extLst>
            </p:cNvPr>
            <p:cNvGrpSpPr/>
            <p:nvPr/>
          </p:nvGrpSpPr>
          <p:grpSpPr>
            <a:xfrm>
              <a:off x="5031237" y="1701416"/>
              <a:ext cx="1944216" cy="276999"/>
              <a:chOff x="4160912" y="5008027"/>
              <a:chExt cx="1944216" cy="276999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DED1EC8B-E163-41B3-BE71-49348731E638}"/>
                  </a:ext>
                </a:extLst>
              </p:cNvPr>
              <p:cNvSpPr txBox="1"/>
              <p:nvPr/>
            </p:nvSpPr>
            <p:spPr>
              <a:xfrm>
                <a:off x="4160912" y="5008027"/>
                <a:ext cx="15789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내가 작성한 글 보기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xmlns="" id="{4A418686-CBEC-474F-B2FB-352FA089DEF8}"/>
                  </a:ext>
                </a:extLst>
              </p:cNvPr>
              <p:cNvSpPr/>
              <p:nvPr/>
            </p:nvSpPr>
            <p:spPr>
              <a:xfrm>
                <a:off x="5783961" y="5062567"/>
                <a:ext cx="321167" cy="153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600" dirty="0"/>
                  <a:t>off</a:t>
                </a:r>
                <a:endParaRPr lang="ko-KR" altLang="en-US" sz="600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BFFAE4DB-49E0-4F89-98A3-72314ED2224A}"/>
                  </a:ext>
                </a:extLst>
              </p:cNvPr>
              <p:cNvSpPr/>
              <p:nvPr/>
            </p:nvSpPr>
            <p:spPr>
              <a:xfrm>
                <a:off x="5672732" y="5035297"/>
                <a:ext cx="222459" cy="222459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xmlns="" id="{5CF49116-1A7E-4DF5-95A6-1296466E6FE1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446249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C5610E15-0FF3-4D41-BDA7-C9F1869284B4}"/>
                </a:ext>
              </a:extLst>
            </p:cNvPr>
            <p:cNvSpPr txBox="1"/>
            <p:nvPr/>
          </p:nvSpPr>
          <p:spPr>
            <a:xfrm>
              <a:off x="131953" y="2099570"/>
              <a:ext cx="6810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구매하시려는 상품에 대해 궁금하신 점이 있으신 경우 문의해주세요</a:t>
              </a:r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0947EB3D-D379-47BB-8F44-F8B1E11831F9}"/>
                </a:ext>
              </a:extLst>
            </p:cNvPr>
            <p:cNvSpPr/>
            <p:nvPr/>
          </p:nvSpPr>
          <p:spPr>
            <a:xfrm>
              <a:off x="164937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답변상태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FB10635F-5B69-46D8-B148-FBD48F7735BD}"/>
                </a:ext>
              </a:extLst>
            </p:cNvPr>
            <p:cNvSpPr/>
            <p:nvPr/>
          </p:nvSpPr>
          <p:spPr>
            <a:xfrm>
              <a:off x="270436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제목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678DC67D-5D29-405A-87C1-D91581601143}"/>
                </a:ext>
              </a:extLst>
            </p:cNvPr>
            <p:cNvSpPr/>
            <p:nvPr/>
          </p:nvSpPr>
          <p:spPr>
            <a:xfrm>
              <a:off x="5042432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작성자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51D88B08-361F-4EB4-8183-4E8F7D348336}"/>
                </a:ext>
              </a:extLst>
            </p:cNvPr>
            <p:cNvSpPr/>
            <p:nvPr/>
          </p:nvSpPr>
          <p:spPr>
            <a:xfrm>
              <a:off x="6233673" y="2537187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작성일</a:t>
              </a: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xmlns="" id="{F74B34A6-215C-4C3D-8BF7-21FF428A2BD4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2858693"/>
              <a:ext cx="6831877" cy="0"/>
            </a:xfrm>
            <a:prstGeom prst="line">
              <a:avLst/>
            </a:prstGeom>
            <a:ln>
              <a:solidFill>
                <a:srgbClr val="0F4C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2270D770-1A58-44E9-9F57-851D989939DE}"/>
                </a:ext>
              </a:extLst>
            </p:cNvPr>
            <p:cNvSpPr/>
            <p:nvPr/>
          </p:nvSpPr>
          <p:spPr>
            <a:xfrm>
              <a:off x="164937" y="301849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03FB717A-4F73-46C8-98D0-2532DEE2DCD8}"/>
                </a:ext>
              </a:extLst>
            </p:cNvPr>
            <p:cNvSpPr/>
            <p:nvPr/>
          </p:nvSpPr>
          <p:spPr>
            <a:xfrm>
              <a:off x="164937" y="3536079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답변완료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87F3E6F3-4647-446F-A122-C5C38584556A}"/>
                </a:ext>
              </a:extLst>
            </p:cNvPr>
            <p:cNvSpPr/>
            <p:nvPr/>
          </p:nvSpPr>
          <p:spPr>
            <a:xfrm>
              <a:off x="1351493" y="301849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EECF36BD-DCEA-41F7-930B-A327538B2244}"/>
                </a:ext>
              </a:extLst>
            </p:cNvPr>
            <p:cNvSpPr/>
            <p:nvPr/>
          </p:nvSpPr>
          <p:spPr>
            <a:xfrm>
              <a:off x="5049700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23A18007-83AD-465F-9B7C-11C212E7E28D}"/>
                </a:ext>
              </a:extLst>
            </p:cNvPr>
            <p:cNvSpPr/>
            <p:nvPr/>
          </p:nvSpPr>
          <p:spPr>
            <a:xfrm>
              <a:off x="6169227" y="301849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xmlns="" id="{4DF8B036-0491-4F1A-8444-0B0BD4D103C9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401618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xmlns="" id="{8597760D-44B3-4438-9FD9-6FDD70C8C358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3923005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30887128-B343-4C6C-B675-1306EEEF86F7}"/>
                </a:ext>
              </a:extLst>
            </p:cNvPr>
            <p:cNvSpPr/>
            <p:nvPr/>
          </p:nvSpPr>
          <p:spPr>
            <a:xfrm>
              <a:off x="1351493" y="352575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제목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6FB14B39-1550-4322-91E7-4F265B1E7CF0}"/>
                </a:ext>
              </a:extLst>
            </p:cNvPr>
            <p:cNvSpPr/>
            <p:nvPr/>
          </p:nvSpPr>
          <p:spPr>
            <a:xfrm>
              <a:off x="5049700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7995F156-C304-438F-B958-0097D7A4789F}"/>
                </a:ext>
              </a:extLst>
            </p:cNvPr>
            <p:cNvSpPr/>
            <p:nvPr/>
          </p:nvSpPr>
          <p:spPr>
            <a:xfrm>
              <a:off x="6169227" y="353161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828002DC-6E2C-43FF-B617-A5BC871E3B1C}"/>
                </a:ext>
              </a:extLst>
            </p:cNvPr>
            <p:cNvSpPr/>
            <p:nvPr/>
          </p:nvSpPr>
          <p:spPr>
            <a:xfrm>
              <a:off x="1351493" y="402352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문의 내용</a:t>
              </a: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xmlns="" id="{EB170E5A-65A6-44C1-ACBE-2880087FF0B4}"/>
                </a:ext>
              </a:extLst>
            </p:cNvPr>
            <p:cNvCxnSpPr>
              <a:cxnSpLocks/>
            </p:cNvCxnSpPr>
            <p:nvPr/>
          </p:nvCxnSpPr>
          <p:spPr>
            <a:xfrm>
              <a:off x="1928664" y="4448166"/>
              <a:ext cx="506821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6C3DD60D-31E7-45E3-BD01-45E29EEADDEC}"/>
                </a:ext>
              </a:extLst>
            </p:cNvPr>
            <p:cNvSpPr/>
            <p:nvPr/>
          </p:nvSpPr>
          <p:spPr>
            <a:xfrm>
              <a:off x="1351493" y="4742758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 내용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B67C0D92-F6A8-42C3-821C-7DB4BE26B0CA}"/>
                </a:ext>
              </a:extLst>
            </p:cNvPr>
            <p:cNvSpPr/>
            <p:nvPr/>
          </p:nvSpPr>
          <p:spPr>
            <a:xfrm>
              <a:off x="5049700" y="4757944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36FB5F9A-F24E-4A7A-BEA2-DC18C11DABBC}"/>
                </a:ext>
              </a:extLst>
            </p:cNvPr>
            <p:cNvSpPr/>
            <p:nvPr/>
          </p:nvSpPr>
          <p:spPr>
            <a:xfrm>
              <a:off x="6169227" y="4747031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xmlns="" id="{BD419484-F879-4B3C-BD02-057D399DFD42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199530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C97E67D4-EDCC-4EAA-8259-97A8EAF9C11F}"/>
                </a:ext>
              </a:extLst>
            </p:cNvPr>
            <p:cNvSpPr/>
            <p:nvPr/>
          </p:nvSpPr>
          <p:spPr>
            <a:xfrm>
              <a:off x="164937" y="5394226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답변대기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xmlns="" id="{20B73784-AA2C-4FB7-88F6-4421075887FA}"/>
                </a:ext>
              </a:extLst>
            </p:cNvPr>
            <p:cNvSpPr/>
            <p:nvPr/>
          </p:nvSpPr>
          <p:spPr>
            <a:xfrm>
              <a:off x="1351493" y="5394226"/>
              <a:ext cx="3608751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비밀글입니다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xmlns="" id="{0DF6B440-C973-4622-A769-359ED9EF5126}"/>
                </a:ext>
              </a:extLst>
            </p:cNvPr>
            <p:cNvSpPr/>
            <p:nvPr/>
          </p:nvSpPr>
          <p:spPr>
            <a:xfrm>
              <a:off x="5049700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***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xmlns="" id="{F6F4DF6C-13AA-40D5-BAC6-9E9EA4F79196}"/>
                </a:ext>
              </a:extLst>
            </p:cNvPr>
            <p:cNvSpPr/>
            <p:nvPr/>
          </p:nvSpPr>
          <p:spPr>
            <a:xfrm>
              <a:off x="6169227" y="5394226"/>
              <a:ext cx="989857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2020.03.02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xmlns="" id="{E8B9B105-C4E0-43F0-949D-339B8DDD22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0" y="5813367"/>
              <a:ext cx="68318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3392DE3-F4F2-4B8B-B626-7C74EFA18279}"/>
              </a:ext>
            </a:extLst>
          </p:cNvPr>
          <p:cNvSpPr/>
          <p:nvPr/>
        </p:nvSpPr>
        <p:spPr>
          <a:xfrm>
            <a:off x="165606" y="1340768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7C30629B-B341-4BB2-A0B3-D605ECB76A1B}"/>
              </a:ext>
            </a:extLst>
          </p:cNvPr>
          <p:cNvSpPr/>
          <p:nvPr/>
        </p:nvSpPr>
        <p:spPr>
          <a:xfrm>
            <a:off x="1280592" y="1340768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BD3CCFE-A767-4E3A-AB8E-5846011ABFCD}"/>
              </a:ext>
            </a:extLst>
          </p:cNvPr>
          <p:cNvSpPr/>
          <p:nvPr/>
        </p:nvSpPr>
        <p:spPr>
          <a:xfrm>
            <a:off x="1280593" y="1340768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AF947CA-509A-4BC0-9118-FCEB31A34D67}"/>
              </a:ext>
            </a:extLst>
          </p:cNvPr>
          <p:cNvSpPr/>
          <p:nvPr/>
        </p:nvSpPr>
        <p:spPr>
          <a:xfrm>
            <a:off x="5524302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278365FC-9589-4622-AB1A-71D4F474ECC9}"/>
              </a:ext>
            </a:extLst>
          </p:cNvPr>
          <p:cNvSpPr/>
          <p:nvPr/>
        </p:nvSpPr>
        <p:spPr>
          <a:xfrm>
            <a:off x="5228531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1F56E0C7-814A-4923-B90B-BD48DA2AA1D0}"/>
              </a:ext>
            </a:extLst>
          </p:cNvPr>
          <p:cNvSpPr/>
          <p:nvPr/>
        </p:nvSpPr>
        <p:spPr>
          <a:xfrm>
            <a:off x="4930024" y="1340768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4099DF5-81C0-4605-9973-F9875897315C}"/>
              </a:ext>
            </a:extLst>
          </p:cNvPr>
          <p:cNvSpPr/>
          <p:nvPr/>
        </p:nvSpPr>
        <p:spPr>
          <a:xfrm>
            <a:off x="1290984" y="1607825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EF814B8-25D9-4E46-A258-1C2A47CE2944}"/>
              </a:ext>
            </a:extLst>
          </p:cNvPr>
          <p:cNvSpPr/>
          <p:nvPr/>
        </p:nvSpPr>
        <p:spPr>
          <a:xfrm>
            <a:off x="1496616" y="2094741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A29EDFCA-8023-485B-8ACD-0DC36C9AB541}"/>
              </a:ext>
            </a:extLst>
          </p:cNvPr>
          <p:cNvGrpSpPr/>
          <p:nvPr/>
        </p:nvGrpSpPr>
        <p:grpSpPr>
          <a:xfrm>
            <a:off x="4461184" y="3834768"/>
            <a:ext cx="1041990" cy="276999"/>
            <a:chOff x="5063138" y="5008027"/>
            <a:chExt cx="1041990" cy="276999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0C84B303-4BEA-4EAA-920D-FA8B37B2B591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xmlns="" id="{A7433FDA-FB96-4974-97DA-2F1AF44CB8B7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xmlns="" id="{BABF774A-1510-495D-ADAA-17A7FB367EFB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6F247410-9CB1-4DAD-BD41-04C38FF0C7A3}"/>
              </a:ext>
            </a:extLst>
          </p:cNvPr>
          <p:cNvSpPr/>
          <p:nvPr/>
        </p:nvSpPr>
        <p:spPr>
          <a:xfrm>
            <a:off x="1715316" y="4699916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B2ACB04E-C145-478A-9214-EC48CCA9A214}"/>
              </a:ext>
            </a:extLst>
          </p:cNvPr>
          <p:cNvSpPr/>
          <p:nvPr/>
        </p:nvSpPr>
        <p:spPr>
          <a:xfrm>
            <a:off x="3657833" y="4699916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2823F0C7-D8D2-4328-961B-99AB86258931}"/>
              </a:ext>
            </a:extLst>
          </p:cNvPr>
          <p:cNvSpPr txBox="1"/>
          <p:nvPr/>
        </p:nvSpPr>
        <p:spPr>
          <a:xfrm>
            <a:off x="1490586" y="5393599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BB525F-4323-498D-8A03-3F2E54A2C387}"/>
              </a:ext>
            </a:extLst>
          </p:cNvPr>
          <p:cNvSpPr txBox="1"/>
          <p:nvPr/>
        </p:nvSpPr>
        <p:spPr>
          <a:xfrm>
            <a:off x="11539270" y="3302280"/>
            <a:ext cx="28132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아이디찾기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 찾기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F1B2176-C7EE-423C-81FA-8590935EB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613" y="5063093"/>
            <a:ext cx="2114550" cy="4667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191E05-CD3E-4A68-9226-C2F8413DEEFE}"/>
              </a:ext>
            </a:extLst>
          </p:cNvPr>
          <p:cNvSpPr/>
          <p:nvPr/>
        </p:nvSpPr>
        <p:spPr>
          <a:xfrm flipV="1">
            <a:off x="10350594" y="1801795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B488865-CCAA-4D25-A714-394FF4C61420}"/>
              </a:ext>
            </a:extLst>
          </p:cNvPr>
          <p:cNvSpPr/>
          <p:nvPr/>
        </p:nvSpPr>
        <p:spPr>
          <a:xfrm>
            <a:off x="11629855" y="3308565"/>
            <a:ext cx="2598826" cy="3324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61873"/>
              </p:ext>
            </p:extLst>
          </p:nvPr>
        </p:nvGraphicFramePr>
        <p:xfrm>
          <a:off x="165000" y="404664"/>
          <a:ext cx="9576000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구매하기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SB-MB-001</a:t>
                      </a:r>
                      <a:endParaRPr lang="ko-KR" alt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/WEB-INF/views/login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1241391"/>
          <a:ext cx="2476285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 사용자와 관리자가 사용하는 로그인 화면입니다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클릭 시 아이디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,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 비밀번호 찾기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1)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성공 시 메인 페이지로 이동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/>
                      </a:r>
                      <a:b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</a:b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2) 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로그인 실패 시 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alert</a:t>
                      </a: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창 팝업</a:t>
                      </a:r>
                      <a:r>
                        <a:rPr lang="en-US" altLang="ko-KR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(SB-MB-002)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회원가입 클릭 시 회원가입 페이지로 이동</a:t>
                      </a: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dirty="0">
                        <a:solidFill>
                          <a:srgbClr val="FF0000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돋움" pitchFamily="50" charset="-127"/>
                          <a:ea typeface="돋움" pitchFamily="50" charset="-127"/>
                        </a:rPr>
                        <a:t>카카오 로그인 클릭 시 카카오 로그인 페이지 팝업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아이디를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입력한다</a:t>
                      </a:r>
                      <a:r>
                        <a:rPr lang="en-US" altLang="ko-KR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1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1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버튼을 누른다</a:t>
                      </a:r>
                      <a:r>
                        <a:rPr lang="en-US" altLang="ko-KR" sz="900" b="1" kern="100" baseline="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7264715" y="6379889"/>
          <a:ext cx="2476285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4762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56" y="319701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xmlns="" id="{1DC41A55-64A4-4D84-8197-19077EFA9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916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9C76B6A-DAB4-46A6-897C-51DD8C203B59}"/>
              </a:ext>
            </a:extLst>
          </p:cNvPr>
          <p:cNvSpPr/>
          <p:nvPr/>
        </p:nvSpPr>
        <p:spPr>
          <a:xfrm>
            <a:off x="11885848" y="5062567"/>
            <a:ext cx="2114551" cy="4667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6F4C11C-F2E8-420E-B975-481A63044E5E}"/>
              </a:ext>
            </a:extLst>
          </p:cNvPr>
          <p:cNvSpPr/>
          <p:nvPr/>
        </p:nvSpPr>
        <p:spPr>
          <a:xfrm>
            <a:off x="13055689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xmlns="" id="{E77F11EA-6351-42D8-922D-3EC1908A2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507" y="3779599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Oval 39">
            <a:extLst>
              <a:ext uri="{FF2B5EF4-FFF2-40B4-BE49-F238E27FC236}">
                <a16:creationId xmlns:a16="http://schemas.microsoft.com/office/drawing/2014/main" xmlns="" id="{70895474-4D6F-4A71-88C0-147ACA2A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3069" y="4957375"/>
            <a:ext cx="161925" cy="1619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EFC74783-7BCA-4752-A006-F66889209DFB}"/>
              </a:ext>
            </a:extLst>
          </p:cNvPr>
          <p:cNvSpPr/>
          <p:nvPr/>
        </p:nvSpPr>
        <p:spPr>
          <a:xfrm>
            <a:off x="10880555" y="3940862"/>
            <a:ext cx="1944109" cy="6502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5316C97E-27B0-4BB9-BC8D-905A2FBC3F73}"/>
              </a:ext>
            </a:extLst>
          </p:cNvPr>
          <p:cNvSpPr/>
          <p:nvPr/>
        </p:nvSpPr>
        <p:spPr>
          <a:xfrm flipV="1">
            <a:off x="10350594" y="2390982"/>
            <a:ext cx="5184575" cy="58855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39">
            <a:extLst>
              <a:ext uri="{FF2B5EF4-FFF2-40B4-BE49-F238E27FC236}">
                <a16:creationId xmlns:a16="http://schemas.microsoft.com/office/drawing/2014/main" xmlns="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172467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xmlns="" id="{A9AEC701-4400-449A-AA1A-1392EC20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644" y="230554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39">
            <a:extLst>
              <a:ext uri="{FF2B5EF4-FFF2-40B4-BE49-F238E27FC236}">
                <a16:creationId xmlns:a16="http://schemas.microsoft.com/office/drawing/2014/main" xmlns="" id="{1D61962A-8612-41D5-BA94-C3BC3771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264" y="378249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3A526F3-7138-4E36-84DE-FA14F0798CB8}"/>
              </a:ext>
            </a:extLst>
          </p:cNvPr>
          <p:cNvSpPr/>
          <p:nvPr/>
        </p:nvSpPr>
        <p:spPr>
          <a:xfrm flipV="1">
            <a:off x="10861878" y="3952335"/>
            <a:ext cx="1974209" cy="64672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28E7D016-87A9-4FFB-B5C8-D18B0808AC99}"/>
              </a:ext>
            </a:extLst>
          </p:cNvPr>
          <p:cNvGrpSpPr/>
          <p:nvPr/>
        </p:nvGrpSpPr>
        <p:grpSpPr>
          <a:xfrm>
            <a:off x="-9867899" y="1099821"/>
            <a:ext cx="1707865" cy="1552651"/>
            <a:chOff x="220799" y="1906031"/>
            <a:chExt cx="1707865" cy="15526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6EE429A8-8CC7-4443-8917-A5B7E67572B7}"/>
                </a:ext>
              </a:extLst>
            </p:cNvPr>
            <p:cNvGrpSpPr/>
            <p:nvPr/>
          </p:nvGrpSpPr>
          <p:grpSpPr>
            <a:xfrm>
              <a:off x="220799" y="1906031"/>
              <a:ext cx="1707865" cy="523335"/>
              <a:chOff x="220799" y="2794305"/>
              <a:chExt cx="1707865" cy="523335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xmlns="" id="{FA0AAE63-09F1-4D7A-B5C1-65C43A696295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AD776F5-75DA-4838-BA8F-E3692CB2C051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1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CC361A1-B8C5-493B-BE9F-3F7DD945B187}"/>
                </a:ext>
              </a:extLst>
            </p:cNvPr>
            <p:cNvGrpSpPr/>
            <p:nvPr/>
          </p:nvGrpSpPr>
          <p:grpSpPr>
            <a:xfrm>
              <a:off x="220799" y="2420332"/>
              <a:ext cx="1707865" cy="523335"/>
              <a:chOff x="220799" y="2794305"/>
              <a:chExt cx="1707865" cy="523335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xmlns="" id="{A6497FFF-A2AF-4588-822D-515583BDF6EA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="" id="{50F6F048-7F2E-4434-BD66-5AB547AD885C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2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0C4062BE-2A44-4C6E-B618-426AD3B13B3D}"/>
                </a:ext>
              </a:extLst>
            </p:cNvPr>
            <p:cNvGrpSpPr/>
            <p:nvPr/>
          </p:nvGrpSpPr>
          <p:grpSpPr>
            <a:xfrm>
              <a:off x="220799" y="2935347"/>
              <a:ext cx="1707865" cy="523335"/>
              <a:chOff x="220799" y="2794305"/>
              <a:chExt cx="1707865" cy="52333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BE7FA5DB-FA22-4B54-B740-64C239CF7B83}"/>
                  </a:ext>
                </a:extLst>
              </p:cNvPr>
              <p:cNvSpPr/>
              <p:nvPr/>
            </p:nvSpPr>
            <p:spPr>
              <a:xfrm>
                <a:off x="220799" y="2794305"/>
                <a:ext cx="1707865" cy="52333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F4C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F19FE76B-40FA-4BC9-9059-7D7CFDA6F488}"/>
                  </a:ext>
                </a:extLst>
              </p:cNvPr>
              <p:cNvSpPr txBox="1"/>
              <p:nvPr/>
            </p:nvSpPr>
            <p:spPr>
              <a:xfrm>
                <a:off x="315670" y="2886695"/>
                <a:ext cx="13249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b="1" dirty="0">
                    <a:solidFill>
                      <a:srgbClr val="0F4C8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Category 3</a:t>
                </a:r>
                <a:endParaRPr lang="ko-KR" altLang="en-US" sz="1600" b="1" dirty="0">
                  <a:solidFill>
                    <a:srgbClr val="0F4C8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88F926C-46BD-42BF-B71C-2D847914651B}"/>
              </a:ext>
            </a:extLst>
          </p:cNvPr>
          <p:cNvSpPr/>
          <p:nvPr/>
        </p:nvSpPr>
        <p:spPr>
          <a:xfrm>
            <a:off x="-8075617" y="1104613"/>
            <a:ext cx="5041546" cy="198025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900 x 350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L 도형 4">
            <a:extLst>
              <a:ext uri="{FF2B5EF4-FFF2-40B4-BE49-F238E27FC236}">
                <a16:creationId xmlns:a16="http://schemas.microsoft.com/office/drawing/2014/main" xmlns="" id="{E01B5157-C278-4FC3-9BC9-B89B0B676E2B}"/>
              </a:ext>
            </a:extLst>
          </p:cNvPr>
          <p:cNvSpPr/>
          <p:nvPr/>
        </p:nvSpPr>
        <p:spPr>
          <a:xfrm rot="2700000">
            <a:off x="-789866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L 도형 57">
            <a:extLst>
              <a:ext uri="{FF2B5EF4-FFF2-40B4-BE49-F238E27FC236}">
                <a16:creationId xmlns:a16="http://schemas.microsoft.com/office/drawing/2014/main" xmlns="" id="{07BBB0C7-339B-4ED1-B0E7-B4A45125B9CE}"/>
              </a:ext>
            </a:extLst>
          </p:cNvPr>
          <p:cNvSpPr/>
          <p:nvPr/>
        </p:nvSpPr>
        <p:spPr>
          <a:xfrm rot="18900000" flipH="1">
            <a:off x="-3339312" y="1969333"/>
            <a:ext cx="151464" cy="151463"/>
          </a:xfrm>
          <a:prstGeom prst="corner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858423F-6C05-4683-B4DB-70BC6C0CB731}"/>
              </a:ext>
            </a:extLst>
          </p:cNvPr>
          <p:cNvSpPr/>
          <p:nvPr/>
        </p:nvSpPr>
        <p:spPr>
          <a:xfrm>
            <a:off x="-6358199" y="2899406"/>
            <a:ext cx="3600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5AB8288-3E87-4BEC-9070-7D37DBC1A3BC}"/>
              </a:ext>
            </a:extLst>
          </p:cNvPr>
          <p:cNvSpPr/>
          <p:nvPr/>
        </p:nvSpPr>
        <p:spPr>
          <a:xfrm>
            <a:off x="-5893562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028F9BD1-D27D-4561-9A2C-26969A6B8CDB}"/>
              </a:ext>
            </a:extLst>
          </p:cNvPr>
          <p:cNvSpPr/>
          <p:nvPr/>
        </p:nvSpPr>
        <p:spPr>
          <a:xfrm>
            <a:off x="-5428925" y="2899406"/>
            <a:ext cx="36004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51CE82C8-7D77-4BA9-86D7-DC2B0FD53D20}"/>
              </a:ext>
            </a:extLst>
          </p:cNvPr>
          <p:cNvSpPr/>
          <p:nvPr/>
        </p:nvSpPr>
        <p:spPr>
          <a:xfrm>
            <a:off x="-6349862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E9AC618B-2482-4D87-9654-0C336298CE35}"/>
              </a:ext>
            </a:extLst>
          </p:cNvPr>
          <p:cNvSpPr/>
          <p:nvPr/>
        </p:nvSpPr>
        <p:spPr>
          <a:xfrm>
            <a:off x="-8075617" y="3192216"/>
            <a:ext cx="1590036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700 x 400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C3428A7-FC19-4A42-BE59-93C0F2198DB1}"/>
              </a:ext>
            </a:extLst>
          </p:cNvPr>
          <p:cNvGrpSpPr/>
          <p:nvPr/>
        </p:nvGrpSpPr>
        <p:grpSpPr>
          <a:xfrm>
            <a:off x="-8078381" y="4101382"/>
            <a:ext cx="1592800" cy="1711985"/>
            <a:chOff x="2134006" y="4957375"/>
            <a:chExt cx="1592800" cy="171198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F2F1177-8E64-4783-8D8A-37C12B8A7F00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5BC35D4-826F-4067-8AFD-DC6A1139E03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28097CA2-E841-4D9D-8ED5-57019EEF4BD8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0DC079-2CB6-4899-B42B-E61FD1E58029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1E609A5D-6276-4D77-8314-5C6E0547690E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A28F2B92-1373-4548-8ADD-C2C7980E1B78}"/>
              </a:ext>
            </a:extLst>
          </p:cNvPr>
          <p:cNvGrpSpPr/>
          <p:nvPr/>
        </p:nvGrpSpPr>
        <p:grpSpPr>
          <a:xfrm>
            <a:off x="-6350253" y="4101382"/>
            <a:ext cx="1592800" cy="1711985"/>
            <a:chOff x="2134006" y="4957375"/>
            <a:chExt cx="1592800" cy="171198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C78EE140-815D-41C0-8E0C-C35B21BF94CC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5C1D26CA-4B11-4B43-A7D6-1C34AC6FF4DF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003F8E25-9F4F-48A9-829C-AC629699424A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18A9F7E0-0FB8-4AB6-BB2C-3CBB5AB548F7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804EE988-129E-43AC-9B83-F7F66CE89AA0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5B388898-06AA-4664-AA99-C4A9F72E1181}"/>
              </a:ext>
            </a:extLst>
          </p:cNvPr>
          <p:cNvGrpSpPr/>
          <p:nvPr/>
        </p:nvGrpSpPr>
        <p:grpSpPr>
          <a:xfrm>
            <a:off x="-4626871" y="4101382"/>
            <a:ext cx="1592800" cy="1711985"/>
            <a:chOff x="2134006" y="4957375"/>
            <a:chExt cx="1592800" cy="171198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5A1704F8-0867-43E0-A0B9-4642EF958127}"/>
                </a:ext>
              </a:extLst>
            </p:cNvPr>
            <p:cNvSpPr/>
            <p:nvPr/>
          </p:nvSpPr>
          <p:spPr>
            <a:xfrm>
              <a:off x="2136770" y="4957375"/>
              <a:ext cx="1590036" cy="12799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8DA4B9F-F7D9-465F-8CA2-6D6E57D675A1}"/>
                </a:ext>
              </a:extLst>
            </p:cNvPr>
            <p:cNvSpPr txBox="1"/>
            <p:nvPr/>
          </p:nvSpPr>
          <p:spPr>
            <a:xfrm>
              <a:off x="2134006" y="4957375"/>
              <a:ext cx="1324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Item One</a:t>
              </a:r>
              <a:endPara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23F24F77-D48B-4A4D-A1B9-A5740FFA461D}"/>
                </a:ext>
              </a:extLst>
            </p:cNvPr>
            <p:cNvSpPr txBox="1"/>
            <p:nvPr/>
          </p:nvSpPr>
          <p:spPr>
            <a:xfrm>
              <a:off x="2134006" y="5268125"/>
              <a:ext cx="13249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C5F8391-8602-4742-93BB-334F8A504D24}"/>
                </a:ext>
              </a:extLst>
            </p:cNvPr>
            <p:cNvSpPr txBox="1"/>
            <p:nvPr/>
          </p:nvSpPr>
          <p:spPr>
            <a:xfrm>
              <a:off x="2134006" y="5521341"/>
              <a:ext cx="1522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  <a:p>
              <a:pPr algn="l"/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상품설명상품설명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19C6D6EF-55B4-4648-B51F-C01F9472813A}"/>
                </a:ext>
              </a:extLst>
            </p:cNvPr>
            <p:cNvSpPr/>
            <p:nvPr/>
          </p:nvSpPr>
          <p:spPr>
            <a:xfrm>
              <a:off x="2136770" y="6237312"/>
              <a:ext cx="1590036" cy="432048"/>
            </a:xfrm>
            <a:prstGeom prst="rect">
              <a:avLst/>
            </a:prstGeom>
            <a:solidFill>
              <a:srgbClr val="0F4C81"/>
            </a:solidFill>
            <a:ln>
              <a:solidFill>
                <a:srgbClr val="0F4C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★★★★☆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CEA64E4-BAC5-4E96-BE4B-1760C7B044EF}"/>
              </a:ext>
            </a:extLst>
          </p:cNvPr>
          <p:cNvSpPr/>
          <p:nvPr/>
        </p:nvSpPr>
        <p:spPr>
          <a:xfrm>
            <a:off x="183194" y="10005344"/>
            <a:ext cx="6887392" cy="17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111E13BE-B14E-4C6A-83D2-1544745C11E4}"/>
              </a:ext>
            </a:extLst>
          </p:cNvPr>
          <p:cNvSpPr txBox="1"/>
          <p:nvPr/>
        </p:nvSpPr>
        <p:spPr>
          <a:xfrm>
            <a:off x="103286" y="1315133"/>
            <a:ext cx="168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</a:t>
            </a:r>
            <a:r>
              <a:rPr lang="en-US" altLang="ko-KR" sz="18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800" b="1" dirty="0">
                <a:solidFill>
                  <a:srgbClr val="0F4C8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2EE8CA1B-726B-46EB-8BE5-A4D3D471F3D5}"/>
              </a:ext>
            </a:extLst>
          </p:cNvPr>
          <p:cNvCxnSpPr>
            <a:cxnSpLocks/>
          </p:cNvCxnSpPr>
          <p:nvPr/>
        </p:nvCxnSpPr>
        <p:spPr>
          <a:xfrm>
            <a:off x="165000" y="2189598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51F9A893-5DBF-43B9-BE81-DFA1788FE192}"/>
              </a:ext>
            </a:extLst>
          </p:cNvPr>
          <p:cNvSpPr/>
          <p:nvPr/>
        </p:nvSpPr>
        <p:spPr>
          <a:xfrm>
            <a:off x="183194" y="8310291"/>
            <a:ext cx="1097398" cy="33218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작성하기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1BC582C-062D-4116-8BCA-50B56BACAB08}"/>
              </a:ext>
            </a:extLst>
          </p:cNvPr>
          <p:cNvGrpSpPr/>
          <p:nvPr/>
        </p:nvGrpSpPr>
        <p:grpSpPr>
          <a:xfrm>
            <a:off x="5031237" y="8305142"/>
            <a:ext cx="1944216" cy="276999"/>
            <a:chOff x="4160912" y="5008027"/>
            <a:chExt cx="1944216" cy="27699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xmlns="" id="{DED1EC8B-E163-41B3-BE71-49348731E638}"/>
                </a:ext>
              </a:extLst>
            </p:cNvPr>
            <p:cNvSpPr txBox="1"/>
            <p:nvPr/>
          </p:nvSpPr>
          <p:spPr>
            <a:xfrm>
              <a:off x="4160912" y="5008027"/>
              <a:ext cx="1578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내가 작성한 글 보기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4A418686-CBEC-474F-B2FB-352FA089DEF8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BFFAE4DB-49E0-4F89-98A3-72314ED2224A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xmlns="" id="{5CF49116-1A7E-4DF5-95A6-1296466E6FE1}"/>
              </a:ext>
            </a:extLst>
          </p:cNvPr>
          <p:cNvCxnSpPr>
            <a:cxnSpLocks/>
          </p:cNvCxnSpPr>
          <p:nvPr/>
        </p:nvCxnSpPr>
        <p:spPr>
          <a:xfrm>
            <a:off x="165000" y="904997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C5610E15-0FF3-4D41-BDA7-C9F1869284B4}"/>
              </a:ext>
            </a:extLst>
          </p:cNvPr>
          <p:cNvSpPr txBox="1"/>
          <p:nvPr/>
        </p:nvSpPr>
        <p:spPr>
          <a:xfrm>
            <a:off x="131953" y="8703296"/>
            <a:ext cx="681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구매하시려는 상품에 대해 궁금하신 점이 있으신 경우 문의해주세요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0947EB3D-D379-47BB-8F44-F8B1E11831F9}"/>
              </a:ext>
            </a:extLst>
          </p:cNvPr>
          <p:cNvSpPr/>
          <p:nvPr/>
        </p:nvSpPr>
        <p:spPr>
          <a:xfrm>
            <a:off x="164937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답변상태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FB10635F-5B69-46D8-B148-FBD48F7735BD}"/>
              </a:ext>
            </a:extLst>
          </p:cNvPr>
          <p:cNvSpPr/>
          <p:nvPr/>
        </p:nvSpPr>
        <p:spPr>
          <a:xfrm>
            <a:off x="270436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678DC67D-5D29-405A-87C1-D91581601143}"/>
              </a:ext>
            </a:extLst>
          </p:cNvPr>
          <p:cNvSpPr/>
          <p:nvPr/>
        </p:nvSpPr>
        <p:spPr>
          <a:xfrm>
            <a:off x="5042432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51D88B08-361F-4EB4-8183-4E8F7D348336}"/>
              </a:ext>
            </a:extLst>
          </p:cNvPr>
          <p:cNvSpPr/>
          <p:nvPr/>
        </p:nvSpPr>
        <p:spPr>
          <a:xfrm>
            <a:off x="6233673" y="914091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xmlns="" id="{F74B34A6-215C-4C3D-8BF7-21FF428A2BD4}"/>
              </a:ext>
            </a:extLst>
          </p:cNvPr>
          <p:cNvCxnSpPr>
            <a:cxnSpLocks/>
          </p:cNvCxnSpPr>
          <p:nvPr/>
        </p:nvCxnSpPr>
        <p:spPr>
          <a:xfrm>
            <a:off x="165000" y="9462419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2270D770-1A58-44E9-9F57-851D989939DE}"/>
              </a:ext>
            </a:extLst>
          </p:cNvPr>
          <p:cNvSpPr/>
          <p:nvPr/>
        </p:nvSpPr>
        <p:spPr>
          <a:xfrm>
            <a:off x="164937" y="962222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03FB717A-4F73-46C8-98D0-2532DEE2DCD8}"/>
              </a:ext>
            </a:extLst>
          </p:cNvPr>
          <p:cNvSpPr/>
          <p:nvPr/>
        </p:nvSpPr>
        <p:spPr>
          <a:xfrm>
            <a:off x="164937" y="10139805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답변완료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7F3E6F3-4647-446F-A122-C5C38584556A}"/>
              </a:ext>
            </a:extLst>
          </p:cNvPr>
          <p:cNvSpPr/>
          <p:nvPr/>
        </p:nvSpPr>
        <p:spPr>
          <a:xfrm>
            <a:off x="1351493" y="962222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ECF36BD-DCEA-41F7-930B-A327538B2244}"/>
              </a:ext>
            </a:extLst>
          </p:cNvPr>
          <p:cNvSpPr/>
          <p:nvPr/>
        </p:nvSpPr>
        <p:spPr>
          <a:xfrm>
            <a:off x="5049700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3A18007-83AD-465F-9B7C-11C212E7E28D}"/>
              </a:ext>
            </a:extLst>
          </p:cNvPr>
          <p:cNvSpPr/>
          <p:nvPr/>
        </p:nvSpPr>
        <p:spPr>
          <a:xfrm>
            <a:off x="6169227" y="962222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xmlns="" id="{4DF8B036-0491-4F1A-8444-0B0BD4D103C9}"/>
              </a:ext>
            </a:extLst>
          </p:cNvPr>
          <p:cNvCxnSpPr>
            <a:cxnSpLocks/>
          </p:cNvCxnSpPr>
          <p:nvPr/>
        </p:nvCxnSpPr>
        <p:spPr>
          <a:xfrm>
            <a:off x="165000" y="10005344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xmlns="" id="{8597760D-44B3-4438-9FD9-6FDD70C8C358}"/>
              </a:ext>
            </a:extLst>
          </p:cNvPr>
          <p:cNvCxnSpPr>
            <a:cxnSpLocks/>
          </p:cNvCxnSpPr>
          <p:nvPr/>
        </p:nvCxnSpPr>
        <p:spPr>
          <a:xfrm>
            <a:off x="165000" y="10526731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30887128-B343-4C6C-B675-1306EEEF86F7}"/>
              </a:ext>
            </a:extLst>
          </p:cNvPr>
          <p:cNvSpPr/>
          <p:nvPr/>
        </p:nvSpPr>
        <p:spPr>
          <a:xfrm>
            <a:off x="1351493" y="1012948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제목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6FB14B39-1550-4322-91E7-4F265B1E7CF0}"/>
              </a:ext>
            </a:extLst>
          </p:cNvPr>
          <p:cNvSpPr/>
          <p:nvPr/>
        </p:nvSpPr>
        <p:spPr>
          <a:xfrm>
            <a:off x="5049700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7995F156-C304-438F-B958-0097D7A4789F}"/>
              </a:ext>
            </a:extLst>
          </p:cNvPr>
          <p:cNvSpPr/>
          <p:nvPr/>
        </p:nvSpPr>
        <p:spPr>
          <a:xfrm>
            <a:off x="6169227" y="1013534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828002DC-6E2C-43FF-B617-A5BC871E3B1C}"/>
              </a:ext>
            </a:extLst>
          </p:cNvPr>
          <p:cNvSpPr/>
          <p:nvPr/>
        </p:nvSpPr>
        <p:spPr>
          <a:xfrm>
            <a:off x="1351493" y="1062725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내용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xmlns="" id="{EB170E5A-65A6-44C1-ACBE-2880087FF0B4}"/>
              </a:ext>
            </a:extLst>
          </p:cNvPr>
          <p:cNvCxnSpPr>
            <a:cxnSpLocks/>
          </p:cNvCxnSpPr>
          <p:nvPr/>
        </p:nvCxnSpPr>
        <p:spPr>
          <a:xfrm>
            <a:off x="1928664" y="11051892"/>
            <a:ext cx="5068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C3DD60D-31E7-45E3-BD01-45E29EEADDEC}"/>
              </a:ext>
            </a:extLst>
          </p:cNvPr>
          <p:cNvSpPr/>
          <p:nvPr/>
        </p:nvSpPr>
        <p:spPr>
          <a:xfrm>
            <a:off x="1351493" y="11346484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 내용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B67C0D92-F6A8-42C3-821C-7DB4BE26B0CA}"/>
              </a:ext>
            </a:extLst>
          </p:cNvPr>
          <p:cNvSpPr/>
          <p:nvPr/>
        </p:nvSpPr>
        <p:spPr>
          <a:xfrm>
            <a:off x="5049700" y="11361670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36FB5F9A-F24E-4A7A-BEA2-DC18C11DABBC}"/>
              </a:ext>
            </a:extLst>
          </p:cNvPr>
          <p:cNvSpPr/>
          <p:nvPr/>
        </p:nvSpPr>
        <p:spPr>
          <a:xfrm>
            <a:off x="6169227" y="11350757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xmlns="" id="{BD419484-F879-4B3C-BD02-057D399DFD42}"/>
              </a:ext>
            </a:extLst>
          </p:cNvPr>
          <p:cNvCxnSpPr>
            <a:cxnSpLocks/>
          </p:cNvCxnSpPr>
          <p:nvPr/>
        </p:nvCxnSpPr>
        <p:spPr>
          <a:xfrm>
            <a:off x="165000" y="11803256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C97E67D4-EDCC-4EAA-8259-97A8EAF9C11F}"/>
              </a:ext>
            </a:extLst>
          </p:cNvPr>
          <p:cNvSpPr/>
          <p:nvPr/>
        </p:nvSpPr>
        <p:spPr>
          <a:xfrm>
            <a:off x="164937" y="11997952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답변대기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20B73784-AA2C-4FB7-88F6-4421075887FA}"/>
              </a:ext>
            </a:extLst>
          </p:cNvPr>
          <p:cNvSpPr/>
          <p:nvPr/>
        </p:nvSpPr>
        <p:spPr>
          <a:xfrm>
            <a:off x="1351493" y="11997952"/>
            <a:ext cx="3608751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비밀글입니다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0DF6B440-C973-4622-A769-359ED9EF5126}"/>
              </a:ext>
            </a:extLst>
          </p:cNvPr>
          <p:cNvSpPr/>
          <p:nvPr/>
        </p:nvSpPr>
        <p:spPr>
          <a:xfrm>
            <a:off x="5049700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F6F4DF6C-13AA-40D5-BAC6-9E9EA4F79196}"/>
              </a:ext>
            </a:extLst>
          </p:cNvPr>
          <p:cNvSpPr/>
          <p:nvPr/>
        </p:nvSpPr>
        <p:spPr>
          <a:xfrm>
            <a:off x="6169227" y="11997952"/>
            <a:ext cx="989857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2020.03.02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xmlns="" id="{E8B9B105-C4E0-43F0-949D-339B8DDD22D3}"/>
              </a:ext>
            </a:extLst>
          </p:cNvPr>
          <p:cNvCxnSpPr>
            <a:cxnSpLocks/>
          </p:cNvCxnSpPr>
          <p:nvPr/>
        </p:nvCxnSpPr>
        <p:spPr>
          <a:xfrm>
            <a:off x="165000" y="12417093"/>
            <a:ext cx="683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29AF19D7-843C-47B8-9717-BABE16A2F961}"/>
              </a:ext>
            </a:extLst>
          </p:cNvPr>
          <p:cNvSpPr/>
          <p:nvPr/>
        </p:nvSpPr>
        <p:spPr>
          <a:xfrm>
            <a:off x="10891978" y="3943761"/>
            <a:ext cx="1944109" cy="64733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0E94FBEB-3304-459E-842B-1D0E2BD50CB1}"/>
              </a:ext>
            </a:extLst>
          </p:cNvPr>
          <p:cNvSpPr/>
          <p:nvPr/>
        </p:nvSpPr>
        <p:spPr>
          <a:xfrm>
            <a:off x="13055689" y="3943761"/>
            <a:ext cx="1944109" cy="647335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67082E93-1972-4400-8AA1-0A17AC33DF5A}"/>
              </a:ext>
            </a:extLst>
          </p:cNvPr>
          <p:cNvSpPr/>
          <p:nvPr/>
        </p:nvSpPr>
        <p:spPr>
          <a:xfrm>
            <a:off x="16639611" y="1000637"/>
            <a:ext cx="6948240" cy="5203449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5F23842C-1826-4859-9803-7DCFFD7FB7D4}"/>
              </a:ext>
            </a:extLst>
          </p:cNvPr>
          <p:cNvSpPr/>
          <p:nvPr/>
        </p:nvSpPr>
        <p:spPr>
          <a:xfrm>
            <a:off x="17754597" y="1000637"/>
            <a:ext cx="4540305" cy="52034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121E1EE7-2C1E-4FEA-9D9D-F264F3AAB3CB}"/>
              </a:ext>
            </a:extLst>
          </p:cNvPr>
          <p:cNvSpPr/>
          <p:nvPr/>
        </p:nvSpPr>
        <p:spPr>
          <a:xfrm>
            <a:off x="17754598" y="1000637"/>
            <a:ext cx="4540304" cy="2568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FBFFE7C8-97B2-4645-857D-AA10DA37F114}"/>
              </a:ext>
            </a:extLst>
          </p:cNvPr>
          <p:cNvSpPr/>
          <p:nvPr/>
        </p:nvSpPr>
        <p:spPr>
          <a:xfrm>
            <a:off x="21998307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D7C5F14C-6BFA-4B3C-AEC4-BE25F414BFA3}"/>
              </a:ext>
            </a:extLst>
          </p:cNvPr>
          <p:cNvSpPr/>
          <p:nvPr/>
        </p:nvSpPr>
        <p:spPr>
          <a:xfrm>
            <a:off x="21702536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A14D65C8-DF9A-42F6-AA54-70C159471972}"/>
              </a:ext>
            </a:extLst>
          </p:cNvPr>
          <p:cNvSpPr/>
          <p:nvPr/>
        </p:nvSpPr>
        <p:spPr>
          <a:xfrm>
            <a:off x="21404029" y="1000637"/>
            <a:ext cx="295276" cy="2568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ㅡ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CE3CEF2B-94E7-4E65-BB04-8968E7B683DA}"/>
              </a:ext>
            </a:extLst>
          </p:cNvPr>
          <p:cNvSpPr/>
          <p:nvPr/>
        </p:nvSpPr>
        <p:spPr>
          <a:xfrm>
            <a:off x="17764989" y="1267694"/>
            <a:ext cx="4535949" cy="3551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상품 문의 작성하기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5666E55E-D934-48A8-ADE9-3D3DF389391B}"/>
              </a:ext>
            </a:extLst>
          </p:cNvPr>
          <p:cNvSpPr/>
          <p:nvPr/>
        </p:nvSpPr>
        <p:spPr>
          <a:xfrm>
            <a:off x="17970621" y="1754610"/>
            <a:ext cx="3998272" cy="16172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문의하실 내용을 입력하세요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/1000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xmlns="" id="{AD0A77D4-56BD-4218-A829-3F36343CF1A1}"/>
              </a:ext>
            </a:extLst>
          </p:cNvPr>
          <p:cNvGrpSpPr/>
          <p:nvPr/>
        </p:nvGrpSpPr>
        <p:grpSpPr>
          <a:xfrm>
            <a:off x="20935189" y="3494637"/>
            <a:ext cx="1041990" cy="276999"/>
            <a:chOff x="5063138" y="5008027"/>
            <a:chExt cx="1041990" cy="276999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1FB9EBD6-54F8-442A-BE1B-BF5054100EEF}"/>
                </a:ext>
              </a:extLst>
            </p:cNvPr>
            <p:cNvSpPr txBox="1"/>
            <p:nvPr/>
          </p:nvSpPr>
          <p:spPr>
            <a:xfrm>
              <a:off x="5063138" y="5008027"/>
              <a:ext cx="676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비밀글</a:t>
              </a:r>
              <a:endPara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xmlns="" id="{52C112C9-932B-414C-906B-0DC22B49B0B3}"/>
                </a:ext>
              </a:extLst>
            </p:cNvPr>
            <p:cNvSpPr/>
            <p:nvPr/>
          </p:nvSpPr>
          <p:spPr>
            <a:xfrm>
              <a:off x="5783961" y="5062567"/>
              <a:ext cx="321167" cy="1537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600" dirty="0"/>
                <a:t>off</a:t>
              </a:r>
              <a:endParaRPr lang="ko-KR" altLang="en-US" sz="6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xmlns="" id="{DB391304-0B1A-4283-8CE3-D50C8995F1AF}"/>
                </a:ext>
              </a:extLst>
            </p:cNvPr>
            <p:cNvSpPr/>
            <p:nvPr/>
          </p:nvSpPr>
          <p:spPr>
            <a:xfrm>
              <a:off x="5672732" y="5035297"/>
              <a:ext cx="222459" cy="2224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E9680AD4-841B-4CA5-98E0-BE0DE790B293}"/>
              </a:ext>
            </a:extLst>
          </p:cNvPr>
          <p:cNvSpPr/>
          <p:nvPr/>
        </p:nvSpPr>
        <p:spPr>
          <a:xfrm>
            <a:off x="18189321" y="4359785"/>
            <a:ext cx="1606702" cy="486352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423D32E2-0492-4753-9166-CD00110439A8}"/>
              </a:ext>
            </a:extLst>
          </p:cNvPr>
          <p:cNvSpPr/>
          <p:nvPr/>
        </p:nvSpPr>
        <p:spPr>
          <a:xfrm>
            <a:off x="20131838" y="4359785"/>
            <a:ext cx="1606702" cy="486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5583FA68-7E2C-44A3-B82E-D1D5AD844510}"/>
              </a:ext>
            </a:extLst>
          </p:cNvPr>
          <p:cNvSpPr txBox="1"/>
          <p:nvPr/>
        </p:nvSpPr>
        <p:spPr>
          <a:xfrm>
            <a:off x="17964591" y="5053468"/>
            <a:ext cx="4004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 상품 문의 작성 유의사항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등 개인 정보가 포함된 글 작성이 필요한 경우 관리자만 볼 수 있도록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비밀글로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문의해 주시기 바랍니다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0BBE459B-4E0B-4C98-852A-2B890451EA02}"/>
              </a:ext>
            </a:extLst>
          </p:cNvPr>
          <p:cNvSpPr/>
          <p:nvPr/>
        </p:nvSpPr>
        <p:spPr>
          <a:xfrm>
            <a:off x="164936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정보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xmlns="" id="{B77F9791-F3B8-4303-B6E0-B862890BC243}"/>
              </a:ext>
            </a:extLst>
          </p:cNvPr>
          <p:cNvSpPr/>
          <p:nvPr/>
        </p:nvSpPr>
        <p:spPr>
          <a:xfrm>
            <a:off x="4787213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70093C3A-9B5A-4D4E-A18D-6A75316044C7}"/>
              </a:ext>
            </a:extLst>
          </p:cNvPr>
          <p:cNvSpPr/>
          <p:nvPr/>
        </p:nvSpPr>
        <p:spPr>
          <a:xfrm>
            <a:off x="6138125" y="1886603"/>
            <a:ext cx="848025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EBC0C010-466F-4931-B72B-BCF9279A3620}"/>
              </a:ext>
            </a:extLst>
          </p:cNvPr>
          <p:cNvSpPr/>
          <p:nvPr/>
        </p:nvSpPr>
        <p:spPr>
          <a:xfrm>
            <a:off x="197451" y="2319310"/>
            <a:ext cx="992867" cy="909166"/>
          </a:xfrm>
          <a:prstGeom prst="rect">
            <a:avLst/>
          </a:prstGeom>
          <a:solidFill>
            <a:srgbClr val="CCCCCC">
              <a:alpha val="68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 x 90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BA0DBDD5-3C76-4F9F-89F9-641A1DE8A4C3}"/>
              </a:ext>
            </a:extLst>
          </p:cNvPr>
          <p:cNvSpPr txBox="1"/>
          <p:nvPr/>
        </p:nvSpPr>
        <p:spPr>
          <a:xfrm>
            <a:off x="1351493" y="2597536"/>
            <a:ext cx="360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이름</a:t>
            </a:r>
            <a:endParaRPr lang="en-US" altLang="ko-KR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OOO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A8AA411B-BA0A-4E04-B092-FE2CB9E0E8E3}"/>
              </a:ext>
            </a:extLst>
          </p:cNvPr>
          <p:cNvSpPr txBox="1"/>
          <p:nvPr/>
        </p:nvSpPr>
        <p:spPr>
          <a:xfrm>
            <a:off x="4877802" y="2653122"/>
            <a:ext cx="666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0823A411-5A5B-4346-9AA9-409D4733FBF5}"/>
              </a:ext>
            </a:extLst>
          </p:cNvPr>
          <p:cNvSpPr txBox="1"/>
          <p:nvPr/>
        </p:nvSpPr>
        <p:spPr>
          <a:xfrm>
            <a:off x="6125160" y="2653122"/>
            <a:ext cx="930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\1,000,000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xmlns="" id="{8B31168A-2155-4912-937E-6AA305237869}"/>
              </a:ext>
            </a:extLst>
          </p:cNvPr>
          <p:cNvCxnSpPr>
            <a:cxnSpLocks/>
          </p:cNvCxnSpPr>
          <p:nvPr/>
        </p:nvCxnSpPr>
        <p:spPr>
          <a:xfrm>
            <a:off x="165000" y="3429000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B80E6D21-F276-43E1-A077-083C1416F484}"/>
              </a:ext>
            </a:extLst>
          </p:cNvPr>
          <p:cNvGrpSpPr/>
          <p:nvPr/>
        </p:nvGrpSpPr>
        <p:grpSpPr>
          <a:xfrm>
            <a:off x="4787213" y="3577378"/>
            <a:ext cx="2268730" cy="246221"/>
            <a:chOff x="4787213" y="3577378"/>
            <a:chExt cx="2268730" cy="246221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xmlns="" id="{63D5DFB3-070B-4830-A26B-DD02AEC6089D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합계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xmlns="" id="{E1AAD910-BF24-4927-A8B2-021A6B276073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xmlns="" id="{083A8C4B-9F60-48BB-A8DE-B26DC3917760}"/>
              </a:ext>
            </a:extLst>
          </p:cNvPr>
          <p:cNvGrpSpPr/>
          <p:nvPr/>
        </p:nvGrpSpPr>
        <p:grpSpPr>
          <a:xfrm>
            <a:off x="4787213" y="3901034"/>
            <a:ext cx="2268730" cy="246221"/>
            <a:chOff x="4787213" y="3577378"/>
            <a:chExt cx="2268730" cy="246221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xmlns="" id="{744E484B-53FA-4DB6-A028-575EB8C176B1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배송비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xmlns="" id="{BAFEDE39-CF70-4069-AD79-306E860AFE0D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무료</a:t>
              </a:r>
            </a:p>
          </p:txBody>
        </p:sp>
      </p:grp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xmlns="" id="{6DC5ACDD-209C-4A78-9373-8FB2493CE540}"/>
              </a:ext>
            </a:extLst>
          </p:cNvPr>
          <p:cNvCxnSpPr>
            <a:cxnSpLocks/>
          </p:cNvCxnSpPr>
          <p:nvPr/>
        </p:nvCxnSpPr>
        <p:spPr>
          <a:xfrm>
            <a:off x="165000" y="4275695"/>
            <a:ext cx="6831877" cy="0"/>
          </a:xfrm>
          <a:prstGeom prst="line">
            <a:avLst/>
          </a:prstGeom>
          <a:ln>
            <a:solidFill>
              <a:srgbClr val="0F4C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xmlns="" id="{FB9C8C8F-08C0-4A4F-BF5D-4B684C45E897}"/>
              </a:ext>
            </a:extLst>
          </p:cNvPr>
          <p:cNvGrpSpPr/>
          <p:nvPr/>
        </p:nvGrpSpPr>
        <p:grpSpPr>
          <a:xfrm>
            <a:off x="4787213" y="4438274"/>
            <a:ext cx="2268730" cy="246221"/>
            <a:chOff x="4787213" y="3577378"/>
            <a:chExt cx="2268730" cy="246221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xmlns="" id="{D48EBBFE-3585-405C-9ACA-8B22C27318DD}"/>
                </a:ext>
              </a:extLst>
            </p:cNvPr>
            <p:cNvSpPr/>
            <p:nvPr/>
          </p:nvSpPr>
          <p:spPr>
            <a:xfrm>
              <a:off x="4787213" y="3577378"/>
              <a:ext cx="848025" cy="230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합계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xmlns="" id="{87172439-600E-43AA-BCE2-DAEF2A6D424E}"/>
                </a:ext>
              </a:extLst>
            </p:cNvPr>
            <p:cNvSpPr txBox="1"/>
            <p:nvPr/>
          </p:nvSpPr>
          <p:spPr>
            <a:xfrm>
              <a:off x="6125160" y="3577378"/>
              <a:ext cx="9307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\1,000,000</a:t>
              </a:r>
              <a:endPara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4F402ED2-DDE6-4073-9B12-40863F61A810}"/>
              </a:ext>
            </a:extLst>
          </p:cNvPr>
          <p:cNvSpPr/>
          <p:nvPr/>
        </p:nvSpPr>
        <p:spPr>
          <a:xfrm>
            <a:off x="164936" y="5281750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주문자 정보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xmlns="" id="{95E1D0CE-B214-4529-9C19-1822AA20BDD2}"/>
              </a:ext>
            </a:extLst>
          </p:cNvPr>
          <p:cNvSpPr/>
          <p:nvPr/>
        </p:nvSpPr>
        <p:spPr>
          <a:xfrm>
            <a:off x="3315309" y="5260130"/>
            <a:ext cx="1025382" cy="23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배송지 정보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98A12EA1-87B4-47BB-80A6-10818AE6FB95}"/>
              </a:ext>
            </a:extLst>
          </p:cNvPr>
          <p:cNvGrpSpPr/>
          <p:nvPr/>
        </p:nvGrpSpPr>
        <p:grpSpPr>
          <a:xfrm>
            <a:off x="4474450" y="5259998"/>
            <a:ext cx="1495718" cy="230832"/>
            <a:chOff x="4474450" y="5009845"/>
            <a:chExt cx="1495718" cy="230832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049C0A9D-E20C-450E-8A81-D0336DAA78E1}"/>
                </a:ext>
              </a:extLst>
            </p:cNvPr>
            <p:cNvSpPr txBox="1"/>
            <p:nvPr/>
          </p:nvSpPr>
          <p:spPr>
            <a:xfrm>
              <a:off x="4702549" y="5009845"/>
              <a:ext cx="12676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주문자 정보와 동일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B5799312-9B9B-4998-AD61-7243C8339726}"/>
                </a:ext>
              </a:extLst>
            </p:cNvPr>
            <p:cNvGrpSpPr/>
            <p:nvPr/>
          </p:nvGrpSpPr>
          <p:grpSpPr>
            <a:xfrm>
              <a:off x="4474450" y="5053086"/>
              <a:ext cx="168794" cy="165146"/>
              <a:chOff x="4474450" y="5053086"/>
              <a:chExt cx="168794" cy="165146"/>
            </a:xfrm>
          </p:grpSpPr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xmlns="" id="{4ED19128-E2F0-45D0-92B4-C2F0C05519BA}"/>
                  </a:ext>
                </a:extLst>
              </p:cNvPr>
              <p:cNvSpPr/>
              <p:nvPr/>
            </p:nvSpPr>
            <p:spPr>
              <a:xfrm>
                <a:off x="4474450" y="5053086"/>
                <a:ext cx="168794" cy="16514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48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  <p:sp>
            <p:nvSpPr>
              <p:cNvPr id="180" name="L 도형 179">
                <a:extLst>
                  <a:ext uri="{FF2B5EF4-FFF2-40B4-BE49-F238E27FC236}">
                    <a16:creationId xmlns:a16="http://schemas.microsoft.com/office/drawing/2014/main" xmlns="" id="{A262F225-84A0-483C-AD4A-4A8498859CBA}"/>
                  </a:ext>
                </a:extLst>
              </p:cNvPr>
              <p:cNvSpPr/>
              <p:nvPr/>
            </p:nvSpPr>
            <p:spPr>
              <a:xfrm rot="18039899">
                <a:off x="4507063" y="5078095"/>
                <a:ext cx="103569" cy="88956"/>
              </a:xfrm>
              <a:prstGeom prst="corner">
                <a:avLst>
                  <a:gd name="adj1" fmla="val 14218"/>
                  <a:gd name="adj2" fmla="val 1214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790325"/>
      </p:ext>
    </p:extLst>
  </p:cSld>
  <p:clrMapOvr>
    <a:masterClrMapping/>
  </p:clrMapOvr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41702</TotalTime>
  <Words>2375</Words>
  <Application>Microsoft Office PowerPoint</Application>
  <PresentationFormat>A4 용지(210x297mm)</PresentationFormat>
  <Paragraphs>1219</Paragraphs>
  <Slides>13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likesonagy</dc:creator>
  <cp:lastModifiedBy>user</cp:lastModifiedBy>
  <cp:revision>5386</cp:revision>
  <cp:lastPrinted>2018-08-22T04:45:35Z</cp:lastPrinted>
  <dcterms:created xsi:type="dcterms:W3CDTF">2008-09-10T03:44:25Z</dcterms:created>
  <dcterms:modified xsi:type="dcterms:W3CDTF">2020-04-23T01:24:17Z</dcterms:modified>
</cp:coreProperties>
</file>