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60722A03-F6CF-44F2-8E25-A83D2C72132D}" name="회원가입/로그인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92" autoAdjust="0"/>
    <p:restoredTop sz="99755" autoAdjust="0"/>
  </p:normalViewPr>
  <p:slideViewPr>
    <p:cSldViewPr>
      <p:cViewPr varScale="1">
        <p:scale>
          <a:sx n="100" d="100"/>
          <a:sy n="100" d="100"/>
        </p:scale>
        <p:origin x="1524" y="66"/>
      </p:cViewPr>
      <p:guideLst>
        <p:guide orient="horz" pos="4316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A65E6AC-0CCA-40BF-A875-0B7BA12EF7F7}" type="datetime1">
              <a:rPr lang="ko-KR" altLang="en-US"/>
              <a:pPr>
                <a:defRPr/>
              </a:pPr>
              <a:t>2020-04-23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4E77AF43-E802-475E-A7CC-DA675FBB1514}" type="datetime1">
              <a:rPr lang="ko-KR" altLang="en-US"/>
              <a:pPr>
                <a:defRPr/>
              </a:pPr>
              <a:t>2020-04-23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eaLnBrk="0" hangingPunct="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마이페이지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SB-MB-003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src/main/webapp/WEB-INF/views/login/memberadd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해당 이메일로 수신된 인증번호를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확인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 클릭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일치할 경우 정상 진행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일치하지 않을 경우 경고 알림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카카오톡 로그인 후 회원가입 시 이메일 입력칸에 해당 카카오톡의 이메일이 입력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수정불가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주소를 검색하고 해당 주소를 클릭시 자동으로 회원가입 페이지의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창에 입력됨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그리고 상세주소를 입력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"/>
          <p:cNvSpPr/>
          <p:nvPr/>
        </p:nvSpPr>
        <p:spPr>
          <a:xfrm>
            <a:off x="1280592" y="292494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>
                <a:solidFill>
                  <a:srgbClr val="ff843a"/>
                </a:solidFill>
              </a:rPr>
              <a:t>이메일 인증</a:t>
            </a:r>
            <a:endParaRPr lang="ko-KR" altLang="en-US" sz="1500">
              <a:solidFill>
                <a:srgbClr val="ff843a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3152800" y="5733256"/>
            <a:ext cx="1440160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우편번호 찾기</a:t>
            </a:r>
            <a:endPara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2480" y="1486952"/>
            <a:ext cx="3333244" cy="1293975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6496" y="3645024"/>
            <a:ext cx="2062609" cy="2354564"/>
          </a:xfrm>
          <a:prstGeom prst="rect">
            <a:avLst/>
          </a:prstGeom>
        </p:spPr>
      </p:pic>
      <p:sp>
        <p:nvSpPr>
          <p:cNvPr id="59" name=""/>
          <p:cNvSpPr/>
          <p:nvPr/>
        </p:nvSpPr>
        <p:spPr>
          <a:xfrm>
            <a:off x="2648744" y="4653136"/>
            <a:ext cx="360040" cy="1440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96816" y="4005064"/>
            <a:ext cx="3640497" cy="1367700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00872" y="2014176"/>
            <a:ext cx="3090906" cy="550727"/>
          </a:xfrm>
          <a:prstGeom prst="rect">
            <a:avLst/>
          </a:prstGeom>
        </p:spPr>
      </p:pic>
      <p:sp>
        <p:nvSpPr>
          <p:cNvPr id="62" name=""/>
          <p:cNvSpPr/>
          <p:nvPr/>
        </p:nvSpPr>
        <p:spPr>
          <a:xfrm>
            <a:off x="4520952" y="2852936"/>
            <a:ext cx="1800200" cy="648072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카카오톡 로그인 후 회원가입 시</a:t>
            </a:r>
            <a:endPara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src/main/webapp/WEB-INF/views/login/login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로그인 화면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비밀번호 찾기 클릭 시 아이디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비밀번호 찾기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 저장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체크 후 로그인 시 이후에 다시 로그인 할 때 아이디 입력칸에 아이디 입력됨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성공 시 메인 페이지로 이동</a:t>
                      </a:r>
                      <a:b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실패 시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‘아이디 또는 비밀번호가 일치하지 않습니다.’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문구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카카오 로그인 클릭 시 카카오 로그인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버튼을 누른다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2680" y="1412776"/>
            <a:ext cx="3960440" cy="480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로그인 실패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src/main/webapp/WEB-INF/views/login/login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로그인 실패 화면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 또는 비밀번호가 틀릴경우 안내 문구가 표출된다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16696" y="1390445"/>
            <a:ext cx="4011929" cy="5062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src/main/webapp/WEB-INF/views/login/findID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아이디 찾기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아이디를 찾기 위한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회원가입 시 입력했던 이름과 핸드폰 번호를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결과창으로 이동합니다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뒤로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 이전화면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으로 이동합니다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이름을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핸드폰 번호를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‘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찾기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’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버튼을 클릭합니다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8232" y="1700808"/>
            <a:ext cx="4238904" cy="424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아이디 찾기 결과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아이디 찾기 결과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src/main/webapp/WEB-INF/views/login/findIDresult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아이디 찾기 결과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56926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 또는 비밀번호가 틀릴경우 안내 문구가 표출된다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입력한 정보와 일치하는 회원정보가 있을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아이디가 표시됩니다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아이디의 글자 길이와 상관없이 끝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자리는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*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로그인 화면으로 이동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비밀번호찾기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비밀번호 찾기 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일치하는 정보가 없을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안내문을 표시합니다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아이디 찾기 화면으로 이동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로그인 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2640" y="1772815"/>
            <a:ext cx="4205937" cy="1656184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12640" y="3789040"/>
            <a:ext cx="4392488" cy="1879220"/>
          </a:xfrm>
          <a:prstGeom prst="rect">
            <a:avLst/>
          </a:prstGeom>
        </p:spPr>
      </p:pic>
      <p:sp>
        <p:nvSpPr>
          <p:cNvPr id="55" name=""/>
          <p:cNvSpPr/>
          <p:nvPr/>
        </p:nvSpPr>
        <p:spPr>
          <a:xfrm>
            <a:off x="272480" y="234888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900">
                <a:solidFill>
                  <a:srgbClr val="ff843a"/>
                </a:solidFill>
              </a:rPr>
              <a:t>성공</a:t>
            </a:r>
            <a:endParaRPr lang="ko-KR" altLang="en-US" sz="1900">
              <a:solidFill>
                <a:srgbClr val="ff843a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272480" y="4437112"/>
            <a:ext cx="1152128" cy="57606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9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실패</a:t>
            </a:r>
            <a:endParaRPr xmlns:mc="http://schemas.openxmlformats.org/markup-compatibility/2006" xmlns:hp="http://schemas.haansoft.com/office/presentation/8.0" kumimoji="1" lang="ko-KR" altLang="en-US" sz="19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128464" y="3645024"/>
            <a:ext cx="687397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비밀번호 찾기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src/main/webapp/WEB-INF/views/login/findPW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비밀번호 찾기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아이디를 찾기 위한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회원가입 시 입력했던 이름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아이디와 이메일을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확인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결과창으로 이동합니다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뒤로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 이전화면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으로 이동합니다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이름을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아이디를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이메일을 입력합니다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4.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‘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찾기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’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버튼을 클릭합니다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5407" y="1340768"/>
            <a:ext cx="3909720" cy="504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비밀번호 찾기 결과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SB-MB-002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 결과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src/main/webapp/WEB-INF/views/login/findPWresult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비밀번호 찾기 결과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56926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아이디 또는 비밀번호가 틀릴경우 안내 문구가 표출된다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입력한 정보와 일치하는 회원정보가 있을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임시비밀번호가 회원정보의 이메일로 발송됩니다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로그인 화면으로 이동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비밀번호찾기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비밀번호 찾기 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일치하는 정보가 없을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안내문을 표시합니다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아이디찾기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아이디 찾기 화면으로 이동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로그인 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>
                        <a:buFont typeface="+mj-lt"/>
                        <a:buNone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"/>
          <p:cNvSpPr/>
          <p:nvPr/>
        </p:nvSpPr>
        <p:spPr>
          <a:xfrm>
            <a:off x="272480" y="234888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900">
                <a:solidFill>
                  <a:srgbClr val="ff843a"/>
                </a:solidFill>
              </a:rPr>
              <a:t>성공</a:t>
            </a:r>
            <a:endParaRPr lang="ko-KR" altLang="en-US" sz="1900">
              <a:solidFill>
                <a:srgbClr val="ff843a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272480" y="4437112"/>
            <a:ext cx="1152128" cy="57606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9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실패</a:t>
            </a:r>
            <a:endParaRPr xmlns:mc="http://schemas.openxmlformats.org/markup-compatibility/2006" xmlns:hp="http://schemas.haansoft.com/office/presentation/8.0" kumimoji="1" lang="ko-KR" altLang="en-US" sz="19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128464" y="3645024"/>
            <a:ext cx="687397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0632" y="3861048"/>
            <a:ext cx="4968552" cy="2202277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17279" y="1772816"/>
            <a:ext cx="4819897" cy="1524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카카오 로그인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SB-MB-003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src/main/webapp/WEB-INF/views/login/login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카카오 로그인 화면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70261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상태 유지 클릭 시 로그인 상태 유지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성공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회원일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시 메인 페이지로 이동</a:t>
                      </a:r>
                      <a:b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성공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회원이 아닐 경우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시 회원가입 페이지로 이동</a:t>
                      </a:r>
                      <a:b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3) 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로그인 실패 시 안내 문구 표출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회원가입 클릭 시 카카오톡 회원가입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카카오계정 클릭 시 카카오계정 회원가입으로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비밀번호 찾기 클릭 시 카카오계정 비밀번호 찾기로 이동</a:t>
                      </a:r>
                      <a:endParaRPr lang="en-US" altLang="ko-KR" sz="9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버튼을 누른다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2600" y="1535916"/>
            <a:ext cx="4788146" cy="4629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SB-MB-003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src/main/webapp/WEB-INF/views/login/memberadd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관리자</a:t>
                      </a:r>
                      <a:endParaRPr 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460296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192244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794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2244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05945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각 항목들을 입력 후 회원가입 버튼 클릭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*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표시된 항목들은 필수 입력 사항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아이디와 이메일의 경우 입력한 다음 중복확인을 해야함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.(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카카오톡 로그인을 통해서 들어온 경우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이메일 창은 해당 카카오톡의 아이디로 입력된 상태로 표시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수정 불가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            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가입된 정보일 경우 사용중이라는 알림이 표시됨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                                                     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중복확인을 마친 다음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이메일은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인증번호 받기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통해서 인증번호를 수신받고 입력해야함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주소의 경우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우편번호 찾기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통해서 입력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이용약관 체크 필수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뒤로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이전페이지로 이동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입력사항들의 조건이 맞지 않을 경우 경고 알림 표시</a:t>
                      </a:r>
                      <a:endParaRPr lang="ko-KR" altLang="en-US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2244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15415">
                <a:tc>
                  <a:txBody>
                    <a:bodyPr vert="horz" lIns="66203" tIns="66677" rIns="66203" bIns="33634" anchor="t" anchorCtr="0"/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필수 입력사항을 입력한다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전체 동의하기를 누른다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동의하고 계속하기를 누른다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5473" y="1349391"/>
            <a:ext cx="3063350" cy="3735793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28864" y="1345411"/>
            <a:ext cx="3142668" cy="3811781"/>
          </a:xfrm>
          <a:prstGeom prst="rect">
            <a:avLst/>
          </a:prstGeom>
        </p:spPr>
      </p:pic>
      <p:sp>
        <p:nvSpPr>
          <p:cNvPr id="54" name=""/>
          <p:cNvSpPr/>
          <p:nvPr/>
        </p:nvSpPr>
        <p:spPr>
          <a:xfrm>
            <a:off x="1136576" y="530120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>
                <a:solidFill>
                  <a:srgbClr val="ff843a"/>
                </a:solidFill>
              </a:rPr>
              <a:t>위</a:t>
            </a:r>
            <a:endParaRPr lang="ko-KR" altLang="en-US" sz="1500">
              <a:solidFill>
                <a:srgbClr val="ff843a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4664968" y="5301208"/>
            <a:ext cx="1440160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+mn-lt"/>
                <a:ea typeface="+mn-ea"/>
                <a:cs typeface="+mn-cs"/>
              </a:rPr>
              <a:t>아래</a:t>
            </a:r>
            <a:endParaRPr xmlns:mc="http://schemas.openxmlformats.org/markup-compatibility/2006" xmlns:hp="http://schemas.haansoft.com/office/presentation/8.0" kumimoji="1" lang="ko-KR" altLang="en-US" sz="1500" b="0" i="0" u="none" strike="noStrike" kern="1200" cap="none" spc="0" normalizeH="0" baseline="0" mc:Ignorable="hp" hp:hslEmbossed="0">
              <a:solidFill>
                <a:srgbClr val="ff843a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표 23"/>
          <p:cNvGraphicFramePr>
            <a:graphicFrameLocks noGrp="1"/>
          </p:cNvGraphicFramePr>
          <p:nvPr/>
        </p:nvGraphicFramePr>
        <p:xfrm>
          <a:off x="7257256" y="6237312"/>
          <a:ext cx="2476285" cy="474300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1</ep:Company>
  <ep:Words>648</ep:Words>
  <ep:PresentationFormat>A4 용지(210x297mm)</ep:PresentationFormat>
  <ep:Paragraphs>10</ep:Paragraphs>
  <ep:Slides>10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2_기본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2008-09-10T03:44:25.000</dcterms:created>
  <dc:creator>likesonagy</dc:creator>
  <cp:lastModifiedBy>rose_</cp:lastModifiedBy>
  <dcterms:modified xsi:type="dcterms:W3CDTF">2020-04-23T08:34:00.227</dcterms:modified>
  <cp:revision>5395</cp:revision>
  <dc:title>슬라이드 1</dc:title>
  <cp:version/>
</cp:coreProperties>
</file>