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09D4CF16-BA79-48DD-A279-DF07835F8862}" name="표지&amp;공통">
          <p14:sldIdLst/>
        </p14:section>
        <p14:section id="{60722A03-F6CF-44F2-8E25-A83D2C72132D}" name="로그인">
          <p14:sldIdLst/>
        </p14:section>
        <p14:section id="{360D3EA9-BA4F-442C-81B4-2F6B5B1F4570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866" autoAdjust="0"/>
    <p:restoredTop sz="96370" autoAdjust="0"/>
  </p:normalViewPr>
  <p:slideViewPr>
    <p:cSldViewPr>
      <p:cViewPr varScale="1">
        <p:scale>
          <a:sx n="100" d="100"/>
          <a:sy n="100" d="100"/>
        </p:scale>
        <p:origin x="1332" y="90"/>
      </p:cViewPr>
      <p:guideLst>
        <p:guide orient="horz" pos="2159"/>
        <p:guide pos="311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알림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src/main/webapp/WEB-INF/views/notice/notice_list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해당 글의 글번호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작성일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조회수 중 하나만 눌러도 해당 글의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숫자를 누르면 해당 번호의 리스트로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각 번호를 눌러 해당 번호의 리스트로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확인하고자 하는 공지사항을 클릭하여 해당 공지사항의 상세페이지로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504" y="2165115"/>
            <a:ext cx="6524375" cy="2527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+mn-ea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상세페이지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-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상세페이지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src/main/webapp/WEB-INF/views/notice/notice_detail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이전으로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 클릭시 이전페이지로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해당 공지사항의 내용을 표시만 하는 페이지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480" y="1525136"/>
            <a:ext cx="6864698" cy="3807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이벤트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이벤트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src/main/webapp/WEB-INF/views/notice/event_list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해당 글의 글번호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작성일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조회수 중 하나만 눌러도 해당 글의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숫자를 누르면 해당 번호의 리스트로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472" y="2086757"/>
            <a:ext cx="6873363" cy="2684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이벤트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+mn-ea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상세페이지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이벤트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-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상세페이지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src/main/webapp/WEB-INF/views/notice/notice_detail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이전으로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 클릭시 이전페이지로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해당 이벤트의 내용을 표시만 하는 페이지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488" y="2288947"/>
            <a:ext cx="6733853" cy="2280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+mn-ea"/>
                        </a:rPr>
                        <a:t>FAQ</a:t>
                      </a:r>
                      <a:endParaRPr lang="en-US" altLang="ko-KR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FAQ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src/main/webapp/WEB-INF/views/notice/faq_list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FAQ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FAQ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제목을 보고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확인하고자 하는 내용의 제목을 클릭 시 해당 내용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다시 클릭시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해당 내용이 줄어들며 원래대로 돌아감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316" y="1484784"/>
            <a:ext cx="6820923" cy="1584176"/>
          </a:xfrm>
          <a:prstGeom prst="rect">
            <a:avLst/>
          </a:prstGeom>
        </p:spPr>
      </p:pic>
      <p:sp>
        <p:nvSpPr>
          <p:cNvPr id="205" name=""/>
          <p:cNvSpPr/>
          <p:nvPr/>
        </p:nvSpPr>
        <p:spPr>
          <a:xfrm>
            <a:off x="3368824" y="3284984"/>
            <a:ext cx="504056" cy="864096"/>
          </a:xfrm>
          <a:prstGeom prst="up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0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480" y="4293096"/>
            <a:ext cx="6776620" cy="2232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201</ep:Words>
  <ep:PresentationFormat>A4 용지(210x297mm)</ep:PresentationFormat>
  <ep:Paragraphs>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2020-04-23T07:57:20.972</dcterms:modified>
  <cp:revision>5505</cp:revision>
  <dc:title>슬라이드 1</dc:title>
  <cp:version/>
</cp:coreProperties>
</file>