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906000"/>
  <p:notesSz cx="9928225" cy="67976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C35C666-DEE2-4906-8F89-EC4EEA1CF281}">
  <a:tblStyle styleId="{CC35C666-DEE2-4906-8F89-EC4EEA1CF28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Batang"/>
                <a:ea typeface="Batang"/>
                <a:cs typeface="Batang"/>
                <a:sym typeface="Batang"/>
              </a:rPr>
              <a:t>‹#›</a:t>
            </a:fld>
            <a:endParaRPr b="0" i="0" sz="14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s.kakao.com/buttons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s.kakao.com/buttons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s.kakao.com/buttons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s.kakao.com/buttons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s.kakao.com/buttons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s.kakao.com/buttons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s.kakao.com/buttons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s.kakao.com/buttons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s.kakao.com/buttons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s.kakao.com/buttons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s.kakao.com/buttons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s.kakao.com/buttons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s.kakao.com/buttons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s.kakao.com/buttons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s.kakao.com/buttons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s.kakao.com/buttons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s.kakao.com/buttons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s.kakao.com/buttons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s.kakao.com/buttons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s.kakao.com/buttons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s.kakao.com/buttons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s.kakao.com/buttons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s.kakao.com/buttons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s.kakao.com/buttons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s.kakao.com/buttons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s.kakao.com/buttons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s.kakao.com/buttons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s.kakao.com/buttons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s.kakao.com/button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/>
          <p:nvPr>
            <p:ph idx="2" type="sldImg"/>
          </p:nvPr>
        </p:nvSpPr>
        <p:spPr>
          <a:xfrm>
            <a:off x="3124080" y="509760"/>
            <a:ext cx="3681000" cy="25491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992160" y="3226680"/>
            <a:ext cx="7943760" cy="306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400" spcFirstLastPara="1" rIns="95400" wrap="square" tIns="4787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sng" strike="noStrike">
                <a:solidFill>
                  <a:schemeClr val="hlink"/>
                </a:solidFill>
                <a:latin typeface="Gulim"/>
                <a:ea typeface="Gulim"/>
                <a:cs typeface="Gulim"/>
                <a:sym typeface="Gulim"/>
                <a:hlinkClick r:id="rId2"/>
              </a:rPr>
              <a:t>https://developers.kakao.com/buttons</a:t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0" name="Google Shape;80;p1:notes"/>
          <p:cNvSpPr txBox="1"/>
          <p:nvPr/>
        </p:nvSpPr>
        <p:spPr>
          <a:xfrm>
            <a:off x="5624640" y="6456600"/>
            <a:ext cx="4301640" cy="33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400" spcFirstLastPara="1" rIns="9540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13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1:notes"/>
          <p:cNvSpPr/>
          <p:nvPr>
            <p:ph idx="2" type="sldImg"/>
          </p:nvPr>
        </p:nvSpPr>
        <p:spPr>
          <a:xfrm>
            <a:off x="3124080" y="509760"/>
            <a:ext cx="3681000" cy="25491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8" name="Google Shape;558;p11:notes"/>
          <p:cNvSpPr txBox="1"/>
          <p:nvPr>
            <p:ph idx="1" type="body"/>
          </p:nvPr>
        </p:nvSpPr>
        <p:spPr>
          <a:xfrm>
            <a:off x="992160" y="3226680"/>
            <a:ext cx="7943760" cy="306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400" spcFirstLastPara="1" rIns="95400" wrap="square" tIns="4787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sng" strike="noStrike">
                <a:solidFill>
                  <a:schemeClr val="hlink"/>
                </a:solidFill>
                <a:latin typeface="Gulim"/>
                <a:ea typeface="Gulim"/>
                <a:cs typeface="Gulim"/>
                <a:sym typeface="Gulim"/>
                <a:hlinkClick r:id="rId2"/>
              </a:rPr>
              <a:t>https://developers.kakao.com/buttons</a:t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59" name="Google Shape;559;p11:notes"/>
          <p:cNvSpPr txBox="1"/>
          <p:nvPr/>
        </p:nvSpPr>
        <p:spPr>
          <a:xfrm>
            <a:off x="5624640" y="6456600"/>
            <a:ext cx="4301640" cy="33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400" spcFirstLastPara="1" rIns="9540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13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2:notes"/>
          <p:cNvSpPr/>
          <p:nvPr>
            <p:ph idx="2" type="sldImg"/>
          </p:nvPr>
        </p:nvSpPr>
        <p:spPr>
          <a:xfrm>
            <a:off x="3124080" y="509760"/>
            <a:ext cx="3681000" cy="25491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6" name="Google Shape;586;p12:notes"/>
          <p:cNvSpPr txBox="1"/>
          <p:nvPr>
            <p:ph idx="1" type="body"/>
          </p:nvPr>
        </p:nvSpPr>
        <p:spPr>
          <a:xfrm>
            <a:off x="992160" y="3226680"/>
            <a:ext cx="7943760" cy="306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400" spcFirstLastPara="1" rIns="95400" wrap="square" tIns="4787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sng" strike="noStrike">
                <a:solidFill>
                  <a:schemeClr val="hlink"/>
                </a:solidFill>
                <a:latin typeface="Gulim"/>
                <a:ea typeface="Gulim"/>
                <a:cs typeface="Gulim"/>
                <a:sym typeface="Gulim"/>
                <a:hlinkClick r:id="rId2"/>
              </a:rPr>
              <a:t>https://developers.kakao.com/buttons</a:t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87" name="Google Shape;587;p12:notes"/>
          <p:cNvSpPr txBox="1"/>
          <p:nvPr/>
        </p:nvSpPr>
        <p:spPr>
          <a:xfrm>
            <a:off x="5624640" y="6456600"/>
            <a:ext cx="4301640" cy="33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400" spcFirstLastPara="1" rIns="9540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13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3:notes"/>
          <p:cNvSpPr/>
          <p:nvPr>
            <p:ph idx="2" type="sldImg"/>
          </p:nvPr>
        </p:nvSpPr>
        <p:spPr>
          <a:xfrm>
            <a:off x="3124080" y="509760"/>
            <a:ext cx="3681000" cy="25491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4" name="Google Shape;614;p13:notes"/>
          <p:cNvSpPr txBox="1"/>
          <p:nvPr>
            <p:ph idx="1" type="body"/>
          </p:nvPr>
        </p:nvSpPr>
        <p:spPr>
          <a:xfrm>
            <a:off x="992160" y="3226680"/>
            <a:ext cx="7943760" cy="306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400" spcFirstLastPara="1" rIns="95400" wrap="square" tIns="4787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sng" strike="noStrike">
                <a:solidFill>
                  <a:schemeClr val="hlink"/>
                </a:solidFill>
                <a:latin typeface="Gulim"/>
                <a:ea typeface="Gulim"/>
                <a:cs typeface="Gulim"/>
                <a:sym typeface="Gulim"/>
                <a:hlinkClick r:id="rId2"/>
              </a:rPr>
              <a:t>https://developers.kakao.com/buttons</a:t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15" name="Google Shape;615;p13:notes"/>
          <p:cNvSpPr txBox="1"/>
          <p:nvPr/>
        </p:nvSpPr>
        <p:spPr>
          <a:xfrm>
            <a:off x="5624640" y="6456600"/>
            <a:ext cx="4301640" cy="33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400" spcFirstLastPara="1" rIns="9540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13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4:notes"/>
          <p:cNvSpPr/>
          <p:nvPr>
            <p:ph idx="2" type="sldImg"/>
          </p:nvPr>
        </p:nvSpPr>
        <p:spPr>
          <a:xfrm>
            <a:off x="3124080" y="509760"/>
            <a:ext cx="3681000" cy="25491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2" name="Google Shape;642;p14:notes"/>
          <p:cNvSpPr txBox="1"/>
          <p:nvPr>
            <p:ph idx="1" type="body"/>
          </p:nvPr>
        </p:nvSpPr>
        <p:spPr>
          <a:xfrm>
            <a:off x="992160" y="3226680"/>
            <a:ext cx="7943760" cy="306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400" spcFirstLastPara="1" rIns="95400" wrap="square" tIns="4787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sng" strike="noStrike">
                <a:solidFill>
                  <a:schemeClr val="hlink"/>
                </a:solidFill>
                <a:latin typeface="Gulim"/>
                <a:ea typeface="Gulim"/>
                <a:cs typeface="Gulim"/>
                <a:sym typeface="Gulim"/>
                <a:hlinkClick r:id="rId2"/>
              </a:rPr>
              <a:t>https://developers.kakao.com/buttons</a:t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43" name="Google Shape;643;p14:notes"/>
          <p:cNvSpPr txBox="1"/>
          <p:nvPr/>
        </p:nvSpPr>
        <p:spPr>
          <a:xfrm>
            <a:off x="5624640" y="6456600"/>
            <a:ext cx="4301640" cy="33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400" spcFirstLastPara="1" rIns="9540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13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5:notes"/>
          <p:cNvSpPr/>
          <p:nvPr>
            <p:ph idx="2" type="sldImg"/>
          </p:nvPr>
        </p:nvSpPr>
        <p:spPr>
          <a:xfrm>
            <a:off x="3124080" y="509760"/>
            <a:ext cx="3681000" cy="25491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0" name="Google Shape;670;p15:notes"/>
          <p:cNvSpPr txBox="1"/>
          <p:nvPr>
            <p:ph idx="1" type="body"/>
          </p:nvPr>
        </p:nvSpPr>
        <p:spPr>
          <a:xfrm>
            <a:off x="992160" y="3226680"/>
            <a:ext cx="7943760" cy="306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400" spcFirstLastPara="1" rIns="95400" wrap="square" tIns="4787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sng" strike="noStrike">
                <a:solidFill>
                  <a:schemeClr val="hlink"/>
                </a:solidFill>
                <a:latin typeface="Gulim"/>
                <a:ea typeface="Gulim"/>
                <a:cs typeface="Gulim"/>
                <a:sym typeface="Gulim"/>
                <a:hlinkClick r:id="rId2"/>
              </a:rPr>
              <a:t>https://developers.kakao.com/buttons</a:t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71" name="Google Shape;671;p15:notes"/>
          <p:cNvSpPr txBox="1"/>
          <p:nvPr/>
        </p:nvSpPr>
        <p:spPr>
          <a:xfrm>
            <a:off x="5624640" y="6456600"/>
            <a:ext cx="4301640" cy="33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400" spcFirstLastPara="1" rIns="9540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13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8:notes"/>
          <p:cNvSpPr/>
          <p:nvPr>
            <p:ph idx="2" type="sldImg"/>
          </p:nvPr>
        </p:nvSpPr>
        <p:spPr>
          <a:xfrm>
            <a:off x="3124080" y="509760"/>
            <a:ext cx="3681000" cy="25491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9" name="Google Shape;699;p18:notes"/>
          <p:cNvSpPr txBox="1"/>
          <p:nvPr>
            <p:ph idx="1" type="body"/>
          </p:nvPr>
        </p:nvSpPr>
        <p:spPr>
          <a:xfrm>
            <a:off x="992160" y="3226680"/>
            <a:ext cx="7943760" cy="306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400" spcFirstLastPara="1" rIns="95400" wrap="square" tIns="4787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sng" strike="noStrike">
                <a:solidFill>
                  <a:schemeClr val="hlink"/>
                </a:solidFill>
                <a:latin typeface="Gulim"/>
                <a:ea typeface="Gulim"/>
                <a:cs typeface="Gulim"/>
                <a:sym typeface="Gulim"/>
                <a:hlinkClick r:id="rId2"/>
              </a:rPr>
              <a:t>https://developers.kakao.com/buttons</a:t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00" name="Google Shape;700;p18:notes"/>
          <p:cNvSpPr txBox="1"/>
          <p:nvPr/>
        </p:nvSpPr>
        <p:spPr>
          <a:xfrm>
            <a:off x="5624640" y="6456600"/>
            <a:ext cx="4301640" cy="33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400" spcFirstLastPara="1" rIns="9540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13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74ce7352f1_0_17:notes"/>
          <p:cNvSpPr/>
          <p:nvPr>
            <p:ph idx="2" type="sldImg"/>
          </p:nvPr>
        </p:nvSpPr>
        <p:spPr>
          <a:xfrm>
            <a:off x="3124080" y="509760"/>
            <a:ext cx="3681000" cy="2549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7" name="Google Shape;727;g74ce7352f1_0_17:notes"/>
          <p:cNvSpPr txBox="1"/>
          <p:nvPr>
            <p:ph idx="1" type="body"/>
          </p:nvPr>
        </p:nvSpPr>
        <p:spPr>
          <a:xfrm>
            <a:off x="992160" y="3226680"/>
            <a:ext cx="7943700" cy="30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400" spcFirstLastPara="1" rIns="95400" wrap="square" tIns="4787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sng" strike="noStrike">
                <a:solidFill>
                  <a:schemeClr val="hlink"/>
                </a:solidFill>
                <a:latin typeface="Gulim"/>
                <a:ea typeface="Gulim"/>
                <a:cs typeface="Gulim"/>
                <a:sym typeface="Gulim"/>
                <a:hlinkClick r:id="rId2"/>
              </a:rPr>
              <a:t>https://developers.kakao.com/buttons</a:t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28" name="Google Shape;728;g74ce7352f1_0_17:notes"/>
          <p:cNvSpPr txBox="1"/>
          <p:nvPr/>
        </p:nvSpPr>
        <p:spPr>
          <a:xfrm>
            <a:off x="5624640" y="6456600"/>
            <a:ext cx="43017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400" spcFirstLastPara="1" rIns="9540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13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9:notes"/>
          <p:cNvSpPr/>
          <p:nvPr>
            <p:ph idx="2" type="sldImg"/>
          </p:nvPr>
        </p:nvSpPr>
        <p:spPr>
          <a:xfrm>
            <a:off x="3124080" y="509760"/>
            <a:ext cx="3681000" cy="25491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6" name="Google Shape;756;p19:notes"/>
          <p:cNvSpPr txBox="1"/>
          <p:nvPr>
            <p:ph idx="1" type="body"/>
          </p:nvPr>
        </p:nvSpPr>
        <p:spPr>
          <a:xfrm>
            <a:off x="992160" y="3226680"/>
            <a:ext cx="7943760" cy="306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400" spcFirstLastPara="1" rIns="95400" wrap="square" tIns="4787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sng" strike="noStrike">
                <a:solidFill>
                  <a:schemeClr val="hlink"/>
                </a:solidFill>
                <a:latin typeface="Gulim"/>
                <a:ea typeface="Gulim"/>
                <a:cs typeface="Gulim"/>
                <a:sym typeface="Gulim"/>
                <a:hlinkClick r:id="rId2"/>
              </a:rPr>
              <a:t>https://developers.kakao.com/buttons</a:t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57" name="Google Shape;757;p19:notes"/>
          <p:cNvSpPr txBox="1"/>
          <p:nvPr/>
        </p:nvSpPr>
        <p:spPr>
          <a:xfrm>
            <a:off x="5624640" y="6456600"/>
            <a:ext cx="4301640" cy="33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400" spcFirstLastPara="1" rIns="9540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13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21:notes"/>
          <p:cNvSpPr/>
          <p:nvPr>
            <p:ph idx="2" type="sldImg"/>
          </p:nvPr>
        </p:nvSpPr>
        <p:spPr>
          <a:xfrm>
            <a:off x="3124080" y="509760"/>
            <a:ext cx="3681000" cy="25491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4" name="Google Shape;784;p21:notes"/>
          <p:cNvSpPr txBox="1"/>
          <p:nvPr>
            <p:ph idx="1" type="body"/>
          </p:nvPr>
        </p:nvSpPr>
        <p:spPr>
          <a:xfrm>
            <a:off x="992160" y="3226680"/>
            <a:ext cx="7943760" cy="306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400" spcFirstLastPara="1" rIns="95400" wrap="square" tIns="4787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sng" strike="noStrike">
                <a:solidFill>
                  <a:schemeClr val="hlink"/>
                </a:solidFill>
                <a:latin typeface="Gulim"/>
                <a:ea typeface="Gulim"/>
                <a:cs typeface="Gulim"/>
                <a:sym typeface="Gulim"/>
                <a:hlinkClick r:id="rId2"/>
              </a:rPr>
              <a:t>https://developers.kakao.com/buttons</a:t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85" name="Google Shape;785;p21:notes"/>
          <p:cNvSpPr txBox="1"/>
          <p:nvPr/>
        </p:nvSpPr>
        <p:spPr>
          <a:xfrm>
            <a:off x="5624640" y="6456600"/>
            <a:ext cx="4301640" cy="33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400" spcFirstLastPara="1" rIns="9540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13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4:notes"/>
          <p:cNvSpPr/>
          <p:nvPr>
            <p:ph idx="2" type="sldImg"/>
          </p:nvPr>
        </p:nvSpPr>
        <p:spPr>
          <a:xfrm>
            <a:off x="3124080" y="509760"/>
            <a:ext cx="3681000" cy="25491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2" name="Google Shape;812;p24:notes"/>
          <p:cNvSpPr txBox="1"/>
          <p:nvPr>
            <p:ph idx="1" type="body"/>
          </p:nvPr>
        </p:nvSpPr>
        <p:spPr>
          <a:xfrm>
            <a:off x="992160" y="3226680"/>
            <a:ext cx="7943760" cy="306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400" spcFirstLastPara="1" rIns="95400" wrap="square" tIns="4787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sng" strike="noStrike">
                <a:solidFill>
                  <a:schemeClr val="hlink"/>
                </a:solidFill>
                <a:latin typeface="Gulim"/>
                <a:ea typeface="Gulim"/>
                <a:cs typeface="Gulim"/>
                <a:sym typeface="Gulim"/>
                <a:hlinkClick r:id="rId2"/>
              </a:rPr>
              <a:t>https://developers.kakao.com/buttons</a:t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13" name="Google Shape;813;p24:notes"/>
          <p:cNvSpPr txBox="1"/>
          <p:nvPr/>
        </p:nvSpPr>
        <p:spPr>
          <a:xfrm>
            <a:off x="5624640" y="6456600"/>
            <a:ext cx="4301640" cy="33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400" spcFirstLastPara="1" rIns="9540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13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/>
          <p:nvPr>
            <p:ph idx="2" type="sldImg"/>
          </p:nvPr>
        </p:nvSpPr>
        <p:spPr>
          <a:xfrm>
            <a:off x="3124080" y="509760"/>
            <a:ext cx="3681000" cy="25491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992160" y="3226680"/>
            <a:ext cx="7943760" cy="306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400" spcFirstLastPara="1" rIns="95400" wrap="square" tIns="4787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sng" strike="noStrike">
                <a:solidFill>
                  <a:schemeClr val="hlink"/>
                </a:solidFill>
                <a:latin typeface="Gulim"/>
                <a:ea typeface="Gulim"/>
                <a:cs typeface="Gulim"/>
                <a:sym typeface="Gulim"/>
                <a:hlinkClick r:id="rId2"/>
              </a:rPr>
              <a:t>https://developers.kakao.com/buttons</a:t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0" name="Google Shape;110;p2:notes"/>
          <p:cNvSpPr txBox="1"/>
          <p:nvPr/>
        </p:nvSpPr>
        <p:spPr>
          <a:xfrm>
            <a:off x="5624640" y="6456600"/>
            <a:ext cx="4301640" cy="33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400" spcFirstLastPara="1" rIns="9540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13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2:notes"/>
          <p:cNvSpPr/>
          <p:nvPr>
            <p:ph idx="2" type="sldImg"/>
          </p:nvPr>
        </p:nvSpPr>
        <p:spPr>
          <a:xfrm>
            <a:off x="3124080" y="509760"/>
            <a:ext cx="3681000" cy="25491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1" name="Google Shape;841;p22:notes"/>
          <p:cNvSpPr txBox="1"/>
          <p:nvPr>
            <p:ph idx="1" type="body"/>
          </p:nvPr>
        </p:nvSpPr>
        <p:spPr>
          <a:xfrm>
            <a:off x="992160" y="3226680"/>
            <a:ext cx="7943760" cy="306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400" spcFirstLastPara="1" rIns="95400" wrap="square" tIns="4787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sng" strike="noStrike">
                <a:solidFill>
                  <a:schemeClr val="hlink"/>
                </a:solidFill>
                <a:latin typeface="Gulim"/>
                <a:ea typeface="Gulim"/>
                <a:cs typeface="Gulim"/>
                <a:sym typeface="Gulim"/>
                <a:hlinkClick r:id="rId2"/>
              </a:rPr>
              <a:t>https://developers.kakao.com/buttons</a:t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42" name="Google Shape;842;p22:notes"/>
          <p:cNvSpPr txBox="1"/>
          <p:nvPr/>
        </p:nvSpPr>
        <p:spPr>
          <a:xfrm>
            <a:off x="5624640" y="6456600"/>
            <a:ext cx="4301640" cy="33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400" spcFirstLastPara="1" rIns="9540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13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23:notes"/>
          <p:cNvSpPr/>
          <p:nvPr>
            <p:ph idx="2" type="sldImg"/>
          </p:nvPr>
        </p:nvSpPr>
        <p:spPr>
          <a:xfrm>
            <a:off x="3124080" y="509760"/>
            <a:ext cx="3681000" cy="25491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9" name="Google Shape;869;p23:notes"/>
          <p:cNvSpPr txBox="1"/>
          <p:nvPr>
            <p:ph idx="1" type="body"/>
          </p:nvPr>
        </p:nvSpPr>
        <p:spPr>
          <a:xfrm>
            <a:off x="992160" y="3226680"/>
            <a:ext cx="7943760" cy="306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400" spcFirstLastPara="1" rIns="95400" wrap="square" tIns="4787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sng" strike="noStrike">
                <a:solidFill>
                  <a:schemeClr val="hlink"/>
                </a:solidFill>
                <a:latin typeface="Gulim"/>
                <a:ea typeface="Gulim"/>
                <a:cs typeface="Gulim"/>
                <a:sym typeface="Gulim"/>
                <a:hlinkClick r:id="rId2"/>
              </a:rPr>
              <a:t>https://developers.kakao.com/buttons</a:t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70" name="Google Shape;870;p23:notes"/>
          <p:cNvSpPr txBox="1"/>
          <p:nvPr/>
        </p:nvSpPr>
        <p:spPr>
          <a:xfrm>
            <a:off x="5624640" y="6456600"/>
            <a:ext cx="4301640" cy="33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400" spcFirstLastPara="1" rIns="9540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13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5:notes"/>
          <p:cNvSpPr/>
          <p:nvPr>
            <p:ph idx="2" type="sldImg"/>
          </p:nvPr>
        </p:nvSpPr>
        <p:spPr>
          <a:xfrm>
            <a:off x="3124080" y="509760"/>
            <a:ext cx="3681000" cy="25491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7" name="Google Shape;897;p25:notes"/>
          <p:cNvSpPr txBox="1"/>
          <p:nvPr>
            <p:ph idx="1" type="body"/>
          </p:nvPr>
        </p:nvSpPr>
        <p:spPr>
          <a:xfrm>
            <a:off x="992160" y="3226680"/>
            <a:ext cx="7943760" cy="306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400" spcFirstLastPara="1" rIns="95400" wrap="square" tIns="4787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sng" strike="noStrike">
                <a:solidFill>
                  <a:schemeClr val="hlink"/>
                </a:solidFill>
                <a:latin typeface="Gulim"/>
                <a:ea typeface="Gulim"/>
                <a:cs typeface="Gulim"/>
                <a:sym typeface="Gulim"/>
                <a:hlinkClick r:id="rId2"/>
              </a:rPr>
              <a:t>https://developers.kakao.com/buttons</a:t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98" name="Google Shape;898;p25:notes"/>
          <p:cNvSpPr txBox="1"/>
          <p:nvPr/>
        </p:nvSpPr>
        <p:spPr>
          <a:xfrm>
            <a:off x="5624640" y="6456600"/>
            <a:ext cx="4301640" cy="33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400" spcFirstLastPara="1" rIns="9540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13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26:notes"/>
          <p:cNvSpPr/>
          <p:nvPr>
            <p:ph idx="2" type="sldImg"/>
          </p:nvPr>
        </p:nvSpPr>
        <p:spPr>
          <a:xfrm>
            <a:off x="3124080" y="509760"/>
            <a:ext cx="3681000" cy="25491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5" name="Google Shape;925;p26:notes"/>
          <p:cNvSpPr txBox="1"/>
          <p:nvPr>
            <p:ph idx="1" type="body"/>
          </p:nvPr>
        </p:nvSpPr>
        <p:spPr>
          <a:xfrm>
            <a:off x="992160" y="3226680"/>
            <a:ext cx="7943760" cy="306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400" spcFirstLastPara="1" rIns="95400" wrap="square" tIns="4787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sng" strike="noStrike">
                <a:solidFill>
                  <a:schemeClr val="hlink"/>
                </a:solidFill>
                <a:latin typeface="Gulim"/>
                <a:ea typeface="Gulim"/>
                <a:cs typeface="Gulim"/>
                <a:sym typeface="Gulim"/>
                <a:hlinkClick r:id="rId2"/>
              </a:rPr>
              <a:t>https://developers.kakao.com/buttons</a:t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26" name="Google Shape;926;p26:notes"/>
          <p:cNvSpPr txBox="1"/>
          <p:nvPr/>
        </p:nvSpPr>
        <p:spPr>
          <a:xfrm>
            <a:off x="5624640" y="6456600"/>
            <a:ext cx="4301640" cy="33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400" spcFirstLastPara="1" rIns="9540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13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29:notes"/>
          <p:cNvSpPr/>
          <p:nvPr>
            <p:ph idx="2" type="sldImg"/>
          </p:nvPr>
        </p:nvSpPr>
        <p:spPr>
          <a:xfrm>
            <a:off x="3124080" y="509760"/>
            <a:ext cx="3681000" cy="25491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3" name="Google Shape;953;p29:notes"/>
          <p:cNvSpPr txBox="1"/>
          <p:nvPr>
            <p:ph idx="1" type="body"/>
          </p:nvPr>
        </p:nvSpPr>
        <p:spPr>
          <a:xfrm>
            <a:off x="992160" y="3226680"/>
            <a:ext cx="7943760" cy="306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400" spcFirstLastPara="1" rIns="95400" wrap="square" tIns="4787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sng" strike="noStrike">
                <a:solidFill>
                  <a:schemeClr val="hlink"/>
                </a:solidFill>
                <a:latin typeface="Gulim"/>
                <a:ea typeface="Gulim"/>
                <a:cs typeface="Gulim"/>
                <a:sym typeface="Gulim"/>
                <a:hlinkClick r:id="rId2"/>
              </a:rPr>
              <a:t>https://developers.kakao.com/buttons</a:t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54" name="Google Shape;954;p29:notes"/>
          <p:cNvSpPr txBox="1"/>
          <p:nvPr/>
        </p:nvSpPr>
        <p:spPr>
          <a:xfrm>
            <a:off x="5624640" y="6456600"/>
            <a:ext cx="4301640" cy="33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400" spcFirstLastPara="1" rIns="9540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13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28:notes"/>
          <p:cNvSpPr/>
          <p:nvPr>
            <p:ph idx="2" type="sldImg"/>
          </p:nvPr>
        </p:nvSpPr>
        <p:spPr>
          <a:xfrm>
            <a:off x="3124080" y="509760"/>
            <a:ext cx="3681000" cy="25491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2" name="Google Shape;982;p28:notes"/>
          <p:cNvSpPr txBox="1"/>
          <p:nvPr>
            <p:ph idx="1" type="body"/>
          </p:nvPr>
        </p:nvSpPr>
        <p:spPr>
          <a:xfrm>
            <a:off x="992160" y="3226680"/>
            <a:ext cx="7943760" cy="306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400" spcFirstLastPara="1" rIns="95400" wrap="square" tIns="4787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sng" strike="noStrike">
                <a:solidFill>
                  <a:schemeClr val="hlink"/>
                </a:solidFill>
                <a:latin typeface="Gulim"/>
                <a:ea typeface="Gulim"/>
                <a:cs typeface="Gulim"/>
                <a:sym typeface="Gulim"/>
                <a:hlinkClick r:id="rId2"/>
              </a:rPr>
              <a:t>https://developers.kakao.com/buttons</a:t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83" name="Google Shape;983;p28:notes"/>
          <p:cNvSpPr txBox="1"/>
          <p:nvPr/>
        </p:nvSpPr>
        <p:spPr>
          <a:xfrm>
            <a:off x="5624640" y="6456600"/>
            <a:ext cx="4301640" cy="33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400" spcFirstLastPara="1" rIns="9540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13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0:notes"/>
          <p:cNvSpPr/>
          <p:nvPr>
            <p:ph idx="2" type="sldImg"/>
          </p:nvPr>
        </p:nvSpPr>
        <p:spPr>
          <a:xfrm>
            <a:off x="3124080" y="509760"/>
            <a:ext cx="3681000" cy="25491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0" name="Google Shape;1010;p30:notes"/>
          <p:cNvSpPr txBox="1"/>
          <p:nvPr>
            <p:ph idx="1" type="body"/>
          </p:nvPr>
        </p:nvSpPr>
        <p:spPr>
          <a:xfrm>
            <a:off x="992160" y="3226680"/>
            <a:ext cx="7943760" cy="306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400" spcFirstLastPara="1" rIns="95400" wrap="square" tIns="4787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sng" strike="noStrike">
                <a:solidFill>
                  <a:schemeClr val="hlink"/>
                </a:solidFill>
                <a:latin typeface="Gulim"/>
                <a:ea typeface="Gulim"/>
                <a:cs typeface="Gulim"/>
                <a:sym typeface="Gulim"/>
                <a:hlinkClick r:id="rId2"/>
              </a:rPr>
              <a:t>https://developers.kakao.com/buttons</a:t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11" name="Google Shape;1011;p30:notes"/>
          <p:cNvSpPr txBox="1"/>
          <p:nvPr/>
        </p:nvSpPr>
        <p:spPr>
          <a:xfrm>
            <a:off x="5624640" y="6456600"/>
            <a:ext cx="4301640" cy="33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400" spcFirstLastPara="1" rIns="9540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13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1:notes"/>
          <p:cNvSpPr/>
          <p:nvPr>
            <p:ph idx="2" type="sldImg"/>
          </p:nvPr>
        </p:nvSpPr>
        <p:spPr>
          <a:xfrm>
            <a:off x="3124080" y="509760"/>
            <a:ext cx="3681000" cy="25491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8" name="Google Shape;1038;p31:notes"/>
          <p:cNvSpPr txBox="1"/>
          <p:nvPr>
            <p:ph idx="1" type="body"/>
          </p:nvPr>
        </p:nvSpPr>
        <p:spPr>
          <a:xfrm>
            <a:off x="992160" y="3226680"/>
            <a:ext cx="7943760" cy="306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400" spcFirstLastPara="1" rIns="95400" wrap="square" tIns="4787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sng" strike="noStrike">
                <a:solidFill>
                  <a:schemeClr val="hlink"/>
                </a:solidFill>
                <a:latin typeface="Gulim"/>
                <a:ea typeface="Gulim"/>
                <a:cs typeface="Gulim"/>
                <a:sym typeface="Gulim"/>
                <a:hlinkClick r:id="rId2"/>
              </a:rPr>
              <a:t>https://developers.kakao.com/buttons</a:t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39" name="Google Shape;1039;p31:notes"/>
          <p:cNvSpPr txBox="1"/>
          <p:nvPr/>
        </p:nvSpPr>
        <p:spPr>
          <a:xfrm>
            <a:off x="5624640" y="6456600"/>
            <a:ext cx="4301640" cy="33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400" spcFirstLastPara="1" rIns="9540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13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32:notes"/>
          <p:cNvSpPr/>
          <p:nvPr>
            <p:ph idx="2" type="sldImg"/>
          </p:nvPr>
        </p:nvSpPr>
        <p:spPr>
          <a:xfrm>
            <a:off x="3124080" y="509760"/>
            <a:ext cx="3681000" cy="25491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6" name="Google Shape;1066;p32:notes"/>
          <p:cNvSpPr txBox="1"/>
          <p:nvPr>
            <p:ph idx="1" type="body"/>
          </p:nvPr>
        </p:nvSpPr>
        <p:spPr>
          <a:xfrm>
            <a:off x="992160" y="3226680"/>
            <a:ext cx="7943760" cy="306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400" spcFirstLastPara="1" rIns="95400" wrap="square" tIns="4787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sng" strike="noStrike">
                <a:solidFill>
                  <a:schemeClr val="hlink"/>
                </a:solidFill>
                <a:latin typeface="Gulim"/>
                <a:ea typeface="Gulim"/>
                <a:cs typeface="Gulim"/>
                <a:sym typeface="Gulim"/>
                <a:hlinkClick r:id="rId2"/>
              </a:rPr>
              <a:t>https://developers.kakao.com/buttons</a:t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67" name="Google Shape;1067;p32:notes"/>
          <p:cNvSpPr txBox="1"/>
          <p:nvPr/>
        </p:nvSpPr>
        <p:spPr>
          <a:xfrm>
            <a:off x="5624640" y="6456600"/>
            <a:ext cx="4301640" cy="33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400" spcFirstLastPara="1" rIns="9540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13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33:notes"/>
          <p:cNvSpPr/>
          <p:nvPr>
            <p:ph idx="2" type="sldImg"/>
          </p:nvPr>
        </p:nvSpPr>
        <p:spPr>
          <a:xfrm>
            <a:off x="3124080" y="509760"/>
            <a:ext cx="3681000" cy="25491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5" name="Google Shape;1095;p33:notes"/>
          <p:cNvSpPr txBox="1"/>
          <p:nvPr>
            <p:ph idx="1" type="body"/>
          </p:nvPr>
        </p:nvSpPr>
        <p:spPr>
          <a:xfrm>
            <a:off x="992160" y="3226680"/>
            <a:ext cx="7943760" cy="306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400" spcFirstLastPara="1" rIns="95400" wrap="square" tIns="4787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sng" strike="noStrike">
                <a:solidFill>
                  <a:schemeClr val="hlink"/>
                </a:solidFill>
                <a:latin typeface="Gulim"/>
                <a:ea typeface="Gulim"/>
                <a:cs typeface="Gulim"/>
                <a:sym typeface="Gulim"/>
                <a:hlinkClick r:id="rId2"/>
              </a:rPr>
              <a:t>https://developers.kakao.com/buttons</a:t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96" name="Google Shape;1096;p33:notes"/>
          <p:cNvSpPr txBox="1"/>
          <p:nvPr/>
        </p:nvSpPr>
        <p:spPr>
          <a:xfrm>
            <a:off x="5624640" y="6456600"/>
            <a:ext cx="4301640" cy="33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400" spcFirstLastPara="1" rIns="9540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13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/>
          <p:nvPr>
            <p:ph idx="2" type="sldImg"/>
          </p:nvPr>
        </p:nvSpPr>
        <p:spPr>
          <a:xfrm>
            <a:off x="3124080" y="509760"/>
            <a:ext cx="3681000" cy="25491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992160" y="3226680"/>
            <a:ext cx="7943760" cy="306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400" spcFirstLastPara="1" rIns="95400" wrap="square" tIns="4787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sng" strike="noStrike">
                <a:solidFill>
                  <a:schemeClr val="hlink"/>
                </a:solidFill>
                <a:latin typeface="Gulim"/>
                <a:ea typeface="Gulim"/>
                <a:cs typeface="Gulim"/>
                <a:sym typeface="Gulim"/>
                <a:hlinkClick r:id="rId2"/>
              </a:rPr>
              <a:t>https://developers.kakao.com/buttons</a:t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41" name="Google Shape;141;p3:notes"/>
          <p:cNvSpPr txBox="1"/>
          <p:nvPr/>
        </p:nvSpPr>
        <p:spPr>
          <a:xfrm>
            <a:off x="5624640" y="6456600"/>
            <a:ext cx="4301640" cy="33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400" spcFirstLastPara="1" rIns="9540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13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/>
          <p:nvPr>
            <p:ph idx="2" type="sldImg"/>
          </p:nvPr>
        </p:nvSpPr>
        <p:spPr>
          <a:xfrm>
            <a:off x="3124080" y="509760"/>
            <a:ext cx="3681000" cy="25491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4:notes"/>
          <p:cNvSpPr txBox="1"/>
          <p:nvPr>
            <p:ph idx="1" type="body"/>
          </p:nvPr>
        </p:nvSpPr>
        <p:spPr>
          <a:xfrm>
            <a:off x="992160" y="3226680"/>
            <a:ext cx="7943760" cy="306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400" spcFirstLastPara="1" rIns="95400" wrap="square" tIns="4787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sng" strike="noStrike">
                <a:solidFill>
                  <a:schemeClr val="hlink"/>
                </a:solidFill>
                <a:latin typeface="Gulim"/>
                <a:ea typeface="Gulim"/>
                <a:cs typeface="Gulim"/>
                <a:sym typeface="Gulim"/>
                <a:hlinkClick r:id="rId2"/>
              </a:rPr>
              <a:t>https://developers.kakao.com/buttons</a:t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03" name="Google Shape;203;p4:notes"/>
          <p:cNvSpPr txBox="1"/>
          <p:nvPr/>
        </p:nvSpPr>
        <p:spPr>
          <a:xfrm>
            <a:off x="5624640" y="6456600"/>
            <a:ext cx="4301640" cy="33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400" spcFirstLastPara="1" rIns="9540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13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:notes"/>
          <p:cNvSpPr/>
          <p:nvPr>
            <p:ph idx="2" type="sldImg"/>
          </p:nvPr>
        </p:nvSpPr>
        <p:spPr>
          <a:xfrm>
            <a:off x="3124080" y="509760"/>
            <a:ext cx="3681000" cy="25491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p5:notes"/>
          <p:cNvSpPr txBox="1"/>
          <p:nvPr>
            <p:ph idx="1" type="body"/>
          </p:nvPr>
        </p:nvSpPr>
        <p:spPr>
          <a:xfrm>
            <a:off x="992160" y="3226680"/>
            <a:ext cx="7943760" cy="306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400" spcFirstLastPara="1" rIns="95400" wrap="square" tIns="4787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sng" strike="noStrike">
                <a:solidFill>
                  <a:schemeClr val="hlink"/>
                </a:solidFill>
                <a:latin typeface="Gulim"/>
                <a:ea typeface="Gulim"/>
                <a:cs typeface="Gulim"/>
                <a:sym typeface="Gulim"/>
                <a:hlinkClick r:id="rId2"/>
              </a:rPr>
              <a:t>https://developers.kakao.com/buttons</a:t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67" name="Google Shape;267;p5:notes"/>
          <p:cNvSpPr txBox="1"/>
          <p:nvPr/>
        </p:nvSpPr>
        <p:spPr>
          <a:xfrm>
            <a:off x="5624640" y="6456600"/>
            <a:ext cx="4301640" cy="33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400" spcFirstLastPara="1" rIns="9540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13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:notes"/>
          <p:cNvSpPr/>
          <p:nvPr>
            <p:ph idx="2" type="sldImg"/>
          </p:nvPr>
        </p:nvSpPr>
        <p:spPr>
          <a:xfrm>
            <a:off x="3124080" y="509760"/>
            <a:ext cx="3681000" cy="25491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Google Shape;328;p7:notes"/>
          <p:cNvSpPr txBox="1"/>
          <p:nvPr>
            <p:ph idx="1" type="body"/>
          </p:nvPr>
        </p:nvSpPr>
        <p:spPr>
          <a:xfrm>
            <a:off x="992160" y="3226680"/>
            <a:ext cx="7943760" cy="306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400" spcFirstLastPara="1" rIns="95400" wrap="square" tIns="4787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sng" strike="noStrike">
                <a:solidFill>
                  <a:schemeClr val="hlink"/>
                </a:solidFill>
                <a:latin typeface="Gulim"/>
                <a:ea typeface="Gulim"/>
                <a:cs typeface="Gulim"/>
                <a:sym typeface="Gulim"/>
                <a:hlinkClick r:id="rId2"/>
              </a:rPr>
              <a:t>https://developers.kakao.com/buttons</a:t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29" name="Google Shape;329;p7:notes"/>
          <p:cNvSpPr txBox="1"/>
          <p:nvPr/>
        </p:nvSpPr>
        <p:spPr>
          <a:xfrm>
            <a:off x="5624640" y="6456600"/>
            <a:ext cx="4301640" cy="33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400" spcFirstLastPara="1" rIns="9540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13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:notes"/>
          <p:cNvSpPr/>
          <p:nvPr>
            <p:ph idx="2" type="sldImg"/>
          </p:nvPr>
        </p:nvSpPr>
        <p:spPr>
          <a:xfrm>
            <a:off x="3124080" y="509760"/>
            <a:ext cx="3681000" cy="25491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6" name="Google Shape;356;p8:notes"/>
          <p:cNvSpPr txBox="1"/>
          <p:nvPr>
            <p:ph idx="1" type="body"/>
          </p:nvPr>
        </p:nvSpPr>
        <p:spPr>
          <a:xfrm>
            <a:off x="992160" y="3226680"/>
            <a:ext cx="7943760" cy="306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400" spcFirstLastPara="1" rIns="95400" wrap="square" tIns="4787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sng" strike="noStrike">
                <a:solidFill>
                  <a:schemeClr val="hlink"/>
                </a:solidFill>
                <a:latin typeface="Gulim"/>
                <a:ea typeface="Gulim"/>
                <a:cs typeface="Gulim"/>
                <a:sym typeface="Gulim"/>
                <a:hlinkClick r:id="rId2"/>
              </a:rPr>
              <a:t>https://developers.kakao.com/buttons</a:t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57" name="Google Shape;357;p8:notes"/>
          <p:cNvSpPr txBox="1"/>
          <p:nvPr/>
        </p:nvSpPr>
        <p:spPr>
          <a:xfrm>
            <a:off x="5624640" y="6456600"/>
            <a:ext cx="4301640" cy="33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400" spcFirstLastPara="1" rIns="9540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13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9:notes"/>
          <p:cNvSpPr/>
          <p:nvPr>
            <p:ph idx="2" type="sldImg"/>
          </p:nvPr>
        </p:nvSpPr>
        <p:spPr>
          <a:xfrm>
            <a:off x="3124080" y="509760"/>
            <a:ext cx="3681000" cy="25491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3" name="Google Shape;443;p9:notes"/>
          <p:cNvSpPr txBox="1"/>
          <p:nvPr>
            <p:ph idx="1" type="body"/>
          </p:nvPr>
        </p:nvSpPr>
        <p:spPr>
          <a:xfrm>
            <a:off x="992160" y="3226680"/>
            <a:ext cx="7943760" cy="306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400" spcFirstLastPara="1" rIns="95400" wrap="square" tIns="4787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sng" strike="noStrike">
                <a:solidFill>
                  <a:schemeClr val="hlink"/>
                </a:solidFill>
                <a:latin typeface="Gulim"/>
                <a:ea typeface="Gulim"/>
                <a:cs typeface="Gulim"/>
                <a:sym typeface="Gulim"/>
                <a:hlinkClick r:id="rId2"/>
              </a:rPr>
              <a:t>https://developers.kakao.com/buttons</a:t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44" name="Google Shape;444;p9:notes"/>
          <p:cNvSpPr txBox="1"/>
          <p:nvPr/>
        </p:nvSpPr>
        <p:spPr>
          <a:xfrm>
            <a:off x="5624640" y="6456600"/>
            <a:ext cx="4301640" cy="33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400" spcFirstLastPara="1" rIns="9540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13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0:notes"/>
          <p:cNvSpPr/>
          <p:nvPr>
            <p:ph idx="2" type="sldImg"/>
          </p:nvPr>
        </p:nvSpPr>
        <p:spPr>
          <a:xfrm>
            <a:off x="3124080" y="509760"/>
            <a:ext cx="3681000" cy="25491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Google Shape;471;p10:notes"/>
          <p:cNvSpPr txBox="1"/>
          <p:nvPr>
            <p:ph idx="1" type="body"/>
          </p:nvPr>
        </p:nvSpPr>
        <p:spPr>
          <a:xfrm>
            <a:off x="992160" y="3226680"/>
            <a:ext cx="7943760" cy="306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400" spcFirstLastPara="1" rIns="95400" wrap="square" tIns="4787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sng" strike="noStrike">
                <a:solidFill>
                  <a:schemeClr val="hlink"/>
                </a:solidFill>
                <a:latin typeface="Gulim"/>
                <a:ea typeface="Gulim"/>
                <a:cs typeface="Gulim"/>
                <a:sym typeface="Gulim"/>
                <a:hlinkClick r:id="rId2"/>
              </a:rPr>
              <a:t>https://developers.kakao.com/buttons</a:t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72" name="Google Shape;472;p10:notes"/>
          <p:cNvSpPr txBox="1"/>
          <p:nvPr/>
        </p:nvSpPr>
        <p:spPr>
          <a:xfrm>
            <a:off x="5624640" y="6456600"/>
            <a:ext cx="4301640" cy="33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400" spcFirstLastPara="1" rIns="95400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13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2"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2"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3"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4"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2"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3"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4"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5"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6"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3"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3"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2552760" y="380880"/>
            <a:ext cx="469440" cy="465480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-2552760" y="1308240"/>
            <a:ext cx="469440" cy="465480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-2082960" y="380880"/>
            <a:ext cx="1510920" cy="46548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R15G76B129</a:t>
            </a:r>
            <a:endParaRPr b="0" i="0" sz="1400" u="none" cap="none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#0F4C81</a:t>
            </a:r>
            <a:endParaRPr b="0" i="0" sz="14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-2082960" y="1308240"/>
            <a:ext cx="1510920" cy="46548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R101G141B198</a:t>
            </a:r>
            <a:endParaRPr b="0" i="0" sz="1400" u="none" cap="none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#658DC6</a:t>
            </a:r>
            <a:endParaRPr b="0" i="0" sz="14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-2552760" y="3162240"/>
            <a:ext cx="469440" cy="465480"/>
          </a:xfrm>
          <a:prstGeom prst="rect">
            <a:avLst/>
          </a:prstGeom>
          <a:solidFill>
            <a:srgbClr val="8489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-2082960" y="3162240"/>
            <a:ext cx="1510920" cy="46548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R132G137B140</a:t>
            </a:r>
            <a:endParaRPr b="0" i="0" sz="1400" u="none" cap="none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#84898C</a:t>
            </a:r>
            <a:endParaRPr b="0" i="0" sz="14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-2552760" y="2235240"/>
            <a:ext cx="469440" cy="465480"/>
          </a:xfrm>
          <a:prstGeom prst="rect">
            <a:avLst/>
          </a:prstGeom>
          <a:solidFill>
            <a:srgbClr val="B5C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-2082960" y="2235240"/>
            <a:ext cx="1510920" cy="46548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R181G199B211</a:t>
            </a:r>
            <a:endParaRPr b="0" i="0" sz="1400" u="none" cap="none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#B5C7D3</a:t>
            </a:r>
            <a:endParaRPr b="0" i="0" sz="14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-2552760" y="4085280"/>
            <a:ext cx="469440" cy="465480"/>
          </a:xfrm>
          <a:prstGeom prst="rect">
            <a:avLst/>
          </a:prstGeom>
          <a:solidFill>
            <a:srgbClr val="A58D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"/>
          <p:cNvSpPr/>
          <p:nvPr/>
        </p:nvSpPr>
        <p:spPr>
          <a:xfrm>
            <a:off x="-2082960" y="4085280"/>
            <a:ext cx="1510920" cy="46548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R165G141B127</a:t>
            </a:r>
            <a:endParaRPr b="0" i="0" sz="1400" u="none" cap="none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#A58D7F</a:t>
            </a:r>
            <a:endParaRPr b="0" i="0" sz="14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-2552760" y="5007960"/>
            <a:ext cx="469440" cy="465480"/>
          </a:xfrm>
          <a:prstGeom prst="rect">
            <a:avLst/>
          </a:prstGeom>
          <a:solidFill>
            <a:srgbClr val="F5B8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"/>
          <p:cNvSpPr/>
          <p:nvPr/>
        </p:nvSpPr>
        <p:spPr>
          <a:xfrm>
            <a:off x="-2082960" y="5007960"/>
            <a:ext cx="1510920" cy="46548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R245G184B149</a:t>
            </a:r>
            <a:endParaRPr b="0" i="0" sz="1400" u="none" cap="none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#F5B895</a:t>
            </a:r>
            <a:endParaRPr b="0" i="0" sz="14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-2552760" y="5931000"/>
            <a:ext cx="469440" cy="465480"/>
          </a:xfrm>
          <a:prstGeom prst="rect">
            <a:avLst/>
          </a:prstGeom>
          <a:solidFill>
            <a:srgbClr val="F2D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"/>
          <p:cNvSpPr/>
          <p:nvPr/>
        </p:nvSpPr>
        <p:spPr>
          <a:xfrm>
            <a:off x="-2082960" y="5931000"/>
            <a:ext cx="1510920" cy="46548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R242G214B174</a:t>
            </a:r>
            <a:endParaRPr b="0" i="0" sz="1400" u="none" cap="none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#F2D6AE</a:t>
            </a:r>
            <a:endParaRPr b="0" i="0" sz="14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4537080" y="6683400"/>
            <a:ext cx="720360" cy="1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-</a:t>
            </a:r>
            <a:fld id="{00000000-1234-1234-1234-123412341234}" type="slidenum">
              <a:rPr b="0" i="0" lang="en-US" sz="1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r>
              <a:rPr b="0" i="0" lang="en-US" sz="1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-</a:t>
            </a:r>
            <a:endParaRPr b="0" i="0" sz="10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271440" y="79200"/>
            <a:ext cx="2731680" cy="22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반려동물 쇼핑몰&amp;호텔 웹사이트 구축</a:t>
            </a:r>
            <a:endParaRPr b="0" i="0" sz="9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6902280" y="79200"/>
            <a:ext cx="2731680" cy="22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스토리보드</a:t>
            </a:r>
            <a:endParaRPr b="0" i="0" sz="9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7" name="Google Shape;27;p1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Google Shape;28;p1"/>
          <p:cNvSpPr txBox="1"/>
          <p:nvPr>
            <p:ph idx="1"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32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5.png"/><Relationship Id="rId5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30.png"/><Relationship Id="rId5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11539440" y="3302280"/>
            <a:ext cx="281304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아이디찾기 비밀번호 찾기</a:t>
            </a:r>
            <a:endParaRPr b="0" i="0" sz="16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83" name="Google Shape;83;p14"/>
          <p:cNvGrpSpPr/>
          <p:nvPr/>
        </p:nvGrpSpPr>
        <p:grpSpPr>
          <a:xfrm>
            <a:off x="10891800" y="3943800"/>
            <a:ext cx="4107600" cy="646920"/>
            <a:chOff x="10891800" y="3943800"/>
            <a:chExt cx="4107600" cy="646920"/>
          </a:xfrm>
        </p:grpSpPr>
        <p:sp>
          <p:nvSpPr>
            <p:cNvPr id="84" name="Google Shape;84;p14"/>
            <p:cNvSpPr/>
            <p:nvPr/>
          </p:nvSpPr>
          <p:spPr>
            <a:xfrm>
              <a:off x="10891800" y="3943800"/>
              <a:ext cx="1943640" cy="646920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13055760" y="3943800"/>
              <a:ext cx="1943640" cy="646920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pic>
        <p:nvPicPr>
          <p:cNvPr id="86" name="Google Shape;8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8640" y="5063040"/>
            <a:ext cx="2114280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/>
          <p:nvPr/>
        </p:nvSpPr>
        <p:spPr>
          <a:xfrm flipH="1" rot="10800000">
            <a:off x="10350720" y="180144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11629800" y="3308400"/>
            <a:ext cx="2598480" cy="33228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9" name="Google Shape;89;p14"/>
          <p:cNvGraphicFramePr/>
          <p:nvPr/>
        </p:nvGraphicFramePr>
        <p:xfrm>
          <a:off x="164880" y="404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1260000"/>
                <a:gridCol w="3816000"/>
                <a:gridCol w="1260000"/>
                <a:gridCol w="3240000"/>
              </a:tblGrid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메인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ADMIN-HOME-01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메인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디렉토리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src/main/webapp/WEB-INF/views/adminhome.jsp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화면설명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메인 페이지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0" name="Google Shape;90;p14"/>
          <p:cNvGraphicFramePr/>
          <p:nvPr/>
        </p:nvGraphicFramePr>
        <p:xfrm>
          <a:off x="7264800" y="1241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00">
                <a:tc>
                  <a:txBody>
                    <a:bodyPr/>
                    <a:lstStyle/>
                    <a:p>
                      <a:pPr indent="-171000" lvl="0" marL="1713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메인페이지 상품의 일별, 월별 매출을 조회 가능한 페이지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기능요건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03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1. 일별, 월별 매출을 조회 가능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2. 상품 목옥을 조회 가능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주요흐름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테이블 정렬한다.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테이블 검색한다.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Google Shape;91;p14"/>
          <p:cNvGraphicFramePr/>
          <p:nvPr/>
        </p:nvGraphicFramePr>
        <p:xfrm>
          <a:off x="7264800" y="6379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 명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product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2" name="Google Shape;92;p14"/>
          <p:cNvSpPr/>
          <p:nvPr/>
        </p:nvSpPr>
        <p:spPr>
          <a:xfrm>
            <a:off x="11551680" y="319716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107809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11885760" y="5062680"/>
            <a:ext cx="2114280" cy="4662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1305576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129715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11783160" y="495720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1088064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 flipH="1" rot="10800000">
            <a:off x="10350720" y="239076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0275480" y="172476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10275480" y="230544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10954440" y="378252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3" name="Google Shape;103;p14"/>
          <p:cNvSpPr/>
          <p:nvPr/>
        </p:nvSpPr>
        <p:spPr>
          <a:xfrm flipH="1" rot="10800000">
            <a:off x="10861920" y="3951360"/>
            <a:ext cx="1973880" cy="64620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9200" y="1347840"/>
            <a:ext cx="4474800" cy="520416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5" name="Google Shape;105;p14"/>
          <p:cNvSpPr/>
          <p:nvPr/>
        </p:nvSpPr>
        <p:spPr>
          <a:xfrm>
            <a:off x="1584000" y="163836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1566360" y="336636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3"/>
          <p:cNvSpPr/>
          <p:nvPr/>
        </p:nvSpPr>
        <p:spPr>
          <a:xfrm>
            <a:off x="11539440" y="3302280"/>
            <a:ext cx="281304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아이디찾기 비밀번호 찾기</a:t>
            </a:r>
            <a:endParaRPr b="0" i="0" sz="16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562" name="Google Shape;562;p23"/>
          <p:cNvGrpSpPr/>
          <p:nvPr/>
        </p:nvGrpSpPr>
        <p:grpSpPr>
          <a:xfrm>
            <a:off x="10891800" y="3943800"/>
            <a:ext cx="4107600" cy="646920"/>
            <a:chOff x="10891800" y="3943800"/>
            <a:chExt cx="4107600" cy="646920"/>
          </a:xfrm>
        </p:grpSpPr>
        <p:sp>
          <p:nvSpPr>
            <p:cNvPr id="563" name="Google Shape;563;p23"/>
            <p:cNvSpPr/>
            <p:nvPr/>
          </p:nvSpPr>
          <p:spPr>
            <a:xfrm>
              <a:off x="10891800" y="3943800"/>
              <a:ext cx="1943640" cy="646920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13055760" y="3943800"/>
              <a:ext cx="1943640" cy="646920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pic>
        <p:nvPicPr>
          <p:cNvPr id="565" name="Google Shape;56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8640" y="5063040"/>
            <a:ext cx="2114280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23"/>
          <p:cNvSpPr/>
          <p:nvPr/>
        </p:nvSpPr>
        <p:spPr>
          <a:xfrm flipH="1" rot="10800000">
            <a:off x="10350720" y="180144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3"/>
          <p:cNvSpPr/>
          <p:nvPr/>
        </p:nvSpPr>
        <p:spPr>
          <a:xfrm>
            <a:off x="11629800" y="3308400"/>
            <a:ext cx="2598480" cy="33228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68" name="Google Shape;568;p23"/>
          <p:cNvGraphicFramePr/>
          <p:nvPr/>
        </p:nvGraphicFramePr>
        <p:xfrm>
          <a:off x="7264800" y="1241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00">
                <a:tc>
                  <a:txBody>
                    <a:bodyPr/>
                    <a:lstStyle/>
                    <a:p>
                      <a:pPr indent="-171000" lvl="0" marL="1713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쇼핑몰 회원의 정보를 조회하는 페이지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기능요건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036150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 정보를 조회한다.</a:t>
                      </a:r>
                      <a:b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endParaRPr b="1" sz="900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Dotum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 정보를 검색한다.</a:t>
                      </a:r>
                      <a:endParaRPr b="1" sz="900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주요흐름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750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정보를 조회한다.</a:t>
                      </a:r>
                      <a:b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Malgun Gothic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정보를 검색한다.</a:t>
                      </a:r>
                      <a:b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9" name="Google Shape;569;p23"/>
          <p:cNvGraphicFramePr/>
          <p:nvPr/>
        </p:nvGraphicFramePr>
        <p:xfrm>
          <a:off x="7264800" y="6379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 명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member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0" name="Google Shape;570;p23"/>
          <p:cNvSpPr/>
          <p:nvPr/>
        </p:nvSpPr>
        <p:spPr>
          <a:xfrm>
            <a:off x="11551680" y="319716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71" name="Google Shape;571;p23"/>
          <p:cNvSpPr/>
          <p:nvPr/>
        </p:nvSpPr>
        <p:spPr>
          <a:xfrm>
            <a:off x="107809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72" name="Google Shape;572;p23"/>
          <p:cNvSpPr/>
          <p:nvPr/>
        </p:nvSpPr>
        <p:spPr>
          <a:xfrm>
            <a:off x="11885760" y="5062680"/>
            <a:ext cx="2114280" cy="4662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3"/>
          <p:cNvSpPr/>
          <p:nvPr/>
        </p:nvSpPr>
        <p:spPr>
          <a:xfrm>
            <a:off x="1305576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3"/>
          <p:cNvSpPr/>
          <p:nvPr/>
        </p:nvSpPr>
        <p:spPr>
          <a:xfrm>
            <a:off x="129715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75" name="Google Shape;575;p23"/>
          <p:cNvSpPr/>
          <p:nvPr/>
        </p:nvSpPr>
        <p:spPr>
          <a:xfrm>
            <a:off x="11783160" y="495720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76" name="Google Shape;576;p23"/>
          <p:cNvSpPr/>
          <p:nvPr/>
        </p:nvSpPr>
        <p:spPr>
          <a:xfrm>
            <a:off x="1088064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3"/>
          <p:cNvSpPr/>
          <p:nvPr/>
        </p:nvSpPr>
        <p:spPr>
          <a:xfrm flipH="1" rot="10800000">
            <a:off x="10350720" y="239076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3"/>
          <p:cNvSpPr/>
          <p:nvPr/>
        </p:nvSpPr>
        <p:spPr>
          <a:xfrm>
            <a:off x="10275480" y="172476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79" name="Google Shape;579;p23"/>
          <p:cNvSpPr/>
          <p:nvPr/>
        </p:nvSpPr>
        <p:spPr>
          <a:xfrm>
            <a:off x="10275480" y="230544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80" name="Google Shape;580;p23"/>
          <p:cNvSpPr/>
          <p:nvPr/>
        </p:nvSpPr>
        <p:spPr>
          <a:xfrm>
            <a:off x="10954440" y="378252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81" name="Google Shape;581;p23"/>
          <p:cNvSpPr/>
          <p:nvPr/>
        </p:nvSpPr>
        <p:spPr>
          <a:xfrm flipH="1" rot="10800000">
            <a:off x="10861920" y="3951360"/>
            <a:ext cx="1973880" cy="64620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2" name="Google Shape;58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480" y="2329920"/>
            <a:ext cx="6392520" cy="328608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583" name="Google Shape;583;p23"/>
          <p:cNvGraphicFramePr/>
          <p:nvPr/>
        </p:nvGraphicFramePr>
        <p:xfrm>
          <a:off x="165240" y="4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1260000"/>
                <a:gridCol w="3816000"/>
                <a:gridCol w="1260000"/>
                <a:gridCol w="3240000"/>
              </a:tblGrid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목록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-MB-LIST</a:t>
                      </a: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-01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목록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디렉토리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src/main/webapp/WEB-INF/views/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member_list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jsp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화면설명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목록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4"/>
          <p:cNvSpPr/>
          <p:nvPr/>
        </p:nvSpPr>
        <p:spPr>
          <a:xfrm>
            <a:off x="11539440" y="3302280"/>
            <a:ext cx="281304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아이디찾기 비밀번호 찾기</a:t>
            </a:r>
            <a:endParaRPr b="0" i="0" sz="16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590" name="Google Shape;590;p24"/>
          <p:cNvGrpSpPr/>
          <p:nvPr/>
        </p:nvGrpSpPr>
        <p:grpSpPr>
          <a:xfrm>
            <a:off x="10891800" y="3943800"/>
            <a:ext cx="4107600" cy="646920"/>
            <a:chOff x="10891800" y="3943800"/>
            <a:chExt cx="4107600" cy="646920"/>
          </a:xfrm>
        </p:grpSpPr>
        <p:sp>
          <p:nvSpPr>
            <p:cNvPr id="591" name="Google Shape;591;p24"/>
            <p:cNvSpPr/>
            <p:nvPr/>
          </p:nvSpPr>
          <p:spPr>
            <a:xfrm>
              <a:off x="10891800" y="3943800"/>
              <a:ext cx="1943640" cy="646920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13055760" y="3943800"/>
              <a:ext cx="1943640" cy="646920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pic>
        <p:nvPicPr>
          <p:cNvPr id="593" name="Google Shape;59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8640" y="5063040"/>
            <a:ext cx="2114280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24"/>
          <p:cNvSpPr/>
          <p:nvPr/>
        </p:nvSpPr>
        <p:spPr>
          <a:xfrm flipH="1" rot="10800000">
            <a:off x="10350720" y="180144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4"/>
          <p:cNvSpPr/>
          <p:nvPr/>
        </p:nvSpPr>
        <p:spPr>
          <a:xfrm>
            <a:off x="11629800" y="3308400"/>
            <a:ext cx="2598480" cy="33228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96" name="Google Shape;596;p24"/>
          <p:cNvGraphicFramePr/>
          <p:nvPr/>
        </p:nvGraphicFramePr>
        <p:xfrm>
          <a:off x="7264800" y="1241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00">
                <a:tc>
                  <a:txBody>
                    <a:bodyPr/>
                    <a:lstStyle/>
                    <a:p>
                      <a:pPr indent="-171000" lvl="0" marL="1713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회원의 정보를 상세 조회하는 페이지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기능요건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036150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회원정보를 조회한다.</a:t>
                      </a:r>
                      <a:b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endParaRPr b="1" sz="900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Dotum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회원정보를 수정한다.</a:t>
                      </a:r>
                      <a:endParaRPr b="1" sz="900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주요흐름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750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정보를 조회한다.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7" name="Google Shape;597;p24"/>
          <p:cNvGraphicFramePr/>
          <p:nvPr/>
        </p:nvGraphicFramePr>
        <p:xfrm>
          <a:off x="7264800" y="6379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 명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member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8" name="Google Shape;598;p24"/>
          <p:cNvSpPr/>
          <p:nvPr/>
        </p:nvSpPr>
        <p:spPr>
          <a:xfrm>
            <a:off x="11551680" y="319716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99" name="Google Shape;599;p24"/>
          <p:cNvSpPr/>
          <p:nvPr/>
        </p:nvSpPr>
        <p:spPr>
          <a:xfrm>
            <a:off x="107809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00" name="Google Shape;600;p24"/>
          <p:cNvSpPr/>
          <p:nvPr/>
        </p:nvSpPr>
        <p:spPr>
          <a:xfrm>
            <a:off x="11885760" y="5062680"/>
            <a:ext cx="2114280" cy="4662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4"/>
          <p:cNvSpPr/>
          <p:nvPr/>
        </p:nvSpPr>
        <p:spPr>
          <a:xfrm>
            <a:off x="1305576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4"/>
          <p:cNvSpPr/>
          <p:nvPr/>
        </p:nvSpPr>
        <p:spPr>
          <a:xfrm>
            <a:off x="129715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03" name="Google Shape;603;p24"/>
          <p:cNvSpPr/>
          <p:nvPr/>
        </p:nvSpPr>
        <p:spPr>
          <a:xfrm>
            <a:off x="11783160" y="495720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04" name="Google Shape;604;p24"/>
          <p:cNvSpPr/>
          <p:nvPr/>
        </p:nvSpPr>
        <p:spPr>
          <a:xfrm>
            <a:off x="1088064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4"/>
          <p:cNvSpPr/>
          <p:nvPr/>
        </p:nvSpPr>
        <p:spPr>
          <a:xfrm flipH="1" rot="10800000">
            <a:off x="10350720" y="239076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4"/>
          <p:cNvSpPr/>
          <p:nvPr/>
        </p:nvSpPr>
        <p:spPr>
          <a:xfrm>
            <a:off x="10275480" y="172476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07" name="Google Shape;607;p24"/>
          <p:cNvSpPr/>
          <p:nvPr/>
        </p:nvSpPr>
        <p:spPr>
          <a:xfrm>
            <a:off x="10275480" y="230544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08" name="Google Shape;608;p24"/>
          <p:cNvSpPr/>
          <p:nvPr/>
        </p:nvSpPr>
        <p:spPr>
          <a:xfrm>
            <a:off x="10954440" y="378252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09" name="Google Shape;609;p24"/>
          <p:cNvSpPr/>
          <p:nvPr/>
        </p:nvSpPr>
        <p:spPr>
          <a:xfrm flipH="1" rot="10800000">
            <a:off x="10861920" y="3951360"/>
            <a:ext cx="1973880" cy="64620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0" name="Google Shape;61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880" y="2160000"/>
            <a:ext cx="6684120" cy="3312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611" name="Google Shape;611;p24"/>
          <p:cNvGraphicFramePr/>
          <p:nvPr/>
        </p:nvGraphicFramePr>
        <p:xfrm>
          <a:off x="165240" y="4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1260000"/>
                <a:gridCol w="3816000"/>
                <a:gridCol w="1260000"/>
                <a:gridCol w="3240000"/>
              </a:tblGrid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상세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-MB-DETAIL</a:t>
                      </a: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-01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상세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디렉토리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src/main/webapp/WEB-INF/views/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member_detail.</a:t>
                      </a: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jsp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화면설명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상세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5"/>
          <p:cNvSpPr/>
          <p:nvPr/>
        </p:nvSpPr>
        <p:spPr>
          <a:xfrm>
            <a:off x="11539440" y="3302280"/>
            <a:ext cx="281304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아이디찾기 비밀번호 찾기</a:t>
            </a:r>
            <a:endParaRPr b="0" i="0" sz="16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618" name="Google Shape;618;p25"/>
          <p:cNvGrpSpPr/>
          <p:nvPr/>
        </p:nvGrpSpPr>
        <p:grpSpPr>
          <a:xfrm>
            <a:off x="10891800" y="3943800"/>
            <a:ext cx="4107600" cy="646920"/>
            <a:chOff x="10891800" y="3943800"/>
            <a:chExt cx="4107600" cy="646920"/>
          </a:xfrm>
        </p:grpSpPr>
        <p:sp>
          <p:nvSpPr>
            <p:cNvPr id="619" name="Google Shape;619;p25"/>
            <p:cNvSpPr/>
            <p:nvPr/>
          </p:nvSpPr>
          <p:spPr>
            <a:xfrm>
              <a:off x="10891800" y="3943800"/>
              <a:ext cx="1943640" cy="646920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13055760" y="3943800"/>
              <a:ext cx="1943640" cy="646920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pic>
        <p:nvPicPr>
          <p:cNvPr id="621" name="Google Shape;62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8640" y="5063040"/>
            <a:ext cx="2114280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25"/>
          <p:cNvSpPr/>
          <p:nvPr/>
        </p:nvSpPr>
        <p:spPr>
          <a:xfrm flipH="1" rot="10800000">
            <a:off x="10350720" y="180144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5"/>
          <p:cNvSpPr/>
          <p:nvPr/>
        </p:nvSpPr>
        <p:spPr>
          <a:xfrm>
            <a:off x="11629800" y="3308400"/>
            <a:ext cx="2598480" cy="33228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24" name="Google Shape;624;p25"/>
          <p:cNvGraphicFramePr/>
          <p:nvPr/>
        </p:nvGraphicFramePr>
        <p:xfrm>
          <a:off x="7264800" y="1241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00">
                <a:tc>
                  <a:txBody>
                    <a:bodyPr/>
                    <a:lstStyle/>
                    <a:p>
                      <a:pPr indent="-171000" lvl="0" marL="1713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회원의 정보를 수정하는 페이지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기능요건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036150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 정보를 수정한다.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주요흐름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750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정보를 수정한다.</a:t>
                      </a:r>
                      <a:b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Malgun Gothic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버튼을 클릭한다.</a:t>
                      </a: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5" name="Google Shape;625;p25"/>
          <p:cNvGraphicFramePr/>
          <p:nvPr/>
        </p:nvGraphicFramePr>
        <p:xfrm>
          <a:off x="7264800" y="6379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 명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member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6" name="Google Shape;626;p25"/>
          <p:cNvSpPr/>
          <p:nvPr/>
        </p:nvSpPr>
        <p:spPr>
          <a:xfrm>
            <a:off x="11551680" y="319716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27" name="Google Shape;627;p25"/>
          <p:cNvSpPr/>
          <p:nvPr/>
        </p:nvSpPr>
        <p:spPr>
          <a:xfrm>
            <a:off x="107809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28" name="Google Shape;628;p25"/>
          <p:cNvSpPr/>
          <p:nvPr/>
        </p:nvSpPr>
        <p:spPr>
          <a:xfrm>
            <a:off x="11885760" y="5062680"/>
            <a:ext cx="2114280" cy="4662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5"/>
          <p:cNvSpPr/>
          <p:nvPr/>
        </p:nvSpPr>
        <p:spPr>
          <a:xfrm>
            <a:off x="1305576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5"/>
          <p:cNvSpPr/>
          <p:nvPr/>
        </p:nvSpPr>
        <p:spPr>
          <a:xfrm>
            <a:off x="129715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31" name="Google Shape;631;p25"/>
          <p:cNvSpPr/>
          <p:nvPr/>
        </p:nvSpPr>
        <p:spPr>
          <a:xfrm>
            <a:off x="11783160" y="495720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32" name="Google Shape;632;p25"/>
          <p:cNvSpPr/>
          <p:nvPr/>
        </p:nvSpPr>
        <p:spPr>
          <a:xfrm>
            <a:off x="1088064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5"/>
          <p:cNvSpPr/>
          <p:nvPr/>
        </p:nvSpPr>
        <p:spPr>
          <a:xfrm flipH="1" rot="10800000">
            <a:off x="10350720" y="239076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5"/>
          <p:cNvSpPr/>
          <p:nvPr/>
        </p:nvSpPr>
        <p:spPr>
          <a:xfrm>
            <a:off x="10275480" y="172476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35" name="Google Shape;635;p25"/>
          <p:cNvSpPr/>
          <p:nvPr/>
        </p:nvSpPr>
        <p:spPr>
          <a:xfrm>
            <a:off x="10275480" y="230544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36" name="Google Shape;636;p25"/>
          <p:cNvSpPr/>
          <p:nvPr/>
        </p:nvSpPr>
        <p:spPr>
          <a:xfrm>
            <a:off x="10954440" y="378252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37" name="Google Shape;637;p25"/>
          <p:cNvSpPr/>
          <p:nvPr/>
        </p:nvSpPr>
        <p:spPr>
          <a:xfrm flipH="1" rot="10800000">
            <a:off x="10861920" y="3951360"/>
            <a:ext cx="1973880" cy="64620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8" name="Google Shape;63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000" y="2232000"/>
            <a:ext cx="6181560" cy="334044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639" name="Google Shape;639;p25"/>
          <p:cNvGraphicFramePr/>
          <p:nvPr/>
        </p:nvGraphicFramePr>
        <p:xfrm>
          <a:off x="165240" y="4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1260000"/>
                <a:gridCol w="3816000"/>
                <a:gridCol w="1260000"/>
                <a:gridCol w="3240000"/>
              </a:tblGrid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수정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-MB-EDIT</a:t>
                      </a: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-01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수정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디렉토리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src/main/webapp/WEB-INF/views/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member_edit.</a:t>
                      </a: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jsp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화면설명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수정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6"/>
          <p:cNvSpPr/>
          <p:nvPr/>
        </p:nvSpPr>
        <p:spPr>
          <a:xfrm>
            <a:off x="11539440" y="3302280"/>
            <a:ext cx="281304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아이디찾기 비밀번호 찾기</a:t>
            </a:r>
            <a:endParaRPr b="0" i="0" sz="16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646" name="Google Shape;646;p26"/>
          <p:cNvGrpSpPr/>
          <p:nvPr/>
        </p:nvGrpSpPr>
        <p:grpSpPr>
          <a:xfrm>
            <a:off x="10891800" y="3943800"/>
            <a:ext cx="4107600" cy="646920"/>
            <a:chOff x="10891800" y="3943800"/>
            <a:chExt cx="4107600" cy="646920"/>
          </a:xfrm>
        </p:grpSpPr>
        <p:sp>
          <p:nvSpPr>
            <p:cNvPr id="647" name="Google Shape;647;p26"/>
            <p:cNvSpPr/>
            <p:nvPr/>
          </p:nvSpPr>
          <p:spPr>
            <a:xfrm>
              <a:off x="10891800" y="3943800"/>
              <a:ext cx="1943640" cy="646920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13055760" y="3943800"/>
              <a:ext cx="1943640" cy="646920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pic>
        <p:nvPicPr>
          <p:cNvPr id="649" name="Google Shape;64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8640" y="5063040"/>
            <a:ext cx="2114280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26"/>
          <p:cNvSpPr/>
          <p:nvPr/>
        </p:nvSpPr>
        <p:spPr>
          <a:xfrm flipH="1" rot="10800000">
            <a:off x="10350720" y="180144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6"/>
          <p:cNvSpPr/>
          <p:nvPr/>
        </p:nvSpPr>
        <p:spPr>
          <a:xfrm>
            <a:off x="11629800" y="3308400"/>
            <a:ext cx="2598480" cy="33228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52" name="Google Shape;652;p26"/>
          <p:cNvGraphicFramePr/>
          <p:nvPr/>
        </p:nvGraphicFramePr>
        <p:xfrm>
          <a:off x="7264800" y="1241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00">
                <a:tc>
                  <a:txBody>
                    <a:bodyPr/>
                    <a:lstStyle/>
                    <a:p>
                      <a:pPr indent="-171000" lvl="0" marL="1713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회원들의 후기를 조회하는 페이지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기능요건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036150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회원들이 작성한 후기들을 조회한다.</a:t>
                      </a:r>
                      <a:b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endParaRPr b="1" sz="900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Dotum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후기를 검색한다.</a:t>
                      </a:r>
                      <a:endParaRPr b="1" sz="900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주요흐름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750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작성된 후기를 조회한다.</a:t>
                      </a:r>
                      <a:b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Malgun Gothic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후기를 검색한다.</a:t>
                      </a: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3" name="Google Shape;653;p26"/>
          <p:cNvGraphicFramePr/>
          <p:nvPr/>
        </p:nvGraphicFramePr>
        <p:xfrm>
          <a:off x="7264800" y="6379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 명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article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4" name="Google Shape;654;p26"/>
          <p:cNvSpPr/>
          <p:nvPr/>
        </p:nvSpPr>
        <p:spPr>
          <a:xfrm>
            <a:off x="11551680" y="319716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55" name="Google Shape;655;p26"/>
          <p:cNvSpPr/>
          <p:nvPr/>
        </p:nvSpPr>
        <p:spPr>
          <a:xfrm>
            <a:off x="107809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56" name="Google Shape;656;p26"/>
          <p:cNvSpPr/>
          <p:nvPr/>
        </p:nvSpPr>
        <p:spPr>
          <a:xfrm>
            <a:off x="11885760" y="5062680"/>
            <a:ext cx="2114280" cy="4662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6"/>
          <p:cNvSpPr/>
          <p:nvPr/>
        </p:nvSpPr>
        <p:spPr>
          <a:xfrm>
            <a:off x="1305576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6"/>
          <p:cNvSpPr/>
          <p:nvPr/>
        </p:nvSpPr>
        <p:spPr>
          <a:xfrm>
            <a:off x="129715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59" name="Google Shape;659;p26"/>
          <p:cNvSpPr/>
          <p:nvPr/>
        </p:nvSpPr>
        <p:spPr>
          <a:xfrm>
            <a:off x="11783160" y="495720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60" name="Google Shape;660;p26"/>
          <p:cNvSpPr/>
          <p:nvPr/>
        </p:nvSpPr>
        <p:spPr>
          <a:xfrm>
            <a:off x="1088064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6"/>
          <p:cNvSpPr/>
          <p:nvPr/>
        </p:nvSpPr>
        <p:spPr>
          <a:xfrm flipH="1" rot="10800000">
            <a:off x="10350720" y="239076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6"/>
          <p:cNvSpPr/>
          <p:nvPr/>
        </p:nvSpPr>
        <p:spPr>
          <a:xfrm>
            <a:off x="10275480" y="172476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63" name="Google Shape;663;p26"/>
          <p:cNvSpPr/>
          <p:nvPr/>
        </p:nvSpPr>
        <p:spPr>
          <a:xfrm>
            <a:off x="10275480" y="230544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64" name="Google Shape;664;p26"/>
          <p:cNvSpPr/>
          <p:nvPr/>
        </p:nvSpPr>
        <p:spPr>
          <a:xfrm>
            <a:off x="10954440" y="378252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65" name="Google Shape;665;p26"/>
          <p:cNvSpPr/>
          <p:nvPr/>
        </p:nvSpPr>
        <p:spPr>
          <a:xfrm flipH="1" rot="10800000">
            <a:off x="10861920" y="3951360"/>
            <a:ext cx="1973880" cy="64620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6" name="Google Shape;66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920" y="2016000"/>
            <a:ext cx="6886080" cy="395568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667" name="Google Shape;667;p26"/>
          <p:cNvGraphicFramePr/>
          <p:nvPr/>
        </p:nvGraphicFramePr>
        <p:xfrm>
          <a:off x="165240" y="4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1260000"/>
                <a:gridCol w="3816000"/>
                <a:gridCol w="1260000"/>
                <a:gridCol w="3240000"/>
              </a:tblGrid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후기 목록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-RV-LIST</a:t>
                      </a: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-01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후기 목록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디렉토리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src/main/webapp/WEB-INF/views/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review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_list.</a:t>
                      </a: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jsp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화면설명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후기 목록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7"/>
          <p:cNvSpPr/>
          <p:nvPr/>
        </p:nvSpPr>
        <p:spPr>
          <a:xfrm>
            <a:off x="11539440" y="3302280"/>
            <a:ext cx="281304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아이디찾기 비밀번호 찾기</a:t>
            </a:r>
            <a:endParaRPr b="0" i="0" sz="16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674" name="Google Shape;674;p27"/>
          <p:cNvGrpSpPr/>
          <p:nvPr/>
        </p:nvGrpSpPr>
        <p:grpSpPr>
          <a:xfrm>
            <a:off x="10891800" y="3943800"/>
            <a:ext cx="4107600" cy="646920"/>
            <a:chOff x="10891800" y="3943800"/>
            <a:chExt cx="4107600" cy="646920"/>
          </a:xfrm>
        </p:grpSpPr>
        <p:sp>
          <p:nvSpPr>
            <p:cNvPr id="675" name="Google Shape;675;p27"/>
            <p:cNvSpPr/>
            <p:nvPr/>
          </p:nvSpPr>
          <p:spPr>
            <a:xfrm>
              <a:off x="10891800" y="3943800"/>
              <a:ext cx="1943640" cy="646920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13055760" y="3943800"/>
              <a:ext cx="1943640" cy="646920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pic>
        <p:nvPicPr>
          <p:cNvPr id="677" name="Google Shape;67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8640" y="5063040"/>
            <a:ext cx="2114280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27"/>
          <p:cNvSpPr/>
          <p:nvPr/>
        </p:nvSpPr>
        <p:spPr>
          <a:xfrm flipH="1" rot="10800000">
            <a:off x="10350720" y="180144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11629800" y="3308400"/>
            <a:ext cx="2598480" cy="33228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80" name="Google Shape;680;p27"/>
          <p:cNvGraphicFramePr/>
          <p:nvPr/>
        </p:nvGraphicFramePr>
        <p:xfrm>
          <a:off x="7264800" y="1241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00">
                <a:tc>
                  <a:txBody>
                    <a:bodyPr/>
                    <a:lstStyle/>
                    <a:p>
                      <a:pPr indent="-171000" lvl="0" marL="1713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작성된 후기를 상세 조회하는 페이지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기능요건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036150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작성된 후기를 상세 조회한다.</a:t>
                      </a:r>
                      <a:b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endParaRPr b="1" sz="900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Dotum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후기를 삭제한다.</a:t>
                      </a:r>
                      <a:endParaRPr b="1" sz="900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주요흐름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750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작성된 후기를 조회한다.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1" name="Google Shape;681;p27"/>
          <p:cNvGraphicFramePr/>
          <p:nvPr/>
        </p:nvGraphicFramePr>
        <p:xfrm>
          <a:off x="7264800" y="6379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 명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article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82" name="Google Shape;682;p27"/>
          <p:cNvSpPr/>
          <p:nvPr/>
        </p:nvSpPr>
        <p:spPr>
          <a:xfrm>
            <a:off x="11551680" y="319716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83" name="Google Shape;683;p27"/>
          <p:cNvSpPr/>
          <p:nvPr/>
        </p:nvSpPr>
        <p:spPr>
          <a:xfrm>
            <a:off x="107809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84" name="Google Shape;684;p27"/>
          <p:cNvSpPr/>
          <p:nvPr/>
        </p:nvSpPr>
        <p:spPr>
          <a:xfrm>
            <a:off x="11885760" y="5062680"/>
            <a:ext cx="2114280" cy="4662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1305576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129715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87" name="Google Shape;687;p27"/>
          <p:cNvSpPr/>
          <p:nvPr/>
        </p:nvSpPr>
        <p:spPr>
          <a:xfrm>
            <a:off x="11783160" y="495720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88" name="Google Shape;688;p27"/>
          <p:cNvSpPr/>
          <p:nvPr/>
        </p:nvSpPr>
        <p:spPr>
          <a:xfrm>
            <a:off x="1088064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7"/>
          <p:cNvSpPr/>
          <p:nvPr/>
        </p:nvSpPr>
        <p:spPr>
          <a:xfrm flipH="1" rot="10800000">
            <a:off x="10350720" y="239076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10275480" y="172476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91" name="Google Shape;691;p27"/>
          <p:cNvSpPr/>
          <p:nvPr/>
        </p:nvSpPr>
        <p:spPr>
          <a:xfrm>
            <a:off x="10275480" y="230544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92" name="Google Shape;692;p27"/>
          <p:cNvSpPr/>
          <p:nvPr/>
        </p:nvSpPr>
        <p:spPr>
          <a:xfrm>
            <a:off x="10954440" y="378252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93" name="Google Shape;693;p27"/>
          <p:cNvSpPr/>
          <p:nvPr/>
        </p:nvSpPr>
        <p:spPr>
          <a:xfrm flipH="1" rot="10800000">
            <a:off x="10861920" y="3951360"/>
            <a:ext cx="1973880" cy="64620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4" name="Google Shape;69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680" y="1726200"/>
            <a:ext cx="6700320" cy="43218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695" name="Google Shape;695;p27"/>
          <p:cNvGraphicFramePr/>
          <p:nvPr/>
        </p:nvGraphicFramePr>
        <p:xfrm>
          <a:off x="165240" y="4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1260000"/>
                <a:gridCol w="3816000"/>
                <a:gridCol w="1260000"/>
                <a:gridCol w="3240000"/>
              </a:tblGrid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후기 상세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-RV-DETAIL</a:t>
                      </a: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-01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후기 상세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디렉토리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src/main/webapp/WEB-INF/views/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review_detail.</a:t>
                      </a: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jsp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화면설명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후기 상세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696" name="Google Shape;69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8360" y="4957200"/>
            <a:ext cx="4247640" cy="8856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8"/>
          <p:cNvSpPr/>
          <p:nvPr/>
        </p:nvSpPr>
        <p:spPr>
          <a:xfrm>
            <a:off x="11539440" y="3302280"/>
            <a:ext cx="281304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아이디찾기 비밀번호 찾기</a:t>
            </a:r>
            <a:endParaRPr b="0" i="0" sz="16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703" name="Google Shape;703;p28"/>
          <p:cNvGrpSpPr/>
          <p:nvPr/>
        </p:nvGrpSpPr>
        <p:grpSpPr>
          <a:xfrm>
            <a:off x="10891800" y="3943800"/>
            <a:ext cx="4107600" cy="646920"/>
            <a:chOff x="10891800" y="3943800"/>
            <a:chExt cx="4107600" cy="646920"/>
          </a:xfrm>
        </p:grpSpPr>
        <p:sp>
          <p:nvSpPr>
            <p:cNvPr id="704" name="Google Shape;704;p28"/>
            <p:cNvSpPr/>
            <p:nvPr/>
          </p:nvSpPr>
          <p:spPr>
            <a:xfrm>
              <a:off x="10891800" y="3943800"/>
              <a:ext cx="1943640" cy="646920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13055760" y="3943800"/>
              <a:ext cx="1943640" cy="646920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pic>
        <p:nvPicPr>
          <p:cNvPr id="706" name="Google Shape;70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8640" y="5063040"/>
            <a:ext cx="2114280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28"/>
          <p:cNvSpPr/>
          <p:nvPr/>
        </p:nvSpPr>
        <p:spPr>
          <a:xfrm flipH="1" rot="10800000">
            <a:off x="10350720" y="180144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8"/>
          <p:cNvSpPr/>
          <p:nvPr/>
        </p:nvSpPr>
        <p:spPr>
          <a:xfrm>
            <a:off x="11629800" y="3308400"/>
            <a:ext cx="2598480" cy="33228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09" name="Google Shape;709;p28"/>
          <p:cNvGraphicFramePr/>
          <p:nvPr/>
        </p:nvGraphicFramePr>
        <p:xfrm>
          <a:off x="7264800" y="1241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00">
                <a:tc>
                  <a:txBody>
                    <a:bodyPr/>
                    <a:lstStyle/>
                    <a:p>
                      <a:pPr indent="-171000" lvl="0" marL="1713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작성된 Q&amp;A 목록을 조회하는 페이지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기능요건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036150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작성된 Q&amp;A 목록을 조회한다.</a:t>
                      </a:r>
                      <a:b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endParaRPr b="1" sz="900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Dotum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Q&amp;A를 검색한다.</a:t>
                      </a:r>
                      <a:b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endParaRPr b="1" sz="900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주요흐름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750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Q&amp;A 목록을 조회한다.</a:t>
                      </a:r>
                      <a:b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Malgun Gothic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Q&amp;A를 검색한다.</a:t>
                      </a: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0" name="Google Shape;710;p28"/>
          <p:cNvGraphicFramePr/>
          <p:nvPr/>
        </p:nvGraphicFramePr>
        <p:xfrm>
          <a:off x="7264800" y="6379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 명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question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11" name="Google Shape;711;p28"/>
          <p:cNvSpPr/>
          <p:nvPr/>
        </p:nvSpPr>
        <p:spPr>
          <a:xfrm>
            <a:off x="11551680" y="319716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12" name="Google Shape;712;p28"/>
          <p:cNvSpPr/>
          <p:nvPr/>
        </p:nvSpPr>
        <p:spPr>
          <a:xfrm>
            <a:off x="107809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13" name="Google Shape;713;p28"/>
          <p:cNvSpPr/>
          <p:nvPr/>
        </p:nvSpPr>
        <p:spPr>
          <a:xfrm>
            <a:off x="11885760" y="5062680"/>
            <a:ext cx="2114280" cy="4662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8"/>
          <p:cNvSpPr/>
          <p:nvPr/>
        </p:nvSpPr>
        <p:spPr>
          <a:xfrm>
            <a:off x="1305576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8"/>
          <p:cNvSpPr/>
          <p:nvPr/>
        </p:nvSpPr>
        <p:spPr>
          <a:xfrm>
            <a:off x="129715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16" name="Google Shape;716;p28"/>
          <p:cNvSpPr/>
          <p:nvPr/>
        </p:nvSpPr>
        <p:spPr>
          <a:xfrm>
            <a:off x="11783160" y="495720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17" name="Google Shape;717;p28"/>
          <p:cNvSpPr/>
          <p:nvPr/>
        </p:nvSpPr>
        <p:spPr>
          <a:xfrm>
            <a:off x="1088064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8"/>
          <p:cNvSpPr/>
          <p:nvPr/>
        </p:nvSpPr>
        <p:spPr>
          <a:xfrm flipH="1" rot="10800000">
            <a:off x="10350720" y="239076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8"/>
          <p:cNvSpPr/>
          <p:nvPr/>
        </p:nvSpPr>
        <p:spPr>
          <a:xfrm>
            <a:off x="10275480" y="172476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20" name="Google Shape;720;p28"/>
          <p:cNvSpPr/>
          <p:nvPr/>
        </p:nvSpPr>
        <p:spPr>
          <a:xfrm>
            <a:off x="10275480" y="230544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21" name="Google Shape;721;p28"/>
          <p:cNvSpPr/>
          <p:nvPr/>
        </p:nvSpPr>
        <p:spPr>
          <a:xfrm>
            <a:off x="10954440" y="378252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22" name="Google Shape;722;p28"/>
          <p:cNvSpPr/>
          <p:nvPr/>
        </p:nvSpPr>
        <p:spPr>
          <a:xfrm flipH="1" rot="10800000">
            <a:off x="10861920" y="3951360"/>
            <a:ext cx="1973880" cy="64620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23" name="Google Shape;723;p28"/>
          <p:cNvGraphicFramePr/>
          <p:nvPr/>
        </p:nvGraphicFramePr>
        <p:xfrm>
          <a:off x="165240" y="4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1260000"/>
                <a:gridCol w="3816000"/>
                <a:gridCol w="1260000"/>
                <a:gridCol w="3240000"/>
              </a:tblGrid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Q&amp;A 목록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-QA-LIST</a:t>
                      </a: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-01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Q&amp;A 목록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디렉토리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src/main/webapp/WEB-INF/views/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question_list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jsp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화면설명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Q&amp;A 목록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724" name="Google Shape;72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250" y="1529213"/>
            <a:ext cx="6960001" cy="3890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29"/>
          <p:cNvSpPr/>
          <p:nvPr/>
        </p:nvSpPr>
        <p:spPr>
          <a:xfrm>
            <a:off x="11539440" y="3302280"/>
            <a:ext cx="28131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아이디찾기 비밀번호 찾기</a:t>
            </a:r>
            <a:endParaRPr b="0" i="0" sz="16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731" name="Google Shape;731;p29"/>
          <p:cNvGrpSpPr/>
          <p:nvPr/>
        </p:nvGrpSpPr>
        <p:grpSpPr>
          <a:xfrm>
            <a:off x="10891800" y="3943800"/>
            <a:ext cx="4107660" cy="646800"/>
            <a:chOff x="10891800" y="3943800"/>
            <a:chExt cx="4107660" cy="646800"/>
          </a:xfrm>
        </p:grpSpPr>
        <p:sp>
          <p:nvSpPr>
            <p:cNvPr id="732" name="Google Shape;732;p29"/>
            <p:cNvSpPr/>
            <p:nvPr/>
          </p:nvSpPr>
          <p:spPr>
            <a:xfrm>
              <a:off x="10891800" y="3943800"/>
              <a:ext cx="1943700" cy="646800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13055760" y="3943800"/>
              <a:ext cx="1943700" cy="646800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pic>
        <p:nvPicPr>
          <p:cNvPr id="734" name="Google Shape;73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8640" y="5063040"/>
            <a:ext cx="2114280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29"/>
          <p:cNvSpPr/>
          <p:nvPr/>
        </p:nvSpPr>
        <p:spPr>
          <a:xfrm flipH="1" rot="10800000">
            <a:off x="10350720" y="1801380"/>
            <a:ext cx="5184300" cy="58830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29"/>
          <p:cNvSpPr/>
          <p:nvPr/>
        </p:nvSpPr>
        <p:spPr>
          <a:xfrm>
            <a:off x="11629800" y="3308400"/>
            <a:ext cx="2598600" cy="3324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37" name="Google Shape;737;p29"/>
          <p:cNvGraphicFramePr/>
          <p:nvPr/>
        </p:nvGraphicFramePr>
        <p:xfrm>
          <a:off x="7264800" y="1241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00">
                <a:tc>
                  <a:txBody>
                    <a:bodyPr/>
                    <a:lstStyle/>
                    <a:p>
                      <a:pPr indent="-171000" lvl="0" marL="17135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Q&amp;A를 상세 조회 하는 페이지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기능요건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036150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Q&amp;A 상세 </a:t>
                      </a: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조회한다.</a:t>
                      </a:r>
                      <a:b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endParaRPr b="1" sz="900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Dotum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Q&amp;A 답변을 작성한다.</a:t>
                      </a:r>
                      <a:b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endParaRPr b="1" sz="900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Dotum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Q&amp;A 삭제한다.</a:t>
                      </a:r>
                      <a:endParaRPr b="1" sz="900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주요흐름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750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Q&amp;A를 조회한다.</a:t>
                      </a:r>
                      <a:b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8" name="Google Shape;738;p29"/>
          <p:cNvGraphicFramePr/>
          <p:nvPr/>
        </p:nvGraphicFramePr>
        <p:xfrm>
          <a:off x="7264800" y="6379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 명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question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9" name="Google Shape;739;p29"/>
          <p:cNvSpPr/>
          <p:nvPr/>
        </p:nvSpPr>
        <p:spPr>
          <a:xfrm>
            <a:off x="11551680" y="3197160"/>
            <a:ext cx="161700" cy="161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40" name="Google Shape;740;p29"/>
          <p:cNvSpPr/>
          <p:nvPr/>
        </p:nvSpPr>
        <p:spPr>
          <a:xfrm>
            <a:off x="10780920" y="3779640"/>
            <a:ext cx="161700" cy="161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41" name="Google Shape;741;p29"/>
          <p:cNvSpPr/>
          <p:nvPr/>
        </p:nvSpPr>
        <p:spPr>
          <a:xfrm>
            <a:off x="11885760" y="5062680"/>
            <a:ext cx="2114400" cy="4662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9"/>
          <p:cNvSpPr/>
          <p:nvPr/>
        </p:nvSpPr>
        <p:spPr>
          <a:xfrm>
            <a:off x="13055760" y="3940920"/>
            <a:ext cx="194370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9"/>
          <p:cNvSpPr/>
          <p:nvPr/>
        </p:nvSpPr>
        <p:spPr>
          <a:xfrm>
            <a:off x="12971520" y="3779640"/>
            <a:ext cx="161700" cy="161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44" name="Google Shape;744;p29"/>
          <p:cNvSpPr/>
          <p:nvPr/>
        </p:nvSpPr>
        <p:spPr>
          <a:xfrm>
            <a:off x="11783160" y="4957200"/>
            <a:ext cx="161700" cy="161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45" name="Google Shape;745;p29"/>
          <p:cNvSpPr/>
          <p:nvPr/>
        </p:nvSpPr>
        <p:spPr>
          <a:xfrm>
            <a:off x="10880640" y="3940920"/>
            <a:ext cx="194370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9"/>
          <p:cNvSpPr/>
          <p:nvPr/>
        </p:nvSpPr>
        <p:spPr>
          <a:xfrm flipH="1" rot="10800000">
            <a:off x="10350720" y="2390700"/>
            <a:ext cx="5184300" cy="58830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9"/>
          <p:cNvSpPr/>
          <p:nvPr/>
        </p:nvSpPr>
        <p:spPr>
          <a:xfrm>
            <a:off x="10275480" y="1724760"/>
            <a:ext cx="161700" cy="1617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48" name="Google Shape;748;p29"/>
          <p:cNvSpPr/>
          <p:nvPr/>
        </p:nvSpPr>
        <p:spPr>
          <a:xfrm>
            <a:off x="10275480" y="2305440"/>
            <a:ext cx="161700" cy="1617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49" name="Google Shape;749;p29"/>
          <p:cNvSpPr/>
          <p:nvPr/>
        </p:nvSpPr>
        <p:spPr>
          <a:xfrm>
            <a:off x="10954440" y="3782520"/>
            <a:ext cx="161700" cy="1617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50" name="Google Shape;750;p29"/>
          <p:cNvSpPr/>
          <p:nvPr/>
        </p:nvSpPr>
        <p:spPr>
          <a:xfrm flipH="1" rot="10800000">
            <a:off x="10861920" y="3951360"/>
            <a:ext cx="1974000" cy="64620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1" name="Google Shape;75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120" y="1902600"/>
            <a:ext cx="6770880" cy="39294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752" name="Google Shape;752;p29"/>
          <p:cNvGraphicFramePr/>
          <p:nvPr/>
        </p:nvGraphicFramePr>
        <p:xfrm>
          <a:off x="165240" y="4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1260000"/>
                <a:gridCol w="3816000"/>
                <a:gridCol w="1260000"/>
                <a:gridCol w="3240000"/>
              </a:tblGrid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Q&amp;A 상세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-QA-DETAIL</a:t>
                      </a: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-01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Q&amp;A 상세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디렉토리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src/main/webapp/WEB-INF/views/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question_detail.</a:t>
                      </a: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jsp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화면설명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Q&amp;A 상세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753" name="Google Shape;753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09520" y="5529250"/>
            <a:ext cx="4247640" cy="8856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0"/>
          <p:cNvSpPr/>
          <p:nvPr/>
        </p:nvSpPr>
        <p:spPr>
          <a:xfrm>
            <a:off x="11539440" y="3302280"/>
            <a:ext cx="281304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아이디찾기 비밀번호 찾기</a:t>
            </a:r>
            <a:endParaRPr b="0" i="0" sz="16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760" name="Google Shape;760;p30"/>
          <p:cNvGrpSpPr/>
          <p:nvPr/>
        </p:nvGrpSpPr>
        <p:grpSpPr>
          <a:xfrm>
            <a:off x="10891800" y="3943800"/>
            <a:ext cx="4107600" cy="646920"/>
            <a:chOff x="10891800" y="3943800"/>
            <a:chExt cx="4107600" cy="646920"/>
          </a:xfrm>
        </p:grpSpPr>
        <p:sp>
          <p:nvSpPr>
            <p:cNvPr id="761" name="Google Shape;761;p30"/>
            <p:cNvSpPr/>
            <p:nvPr/>
          </p:nvSpPr>
          <p:spPr>
            <a:xfrm>
              <a:off x="10891800" y="3943800"/>
              <a:ext cx="1943640" cy="646920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13055760" y="3943800"/>
              <a:ext cx="1943640" cy="646920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pic>
        <p:nvPicPr>
          <p:cNvPr id="763" name="Google Shape;76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8640" y="5063040"/>
            <a:ext cx="2114280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30"/>
          <p:cNvSpPr/>
          <p:nvPr/>
        </p:nvSpPr>
        <p:spPr>
          <a:xfrm flipH="1" rot="10800000">
            <a:off x="10350720" y="180144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30"/>
          <p:cNvSpPr/>
          <p:nvPr/>
        </p:nvSpPr>
        <p:spPr>
          <a:xfrm>
            <a:off x="11629800" y="3308400"/>
            <a:ext cx="2598480" cy="33228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66" name="Google Shape;766;p30"/>
          <p:cNvGraphicFramePr/>
          <p:nvPr/>
        </p:nvGraphicFramePr>
        <p:xfrm>
          <a:off x="7264800" y="1241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00">
                <a:tc>
                  <a:txBody>
                    <a:bodyPr/>
                    <a:lstStyle/>
                    <a:p>
                      <a:pPr indent="-171000" lvl="0" marL="1713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Q&amp;A 답변을 작성하는 페이지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기능요건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036150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Q&amp;A 질문에 답변을 한다.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주요흐름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750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답변을 작성한다.</a:t>
                      </a:r>
                      <a:b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Malgun Gothic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버튼을 클릭한다.</a:t>
                      </a: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7" name="Google Shape;767;p30"/>
          <p:cNvGraphicFramePr/>
          <p:nvPr/>
        </p:nvGraphicFramePr>
        <p:xfrm>
          <a:off x="7264800" y="6379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 명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question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68" name="Google Shape;768;p30"/>
          <p:cNvSpPr/>
          <p:nvPr/>
        </p:nvSpPr>
        <p:spPr>
          <a:xfrm>
            <a:off x="11551680" y="319716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69" name="Google Shape;769;p30"/>
          <p:cNvSpPr/>
          <p:nvPr/>
        </p:nvSpPr>
        <p:spPr>
          <a:xfrm>
            <a:off x="107809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70" name="Google Shape;770;p30"/>
          <p:cNvSpPr/>
          <p:nvPr/>
        </p:nvSpPr>
        <p:spPr>
          <a:xfrm>
            <a:off x="11885760" y="5062680"/>
            <a:ext cx="2114280" cy="4662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0"/>
          <p:cNvSpPr/>
          <p:nvPr/>
        </p:nvSpPr>
        <p:spPr>
          <a:xfrm>
            <a:off x="1305576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0"/>
          <p:cNvSpPr/>
          <p:nvPr/>
        </p:nvSpPr>
        <p:spPr>
          <a:xfrm>
            <a:off x="129715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73" name="Google Shape;773;p30"/>
          <p:cNvSpPr/>
          <p:nvPr/>
        </p:nvSpPr>
        <p:spPr>
          <a:xfrm>
            <a:off x="11783160" y="495720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74" name="Google Shape;774;p30"/>
          <p:cNvSpPr/>
          <p:nvPr/>
        </p:nvSpPr>
        <p:spPr>
          <a:xfrm>
            <a:off x="1088064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0"/>
          <p:cNvSpPr/>
          <p:nvPr/>
        </p:nvSpPr>
        <p:spPr>
          <a:xfrm flipH="1" rot="10800000">
            <a:off x="10350720" y="239076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0"/>
          <p:cNvSpPr/>
          <p:nvPr/>
        </p:nvSpPr>
        <p:spPr>
          <a:xfrm>
            <a:off x="10275480" y="172476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77" name="Google Shape;777;p30"/>
          <p:cNvSpPr/>
          <p:nvPr/>
        </p:nvSpPr>
        <p:spPr>
          <a:xfrm>
            <a:off x="10275480" y="230544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78" name="Google Shape;778;p30"/>
          <p:cNvSpPr/>
          <p:nvPr/>
        </p:nvSpPr>
        <p:spPr>
          <a:xfrm>
            <a:off x="10954440" y="378252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79" name="Google Shape;779;p30"/>
          <p:cNvSpPr/>
          <p:nvPr/>
        </p:nvSpPr>
        <p:spPr>
          <a:xfrm flipH="1" rot="10800000">
            <a:off x="10861920" y="3951360"/>
            <a:ext cx="1973880" cy="64620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0" name="Google Shape;78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360" y="1976040"/>
            <a:ext cx="6848640" cy="407196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781" name="Google Shape;781;p30"/>
          <p:cNvGraphicFramePr/>
          <p:nvPr/>
        </p:nvGraphicFramePr>
        <p:xfrm>
          <a:off x="165240" y="4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1260000"/>
                <a:gridCol w="3816000"/>
                <a:gridCol w="1260000"/>
                <a:gridCol w="3240000"/>
              </a:tblGrid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Q&amp;A 답변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-QA-EDIT</a:t>
                      </a: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-01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Q&amp;A 답변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디렉토리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src/main/webapp/WEB-INF/views/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question_edit.</a:t>
                      </a: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jsp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화면설명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Q&amp;A 답변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1"/>
          <p:cNvSpPr/>
          <p:nvPr/>
        </p:nvSpPr>
        <p:spPr>
          <a:xfrm>
            <a:off x="11539440" y="3302280"/>
            <a:ext cx="281304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아이디찾기 비밀번호 찾기</a:t>
            </a:r>
            <a:endParaRPr b="0" i="0" sz="16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788" name="Google Shape;788;p31"/>
          <p:cNvGrpSpPr/>
          <p:nvPr/>
        </p:nvGrpSpPr>
        <p:grpSpPr>
          <a:xfrm>
            <a:off x="10891800" y="3943800"/>
            <a:ext cx="4107600" cy="646920"/>
            <a:chOff x="10891800" y="3943800"/>
            <a:chExt cx="4107600" cy="646920"/>
          </a:xfrm>
        </p:grpSpPr>
        <p:sp>
          <p:nvSpPr>
            <p:cNvPr id="789" name="Google Shape;789;p31"/>
            <p:cNvSpPr/>
            <p:nvPr/>
          </p:nvSpPr>
          <p:spPr>
            <a:xfrm>
              <a:off x="10891800" y="3943800"/>
              <a:ext cx="1943640" cy="646920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13055760" y="3943800"/>
              <a:ext cx="1943640" cy="646920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pic>
        <p:nvPicPr>
          <p:cNvPr id="791" name="Google Shape;79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8640" y="5063040"/>
            <a:ext cx="2114280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31"/>
          <p:cNvSpPr/>
          <p:nvPr/>
        </p:nvSpPr>
        <p:spPr>
          <a:xfrm flipH="1" rot="10800000">
            <a:off x="10350720" y="180144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1"/>
          <p:cNvSpPr/>
          <p:nvPr/>
        </p:nvSpPr>
        <p:spPr>
          <a:xfrm>
            <a:off x="11629800" y="3308400"/>
            <a:ext cx="2598480" cy="33228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94" name="Google Shape;794;p31"/>
          <p:cNvGraphicFramePr/>
          <p:nvPr/>
        </p:nvGraphicFramePr>
        <p:xfrm>
          <a:off x="7264800" y="1241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00">
                <a:tc>
                  <a:txBody>
                    <a:bodyPr/>
                    <a:lstStyle/>
                    <a:p>
                      <a:pPr indent="-171000" lvl="0" marL="1713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쇼핑몰 공지사항을 조회하는 페이지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기능요건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036150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공지사항을 조회한다.</a:t>
                      </a:r>
                      <a:b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endParaRPr b="1" sz="900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Dotum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공지사항을 검색한다.</a:t>
                      </a:r>
                      <a:endParaRPr b="1" sz="900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주요흐름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   공지사항을 조회한다.</a:t>
                      </a:r>
                      <a:b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   공지사항을 검색한다.</a:t>
                      </a:r>
                      <a:b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5" name="Google Shape;795;p31"/>
          <p:cNvGraphicFramePr/>
          <p:nvPr/>
        </p:nvGraphicFramePr>
        <p:xfrm>
          <a:off x="7264800" y="6379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 명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article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6" name="Google Shape;796;p31"/>
          <p:cNvSpPr/>
          <p:nvPr/>
        </p:nvSpPr>
        <p:spPr>
          <a:xfrm>
            <a:off x="11551680" y="319716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97" name="Google Shape;797;p31"/>
          <p:cNvSpPr/>
          <p:nvPr/>
        </p:nvSpPr>
        <p:spPr>
          <a:xfrm>
            <a:off x="107809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98" name="Google Shape;798;p31"/>
          <p:cNvSpPr/>
          <p:nvPr/>
        </p:nvSpPr>
        <p:spPr>
          <a:xfrm>
            <a:off x="11885760" y="5062680"/>
            <a:ext cx="2114280" cy="4662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1"/>
          <p:cNvSpPr/>
          <p:nvPr/>
        </p:nvSpPr>
        <p:spPr>
          <a:xfrm>
            <a:off x="1305576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1"/>
          <p:cNvSpPr/>
          <p:nvPr/>
        </p:nvSpPr>
        <p:spPr>
          <a:xfrm>
            <a:off x="129715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01" name="Google Shape;801;p31"/>
          <p:cNvSpPr/>
          <p:nvPr/>
        </p:nvSpPr>
        <p:spPr>
          <a:xfrm>
            <a:off x="11783160" y="495720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02" name="Google Shape;802;p31"/>
          <p:cNvSpPr/>
          <p:nvPr/>
        </p:nvSpPr>
        <p:spPr>
          <a:xfrm>
            <a:off x="1088064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31"/>
          <p:cNvSpPr/>
          <p:nvPr/>
        </p:nvSpPr>
        <p:spPr>
          <a:xfrm flipH="1" rot="10800000">
            <a:off x="10350720" y="239076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1"/>
          <p:cNvSpPr/>
          <p:nvPr/>
        </p:nvSpPr>
        <p:spPr>
          <a:xfrm>
            <a:off x="10275480" y="172476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05" name="Google Shape;805;p31"/>
          <p:cNvSpPr/>
          <p:nvPr/>
        </p:nvSpPr>
        <p:spPr>
          <a:xfrm>
            <a:off x="10275480" y="230544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06" name="Google Shape;806;p31"/>
          <p:cNvSpPr/>
          <p:nvPr/>
        </p:nvSpPr>
        <p:spPr>
          <a:xfrm>
            <a:off x="10954440" y="378252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07" name="Google Shape;807;p31"/>
          <p:cNvSpPr/>
          <p:nvPr/>
        </p:nvSpPr>
        <p:spPr>
          <a:xfrm flipH="1" rot="10800000">
            <a:off x="10861920" y="3951360"/>
            <a:ext cx="1973880" cy="64620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8" name="Google Shape;80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760" y="2131200"/>
            <a:ext cx="6654240" cy="38448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809" name="Google Shape;809;p31"/>
          <p:cNvGraphicFramePr/>
          <p:nvPr/>
        </p:nvGraphicFramePr>
        <p:xfrm>
          <a:off x="165240" y="4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1260000"/>
                <a:gridCol w="3816000"/>
                <a:gridCol w="1260000"/>
                <a:gridCol w="3240000"/>
              </a:tblGrid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공지사항 목록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-NT-LIST</a:t>
                      </a: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-01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목록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디렉토리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src/main/webapp/WEB-INF/views/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notice_list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jsp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화면설명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목록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2"/>
          <p:cNvSpPr/>
          <p:nvPr/>
        </p:nvSpPr>
        <p:spPr>
          <a:xfrm>
            <a:off x="11539440" y="3302280"/>
            <a:ext cx="281304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아이디찾기 비밀번호 찾기</a:t>
            </a:r>
            <a:endParaRPr b="0" i="0" sz="16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816" name="Google Shape;816;p32"/>
          <p:cNvGrpSpPr/>
          <p:nvPr/>
        </p:nvGrpSpPr>
        <p:grpSpPr>
          <a:xfrm>
            <a:off x="10891800" y="3943800"/>
            <a:ext cx="4107600" cy="646920"/>
            <a:chOff x="10891800" y="3943800"/>
            <a:chExt cx="4107600" cy="646920"/>
          </a:xfrm>
        </p:grpSpPr>
        <p:sp>
          <p:nvSpPr>
            <p:cNvPr id="817" name="Google Shape;817;p32"/>
            <p:cNvSpPr/>
            <p:nvPr/>
          </p:nvSpPr>
          <p:spPr>
            <a:xfrm>
              <a:off x="10891800" y="3943800"/>
              <a:ext cx="1943640" cy="646920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13055760" y="3943800"/>
              <a:ext cx="1943640" cy="646920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pic>
        <p:nvPicPr>
          <p:cNvPr id="819" name="Google Shape;81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8640" y="5063040"/>
            <a:ext cx="2114280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32"/>
          <p:cNvSpPr/>
          <p:nvPr/>
        </p:nvSpPr>
        <p:spPr>
          <a:xfrm flipH="1" rot="10800000">
            <a:off x="10350720" y="180144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2"/>
          <p:cNvSpPr/>
          <p:nvPr/>
        </p:nvSpPr>
        <p:spPr>
          <a:xfrm>
            <a:off x="11629800" y="3308400"/>
            <a:ext cx="2598480" cy="33228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22" name="Google Shape;822;p32"/>
          <p:cNvGraphicFramePr/>
          <p:nvPr/>
        </p:nvGraphicFramePr>
        <p:xfrm>
          <a:off x="7264800" y="1241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00">
                <a:tc>
                  <a:txBody>
                    <a:bodyPr/>
                    <a:lstStyle/>
                    <a:p>
                      <a:pPr indent="-171000" lvl="0" marL="1713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공지사항을 상세 조회하는 페이지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기능요건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036150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공지사항을 상세 조회한다.</a:t>
                      </a:r>
                      <a:b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endParaRPr b="1" sz="900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Dotum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공지사항을 수정한다.</a:t>
                      </a:r>
                      <a:b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endParaRPr b="1" sz="900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Dotum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공지사항을 삭제한다.</a:t>
                      </a:r>
                      <a:endParaRPr b="1" sz="900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주요흐름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750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공지사항을 상세 조회한다.</a:t>
                      </a:r>
                      <a:b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Malgun Gothic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공지사항을 수정한다.</a:t>
                      </a:r>
                      <a:b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Malgun Gothic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공지사항을 삭제한다.</a:t>
                      </a: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3" name="Google Shape;823;p32"/>
          <p:cNvGraphicFramePr/>
          <p:nvPr/>
        </p:nvGraphicFramePr>
        <p:xfrm>
          <a:off x="7264800" y="6379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 명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article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24" name="Google Shape;824;p32"/>
          <p:cNvSpPr/>
          <p:nvPr/>
        </p:nvSpPr>
        <p:spPr>
          <a:xfrm>
            <a:off x="11551680" y="319716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25" name="Google Shape;825;p32"/>
          <p:cNvSpPr/>
          <p:nvPr/>
        </p:nvSpPr>
        <p:spPr>
          <a:xfrm>
            <a:off x="107809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26" name="Google Shape;826;p32"/>
          <p:cNvSpPr/>
          <p:nvPr/>
        </p:nvSpPr>
        <p:spPr>
          <a:xfrm>
            <a:off x="11885760" y="5062680"/>
            <a:ext cx="2114280" cy="4662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2"/>
          <p:cNvSpPr/>
          <p:nvPr/>
        </p:nvSpPr>
        <p:spPr>
          <a:xfrm>
            <a:off x="1305576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2"/>
          <p:cNvSpPr/>
          <p:nvPr/>
        </p:nvSpPr>
        <p:spPr>
          <a:xfrm>
            <a:off x="129715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29" name="Google Shape;829;p32"/>
          <p:cNvSpPr/>
          <p:nvPr/>
        </p:nvSpPr>
        <p:spPr>
          <a:xfrm>
            <a:off x="11783160" y="495720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30" name="Google Shape;830;p32"/>
          <p:cNvSpPr/>
          <p:nvPr/>
        </p:nvSpPr>
        <p:spPr>
          <a:xfrm>
            <a:off x="1088064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2"/>
          <p:cNvSpPr/>
          <p:nvPr/>
        </p:nvSpPr>
        <p:spPr>
          <a:xfrm flipH="1" rot="10800000">
            <a:off x="10350720" y="239076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32"/>
          <p:cNvSpPr/>
          <p:nvPr/>
        </p:nvSpPr>
        <p:spPr>
          <a:xfrm>
            <a:off x="10275480" y="172476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33" name="Google Shape;833;p32"/>
          <p:cNvSpPr/>
          <p:nvPr/>
        </p:nvSpPr>
        <p:spPr>
          <a:xfrm>
            <a:off x="10275480" y="230544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34" name="Google Shape;834;p32"/>
          <p:cNvSpPr/>
          <p:nvPr/>
        </p:nvSpPr>
        <p:spPr>
          <a:xfrm>
            <a:off x="10954440" y="378252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35" name="Google Shape;835;p32"/>
          <p:cNvSpPr/>
          <p:nvPr/>
        </p:nvSpPr>
        <p:spPr>
          <a:xfrm flipH="1" rot="10800000">
            <a:off x="10861920" y="3951360"/>
            <a:ext cx="1973880" cy="64620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36" name="Google Shape;836;p32"/>
          <p:cNvGraphicFramePr/>
          <p:nvPr/>
        </p:nvGraphicFramePr>
        <p:xfrm>
          <a:off x="165240" y="4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1260000"/>
                <a:gridCol w="3816000"/>
                <a:gridCol w="1260000"/>
                <a:gridCol w="3240000"/>
              </a:tblGrid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공지사항 상세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-NT-DETAIL</a:t>
                      </a: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-01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상세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디렉토리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src/main/webapp/WEB-INF/views/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notice_detail.</a:t>
                      </a: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jsp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화면설명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상세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37" name="Google Shape;83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675" y="1801450"/>
            <a:ext cx="6841349" cy="395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" name="Google Shape;838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21460" y="5118850"/>
            <a:ext cx="4247640" cy="8856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11539440" y="3302280"/>
            <a:ext cx="281304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아이디찾기 비밀번호 찾기</a:t>
            </a:r>
            <a:endParaRPr b="0" i="0" sz="16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113" name="Google Shape;113;p15"/>
          <p:cNvGrpSpPr/>
          <p:nvPr/>
        </p:nvGrpSpPr>
        <p:grpSpPr>
          <a:xfrm>
            <a:off x="10891800" y="3943800"/>
            <a:ext cx="4107600" cy="646920"/>
            <a:chOff x="10891800" y="3943800"/>
            <a:chExt cx="4107600" cy="646920"/>
          </a:xfrm>
        </p:grpSpPr>
        <p:sp>
          <p:nvSpPr>
            <p:cNvPr id="114" name="Google Shape;114;p15"/>
            <p:cNvSpPr/>
            <p:nvPr/>
          </p:nvSpPr>
          <p:spPr>
            <a:xfrm>
              <a:off x="10891800" y="3943800"/>
              <a:ext cx="1943640" cy="646920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13055760" y="3943800"/>
              <a:ext cx="1943640" cy="646920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pic>
        <p:nvPicPr>
          <p:cNvPr id="116" name="Google Shape;1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8640" y="5063040"/>
            <a:ext cx="2114280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/>
          <p:nvPr/>
        </p:nvSpPr>
        <p:spPr>
          <a:xfrm flipH="1" rot="10800000">
            <a:off x="10350720" y="180144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11629800" y="3308400"/>
            <a:ext cx="2598480" cy="33228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9" name="Google Shape;119;p15"/>
          <p:cNvGraphicFramePr/>
          <p:nvPr/>
        </p:nvGraphicFramePr>
        <p:xfrm>
          <a:off x="-2324160" y="2894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432000"/>
              </a:tblGrid>
              <a:tr h="75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Google Shape;120;p15"/>
          <p:cNvGraphicFramePr/>
          <p:nvPr/>
        </p:nvGraphicFramePr>
        <p:xfrm>
          <a:off x="7264800" y="1241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00">
                <a:tc>
                  <a:txBody>
                    <a:bodyPr/>
                    <a:lstStyle/>
                    <a:p>
                      <a:pPr indent="-171000" lvl="0" marL="1713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쇼핑몰에 등록되어 있는 상품을 조회하는 페이지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기능요건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03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1. </a:t>
                      </a: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상품을 조회한다.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2. 상품을 검색한다.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주요흐름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750">
                <a:tc>
                  <a:txBody>
                    <a:bodyPr/>
                    <a:lstStyle/>
                    <a:p>
                      <a:pPr indent="-22824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리스트를 조회한다.</a:t>
                      </a:r>
                      <a:endParaRPr sz="9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Google Shape;121;p15"/>
          <p:cNvGraphicFramePr/>
          <p:nvPr/>
        </p:nvGraphicFramePr>
        <p:xfrm>
          <a:off x="7264800" y="6379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 명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product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2" name="Google Shape;122;p15"/>
          <p:cNvSpPr/>
          <p:nvPr/>
        </p:nvSpPr>
        <p:spPr>
          <a:xfrm>
            <a:off x="11551680" y="319716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107809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11885760" y="5062680"/>
            <a:ext cx="2114280" cy="4662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1305576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129715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11783160" y="495720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088064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 flipH="1" rot="10800000">
            <a:off x="10350720" y="239076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10275480" y="172476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10275480" y="230544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10954440" y="378252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33" name="Google Shape;133;p15"/>
          <p:cNvSpPr/>
          <p:nvPr/>
        </p:nvSpPr>
        <p:spPr>
          <a:xfrm flipH="1" rot="10800000">
            <a:off x="10861920" y="3951360"/>
            <a:ext cx="1973880" cy="64620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8000" y="1368000"/>
            <a:ext cx="4682520" cy="5184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35" name="Google Shape;135;p15"/>
          <p:cNvGraphicFramePr/>
          <p:nvPr/>
        </p:nvGraphicFramePr>
        <p:xfrm>
          <a:off x="165240" y="4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1260000"/>
                <a:gridCol w="3816000"/>
                <a:gridCol w="1260000"/>
                <a:gridCol w="3240000"/>
              </a:tblGrid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상품 리스트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ADMIN-P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LIST-01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상품 리스트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디렉토리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src/main/webapp/WEB-INF/views/pruduct_list.jsp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화면설명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상품 리스트 조회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6" name="Google Shape;136;p15"/>
          <p:cNvSpPr/>
          <p:nvPr/>
        </p:nvSpPr>
        <p:spPr>
          <a:xfrm>
            <a:off x="1420200" y="155196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4590360" y="192636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3"/>
          <p:cNvSpPr/>
          <p:nvPr/>
        </p:nvSpPr>
        <p:spPr>
          <a:xfrm>
            <a:off x="11539440" y="3302280"/>
            <a:ext cx="281304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아이디찾기 비밀번호 찾기</a:t>
            </a:r>
            <a:endParaRPr b="0" i="0" sz="16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845" name="Google Shape;845;p33"/>
          <p:cNvGrpSpPr/>
          <p:nvPr/>
        </p:nvGrpSpPr>
        <p:grpSpPr>
          <a:xfrm>
            <a:off x="10891800" y="3943800"/>
            <a:ext cx="4107600" cy="646920"/>
            <a:chOff x="10891800" y="3943800"/>
            <a:chExt cx="4107600" cy="646920"/>
          </a:xfrm>
        </p:grpSpPr>
        <p:sp>
          <p:nvSpPr>
            <p:cNvPr id="846" name="Google Shape;846;p33"/>
            <p:cNvSpPr/>
            <p:nvPr/>
          </p:nvSpPr>
          <p:spPr>
            <a:xfrm>
              <a:off x="10891800" y="3943800"/>
              <a:ext cx="1943640" cy="646920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847" name="Google Shape;847;p33"/>
            <p:cNvSpPr/>
            <p:nvPr/>
          </p:nvSpPr>
          <p:spPr>
            <a:xfrm>
              <a:off x="13055760" y="3943800"/>
              <a:ext cx="1943640" cy="646920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pic>
        <p:nvPicPr>
          <p:cNvPr id="848" name="Google Shape;84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8640" y="5063040"/>
            <a:ext cx="2114280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33"/>
          <p:cNvSpPr/>
          <p:nvPr/>
        </p:nvSpPr>
        <p:spPr>
          <a:xfrm flipH="1" rot="10800000">
            <a:off x="10350720" y="180144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3"/>
          <p:cNvSpPr/>
          <p:nvPr/>
        </p:nvSpPr>
        <p:spPr>
          <a:xfrm>
            <a:off x="11629800" y="3308400"/>
            <a:ext cx="2598480" cy="33228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51" name="Google Shape;851;p33"/>
          <p:cNvGraphicFramePr/>
          <p:nvPr/>
        </p:nvGraphicFramePr>
        <p:xfrm>
          <a:off x="7264800" y="1241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00">
                <a:tc>
                  <a:txBody>
                    <a:bodyPr/>
                    <a:lstStyle/>
                    <a:p>
                      <a:pPr indent="-171000" lvl="0" marL="1713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공지사항을 작성하는 페이지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기능요건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036150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공지사항을 작성한다.</a:t>
                      </a:r>
                      <a:b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endParaRPr b="1" sz="900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Dotum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이미지를 첨부한다.</a:t>
                      </a:r>
                      <a:endParaRPr b="1" sz="900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주요흐름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750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제목과 내용을 작성한다.</a:t>
                      </a:r>
                      <a:b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Malgun Gothic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이미지를 첨부한다.</a:t>
                      </a:r>
                      <a:b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Malgun Gothic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 버튼을 클릭한다.</a:t>
                      </a: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2" name="Google Shape;852;p33"/>
          <p:cNvGraphicFramePr/>
          <p:nvPr/>
        </p:nvGraphicFramePr>
        <p:xfrm>
          <a:off x="7264800" y="6379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 명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article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3" name="Google Shape;853;p33"/>
          <p:cNvSpPr/>
          <p:nvPr/>
        </p:nvSpPr>
        <p:spPr>
          <a:xfrm>
            <a:off x="11551680" y="319716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54" name="Google Shape;854;p33"/>
          <p:cNvSpPr/>
          <p:nvPr/>
        </p:nvSpPr>
        <p:spPr>
          <a:xfrm>
            <a:off x="107809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55" name="Google Shape;855;p33"/>
          <p:cNvSpPr/>
          <p:nvPr/>
        </p:nvSpPr>
        <p:spPr>
          <a:xfrm>
            <a:off x="11885760" y="5062680"/>
            <a:ext cx="2114280" cy="4662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33"/>
          <p:cNvSpPr/>
          <p:nvPr/>
        </p:nvSpPr>
        <p:spPr>
          <a:xfrm>
            <a:off x="1305576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3"/>
          <p:cNvSpPr/>
          <p:nvPr/>
        </p:nvSpPr>
        <p:spPr>
          <a:xfrm>
            <a:off x="129715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58" name="Google Shape;858;p33"/>
          <p:cNvSpPr/>
          <p:nvPr/>
        </p:nvSpPr>
        <p:spPr>
          <a:xfrm>
            <a:off x="11783160" y="495720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59" name="Google Shape;859;p33"/>
          <p:cNvSpPr/>
          <p:nvPr/>
        </p:nvSpPr>
        <p:spPr>
          <a:xfrm>
            <a:off x="1088064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3"/>
          <p:cNvSpPr/>
          <p:nvPr/>
        </p:nvSpPr>
        <p:spPr>
          <a:xfrm flipH="1" rot="10800000">
            <a:off x="10350720" y="239076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3"/>
          <p:cNvSpPr/>
          <p:nvPr/>
        </p:nvSpPr>
        <p:spPr>
          <a:xfrm>
            <a:off x="10275480" y="172476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62" name="Google Shape;862;p33"/>
          <p:cNvSpPr/>
          <p:nvPr/>
        </p:nvSpPr>
        <p:spPr>
          <a:xfrm>
            <a:off x="10275480" y="230544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63" name="Google Shape;863;p33"/>
          <p:cNvSpPr/>
          <p:nvPr/>
        </p:nvSpPr>
        <p:spPr>
          <a:xfrm>
            <a:off x="10954440" y="378252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64" name="Google Shape;864;p33"/>
          <p:cNvSpPr/>
          <p:nvPr/>
        </p:nvSpPr>
        <p:spPr>
          <a:xfrm flipH="1" rot="10800000">
            <a:off x="10861920" y="3951360"/>
            <a:ext cx="1973880" cy="64620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5" name="Google Shape;86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000" y="2063520"/>
            <a:ext cx="6768000" cy="384048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866" name="Google Shape;866;p33"/>
          <p:cNvGraphicFramePr/>
          <p:nvPr/>
        </p:nvGraphicFramePr>
        <p:xfrm>
          <a:off x="165240" y="4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1260000"/>
                <a:gridCol w="3816000"/>
                <a:gridCol w="1260000"/>
                <a:gridCol w="3240000"/>
              </a:tblGrid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공지사항 등록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-NT-ADD</a:t>
                      </a: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-01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등록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디렉토리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src/main/webapp/WEB-INF/views/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notice_add.</a:t>
                      </a: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jsp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화면설명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등록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4"/>
          <p:cNvSpPr/>
          <p:nvPr/>
        </p:nvSpPr>
        <p:spPr>
          <a:xfrm>
            <a:off x="11539440" y="3302280"/>
            <a:ext cx="281304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아이디찾기 비밀번호 찾기</a:t>
            </a:r>
            <a:endParaRPr b="0" i="0" sz="16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873" name="Google Shape;873;p34"/>
          <p:cNvGrpSpPr/>
          <p:nvPr/>
        </p:nvGrpSpPr>
        <p:grpSpPr>
          <a:xfrm>
            <a:off x="10891800" y="3943800"/>
            <a:ext cx="4107600" cy="646920"/>
            <a:chOff x="10891800" y="3943800"/>
            <a:chExt cx="4107600" cy="646920"/>
          </a:xfrm>
        </p:grpSpPr>
        <p:sp>
          <p:nvSpPr>
            <p:cNvPr id="874" name="Google Shape;874;p34"/>
            <p:cNvSpPr/>
            <p:nvPr/>
          </p:nvSpPr>
          <p:spPr>
            <a:xfrm>
              <a:off x="10891800" y="3943800"/>
              <a:ext cx="1943640" cy="646920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13055760" y="3943800"/>
              <a:ext cx="1943640" cy="646920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pic>
        <p:nvPicPr>
          <p:cNvPr id="876" name="Google Shape;87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8640" y="5063040"/>
            <a:ext cx="2114280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p34"/>
          <p:cNvSpPr/>
          <p:nvPr/>
        </p:nvSpPr>
        <p:spPr>
          <a:xfrm flipH="1" rot="10800000">
            <a:off x="10350720" y="180144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34"/>
          <p:cNvSpPr/>
          <p:nvPr/>
        </p:nvSpPr>
        <p:spPr>
          <a:xfrm>
            <a:off x="11629800" y="3308400"/>
            <a:ext cx="2598480" cy="33228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79" name="Google Shape;879;p34"/>
          <p:cNvGraphicFramePr/>
          <p:nvPr/>
        </p:nvGraphicFramePr>
        <p:xfrm>
          <a:off x="7264800" y="1241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00">
                <a:tc>
                  <a:txBody>
                    <a:bodyPr/>
                    <a:lstStyle/>
                    <a:p>
                      <a:pPr indent="-171000" lvl="0" marL="1713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공지사항을 수정하는 페이지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기능요건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036150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공지사항을 수정한다.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주요흐름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750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공지사항을 수정한다.</a:t>
                      </a:r>
                      <a:b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Malgun Gothic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이미지를 수정한다.</a:t>
                      </a:r>
                      <a:b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Malgun Gothic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버튼을 클릭한다.</a:t>
                      </a: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0" name="Google Shape;880;p34"/>
          <p:cNvGraphicFramePr/>
          <p:nvPr/>
        </p:nvGraphicFramePr>
        <p:xfrm>
          <a:off x="7264800" y="6379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 명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artilce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81" name="Google Shape;881;p34"/>
          <p:cNvSpPr/>
          <p:nvPr/>
        </p:nvSpPr>
        <p:spPr>
          <a:xfrm>
            <a:off x="11551680" y="319716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82" name="Google Shape;882;p34"/>
          <p:cNvSpPr/>
          <p:nvPr/>
        </p:nvSpPr>
        <p:spPr>
          <a:xfrm>
            <a:off x="107809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83" name="Google Shape;883;p34"/>
          <p:cNvSpPr/>
          <p:nvPr/>
        </p:nvSpPr>
        <p:spPr>
          <a:xfrm>
            <a:off x="11885760" y="5062680"/>
            <a:ext cx="2114280" cy="4662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4"/>
          <p:cNvSpPr/>
          <p:nvPr/>
        </p:nvSpPr>
        <p:spPr>
          <a:xfrm>
            <a:off x="1305576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4"/>
          <p:cNvSpPr/>
          <p:nvPr/>
        </p:nvSpPr>
        <p:spPr>
          <a:xfrm>
            <a:off x="129715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86" name="Google Shape;886;p34"/>
          <p:cNvSpPr/>
          <p:nvPr/>
        </p:nvSpPr>
        <p:spPr>
          <a:xfrm>
            <a:off x="11783160" y="495720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87" name="Google Shape;887;p34"/>
          <p:cNvSpPr/>
          <p:nvPr/>
        </p:nvSpPr>
        <p:spPr>
          <a:xfrm>
            <a:off x="1088064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4"/>
          <p:cNvSpPr/>
          <p:nvPr/>
        </p:nvSpPr>
        <p:spPr>
          <a:xfrm flipH="1" rot="10800000">
            <a:off x="10350720" y="239076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34"/>
          <p:cNvSpPr/>
          <p:nvPr/>
        </p:nvSpPr>
        <p:spPr>
          <a:xfrm>
            <a:off x="10275480" y="172476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90" name="Google Shape;890;p34"/>
          <p:cNvSpPr/>
          <p:nvPr/>
        </p:nvSpPr>
        <p:spPr>
          <a:xfrm>
            <a:off x="10275480" y="230544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91" name="Google Shape;891;p34"/>
          <p:cNvSpPr/>
          <p:nvPr/>
        </p:nvSpPr>
        <p:spPr>
          <a:xfrm>
            <a:off x="10954440" y="378252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92" name="Google Shape;892;p34"/>
          <p:cNvSpPr/>
          <p:nvPr/>
        </p:nvSpPr>
        <p:spPr>
          <a:xfrm flipH="1" rot="10800000">
            <a:off x="10861920" y="3951360"/>
            <a:ext cx="1973880" cy="64620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3" name="Google Shape;89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000" y="2076480"/>
            <a:ext cx="6582240" cy="397152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894" name="Google Shape;894;p34"/>
          <p:cNvGraphicFramePr/>
          <p:nvPr/>
        </p:nvGraphicFramePr>
        <p:xfrm>
          <a:off x="165240" y="4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1260000"/>
                <a:gridCol w="3816000"/>
                <a:gridCol w="1260000"/>
                <a:gridCol w="3240000"/>
              </a:tblGrid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공지사항 수정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-NT-EDIT</a:t>
                      </a: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-01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수정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디렉토리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src/main/webapp/WEB-INF/views/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notice_edit.</a:t>
                      </a: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jsp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화면설명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수정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35"/>
          <p:cNvSpPr/>
          <p:nvPr/>
        </p:nvSpPr>
        <p:spPr>
          <a:xfrm>
            <a:off x="11539440" y="3302280"/>
            <a:ext cx="281304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아이디찾기 비밀번호 찾기</a:t>
            </a:r>
            <a:endParaRPr b="0" i="0" sz="16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901" name="Google Shape;901;p35"/>
          <p:cNvGrpSpPr/>
          <p:nvPr/>
        </p:nvGrpSpPr>
        <p:grpSpPr>
          <a:xfrm>
            <a:off x="10891800" y="3943800"/>
            <a:ext cx="4107600" cy="646920"/>
            <a:chOff x="10891800" y="3943800"/>
            <a:chExt cx="4107600" cy="646920"/>
          </a:xfrm>
        </p:grpSpPr>
        <p:sp>
          <p:nvSpPr>
            <p:cNvPr id="902" name="Google Shape;902;p35"/>
            <p:cNvSpPr/>
            <p:nvPr/>
          </p:nvSpPr>
          <p:spPr>
            <a:xfrm>
              <a:off x="10891800" y="3943800"/>
              <a:ext cx="1943640" cy="646920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903" name="Google Shape;903;p35"/>
            <p:cNvSpPr/>
            <p:nvPr/>
          </p:nvSpPr>
          <p:spPr>
            <a:xfrm>
              <a:off x="13055760" y="3943800"/>
              <a:ext cx="1943640" cy="646920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pic>
        <p:nvPicPr>
          <p:cNvPr id="904" name="Google Shape;90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8640" y="5063040"/>
            <a:ext cx="2114280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35"/>
          <p:cNvSpPr/>
          <p:nvPr/>
        </p:nvSpPr>
        <p:spPr>
          <a:xfrm flipH="1" rot="10800000">
            <a:off x="10350720" y="180144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5"/>
          <p:cNvSpPr/>
          <p:nvPr/>
        </p:nvSpPr>
        <p:spPr>
          <a:xfrm>
            <a:off x="11629800" y="3308400"/>
            <a:ext cx="2598480" cy="33228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07" name="Google Shape;907;p35"/>
          <p:cNvGraphicFramePr/>
          <p:nvPr/>
        </p:nvGraphicFramePr>
        <p:xfrm>
          <a:off x="7264800" y="1241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00">
                <a:tc>
                  <a:txBody>
                    <a:bodyPr/>
                    <a:lstStyle/>
                    <a:p>
                      <a:pPr indent="-171000" lvl="0" marL="1713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이벤트를 조회하는 페이지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기능요건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036150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이벤트를 조회한다.</a:t>
                      </a:r>
                      <a:b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endParaRPr b="1" sz="900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Dotum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이벤트를 검색한다.</a:t>
                      </a:r>
                      <a:endParaRPr b="1" sz="900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주요흐름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750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이벤트를 조회한다.</a:t>
                      </a:r>
                      <a:b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Malgun Gothic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이벤트를 검색한다.</a:t>
                      </a: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8" name="Google Shape;908;p35"/>
          <p:cNvGraphicFramePr/>
          <p:nvPr/>
        </p:nvGraphicFramePr>
        <p:xfrm>
          <a:off x="7264800" y="6379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 명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article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09" name="Google Shape;909;p35"/>
          <p:cNvSpPr/>
          <p:nvPr/>
        </p:nvSpPr>
        <p:spPr>
          <a:xfrm>
            <a:off x="11551680" y="319716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10" name="Google Shape;910;p35"/>
          <p:cNvSpPr/>
          <p:nvPr/>
        </p:nvSpPr>
        <p:spPr>
          <a:xfrm>
            <a:off x="107809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11" name="Google Shape;911;p35"/>
          <p:cNvSpPr/>
          <p:nvPr/>
        </p:nvSpPr>
        <p:spPr>
          <a:xfrm>
            <a:off x="11885760" y="5062680"/>
            <a:ext cx="2114280" cy="4662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35"/>
          <p:cNvSpPr/>
          <p:nvPr/>
        </p:nvSpPr>
        <p:spPr>
          <a:xfrm>
            <a:off x="1305576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5"/>
          <p:cNvSpPr/>
          <p:nvPr/>
        </p:nvSpPr>
        <p:spPr>
          <a:xfrm>
            <a:off x="129715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14" name="Google Shape;914;p35"/>
          <p:cNvSpPr/>
          <p:nvPr/>
        </p:nvSpPr>
        <p:spPr>
          <a:xfrm>
            <a:off x="11783160" y="495720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15" name="Google Shape;915;p35"/>
          <p:cNvSpPr/>
          <p:nvPr/>
        </p:nvSpPr>
        <p:spPr>
          <a:xfrm>
            <a:off x="1088064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5"/>
          <p:cNvSpPr/>
          <p:nvPr/>
        </p:nvSpPr>
        <p:spPr>
          <a:xfrm flipH="1" rot="10800000">
            <a:off x="10350720" y="239076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5"/>
          <p:cNvSpPr/>
          <p:nvPr/>
        </p:nvSpPr>
        <p:spPr>
          <a:xfrm>
            <a:off x="10275480" y="172476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18" name="Google Shape;918;p35"/>
          <p:cNvSpPr/>
          <p:nvPr/>
        </p:nvSpPr>
        <p:spPr>
          <a:xfrm>
            <a:off x="10275480" y="230544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19" name="Google Shape;919;p35"/>
          <p:cNvSpPr/>
          <p:nvPr/>
        </p:nvSpPr>
        <p:spPr>
          <a:xfrm>
            <a:off x="10954440" y="378252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20" name="Google Shape;920;p35"/>
          <p:cNvSpPr/>
          <p:nvPr/>
        </p:nvSpPr>
        <p:spPr>
          <a:xfrm flipH="1" rot="10800000">
            <a:off x="10861920" y="3951360"/>
            <a:ext cx="1973880" cy="64620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1" name="Google Shape;92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960" y="2088000"/>
            <a:ext cx="6818040" cy="385668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922" name="Google Shape;922;p35"/>
          <p:cNvGraphicFramePr/>
          <p:nvPr/>
        </p:nvGraphicFramePr>
        <p:xfrm>
          <a:off x="165240" y="4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1260000"/>
                <a:gridCol w="3816000"/>
                <a:gridCol w="1260000"/>
                <a:gridCol w="3240000"/>
              </a:tblGrid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이벤트 목록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-EV-LIST</a:t>
                      </a: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-01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이벤트 목록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디렉토리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src/main/webapp/WEB-INF/views/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event_list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jsp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화면설명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이벤트 목록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6"/>
          <p:cNvSpPr/>
          <p:nvPr/>
        </p:nvSpPr>
        <p:spPr>
          <a:xfrm>
            <a:off x="11539440" y="3302280"/>
            <a:ext cx="281304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아이디찾기 비밀번호 찾기</a:t>
            </a:r>
            <a:endParaRPr b="0" i="0" sz="16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929" name="Google Shape;929;p36"/>
          <p:cNvGrpSpPr/>
          <p:nvPr/>
        </p:nvGrpSpPr>
        <p:grpSpPr>
          <a:xfrm>
            <a:off x="10891800" y="3943800"/>
            <a:ext cx="4107600" cy="646920"/>
            <a:chOff x="10891800" y="3943800"/>
            <a:chExt cx="4107600" cy="646920"/>
          </a:xfrm>
        </p:grpSpPr>
        <p:sp>
          <p:nvSpPr>
            <p:cNvPr id="930" name="Google Shape;930;p36"/>
            <p:cNvSpPr/>
            <p:nvPr/>
          </p:nvSpPr>
          <p:spPr>
            <a:xfrm>
              <a:off x="10891800" y="3943800"/>
              <a:ext cx="1943640" cy="646920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931" name="Google Shape;931;p36"/>
            <p:cNvSpPr/>
            <p:nvPr/>
          </p:nvSpPr>
          <p:spPr>
            <a:xfrm>
              <a:off x="13055760" y="3943800"/>
              <a:ext cx="1943640" cy="646920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pic>
        <p:nvPicPr>
          <p:cNvPr id="932" name="Google Shape;93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8640" y="5063040"/>
            <a:ext cx="2114280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36"/>
          <p:cNvSpPr/>
          <p:nvPr/>
        </p:nvSpPr>
        <p:spPr>
          <a:xfrm flipH="1" rot="10800000">
            <a:off x="10350720" y="180144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6"/>
          <p:cNvSpPr/>
          <p:nvPr/>
        </p:nvSpPr>
        <p:spPr>
          <a:xfrm>
            <a:off x="11629800" y="3308400"/>
            <a:ext cx="2598480" cy="33228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35" name="Google Shape;935;p36"/>
          <p:cNvGraphicFramePr/>
          <p:nvPr/>
        </p:nvGraphicFramePr>
        <p:xfrm>
          <a:off x="7264800" y="1241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00">
                <a:tc>
                  <a:txBody>
                    <a:bodyPr/>
                    <a:lstStyle/>
                    <a:p>
                      <a:pPr indent="-171000" lvl="0" marL="1713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이벤트를 등록하는 페이지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기능요건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036150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이벤트를 작성한다.</a:t>
                      </a:r>
                      <a:b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endParaRPr b="1" sz="900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Dotum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이미지를 첨부한다.</a:t>
                      </a:r>
                      <a:endParaRPr b="1" sz="900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주요흐름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750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이벤트를 작성한다.</a:t>
                      </a:r>
                      <a:b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이미지를 첨부한다.</a:t>
                      </a:r>
                      <a:b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Malgun Gothic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 버튼을 클릭한다.</a:t>
                      </a: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6" name="Google Shape;936;p36"/>
          <p:cNvGraphicFramePr/>
          <p:nvPr/>
        </p:nvGraphicFramePr>
        <p:xfrm>
          <a:off x="7264800" y="6379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 명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article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37" name="Google Shape;937;p36"/>
          <p:cNvSpPr/>
          <p:nvPr/>
        </p:nvSpPr>
        <p:spPr>
          <a:xfrm>
            <a:off x="11551680" y="319716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38" name="Google Shape;938;p36"/>
          <p:cNvSpPr/>
          <p:nvPr/>
        </p:nvSpPr>
        <p:spPr>
          <a:xfrm>
            <a:off x="107809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39" name="Google Shape;939;p36"/>
          <p:cNvSpPr/>
          <p:nvPr/>
        </p:nvSpPr>
        <p:spPr>
          <a:xfrm>
            <a:off x="11885760" y="5062680"/>
            <a:ext cx="2114280" cy="4662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6"/>
          <p:cNvSpPr/>
          <p:nvPr/>
        </p:nvSpPr>
        <p:spPr>
          <a:xfrm>
            <a:off x="1305576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6"/>
          <p:cNvSpPr/>
          <p:nvPr/>
        </p:nvSpPr>
        <p:spPr>
          <a:xfrm>
            <a:off x="129715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42" name="Google Shape;942;p36"/>
          <p:cNvSpPr/>
          <p:nvPr/>
        </p:nvSpPr>
        <p:spPr>
          <a:xfrm>
            <a:off x="11783160" y="495720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43" name="Google Shape;943;p36"/>
          <p:cNvSpPr/>
          <p:nvPr/>
        </p:nvSpPr>
        <p:spPr>
          <a:xfrm>
            <a:off x="1088064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6"/>
          <p:cNvSpPr/>
          <p:nvPr/>
        </p:nvSpPr>
        <p:spPr>
          <a:xfrm flipH="1" rot="10800000">
            <a:off x="10350720" y="239076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6"/>
          <p:cNvSpPr/>
          <p:nvPr/>
        </p:nvSpPr>
        <p:spPr>
          <a:xfrm>
            <a:off x="10275480" y="172476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46" name="Google Shape;946;p36"/>
          <p:cNvSpPr/>
          <p:nvPr/>
        </p:nvSpPr>
        <p:spPr>
          <a:xfrm>
            <a:off x="10275480" y="230544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47" name="Google Shape;947;p36"/>
          <p:cNvSpPr/>
          <p:nvPr/>
        </p:nvSpPr>
        <p:spPr>
          <a:xfrm>
            <a:off x="10954440" y="378252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48" name="Google Shape;948;p36"/>
          <p:cNvSpPr/>
          <p:nvPr/>
        </p:nvSpPr>
        <p:spPr>
          <a:xfrm flipH="1" rot="10800000">
            <a:off x="10861920" y="3951360"/>
            <a:ext cx="1973880" cy="64620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9" name="Google Shape;94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000" y="2080800"/>
            <a:ext cx="6704280" cy="40392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950" name="Google Shape;950;p36"/>
          <p:cNvGraphicFramePr/>
          <p:nvPr/>
        </p:nvGraphicFramePr>
        <p:xfrm>
          <a:off x="165240" y="4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1260000"/>
                <a:gridCol w="3816000"/>
                <a:gridCol w="1260000"/>
                <a:gridCol w="3240000"/>
              </a:tblGrid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이벤트 등록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-EV-ADD-</a:t>
                      </a: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이벤트 등록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디렉토리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src/main/webapp/WEB-INF/views/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event_add.</a:t>
                      </a: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jsp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화면설명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이벤트 등록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37"/>
          <p:cNvSpPr/>
          <p:nvPr/>
        </p:nvSpPr>
        <p:spPr>
          <a:xfrm>
            <a:off x="11539440" y="3302280"/>
            <a:ext cx="281304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아이디찾기 비밀번호 찾기</a:t>
            </a:r>
            <a:endParaRPr b="0" i="0" sz="16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957" name="Google Shape;957;p37"/>
          <p:cNvGrpSpPr/>
          <p:nvPr/>
        </p:nvGrpSpPr>
        <p:grpSpPr>
          <a:xfrm>
            <a:off x="10891800" y="3943800"/>
            <a:ext cx="4107600" cy="646920"/>
            <a:chOff x="10891800" y="3943800"/>
            <a:chExt cx="4107600" cy="646920"/>
          </a:xfrm>
        </p:grpSpPr>
        <p:sp>
          <p:nvSpPr>
            <p:cNvPr id="958" name="Google Shape;958;p37"/>
            <p:cNvSpPr/>
            <p:nvPr/>
          </p:nvSpPr>
          <p:spPr>
            <a:xfrm>
              <a:off x="10891800" y="3943800"/>
              <a:ext cx="1943640" cy="646920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13055760" y="3943800"/>
              <a:ext cx="1943640" cy="646920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pic>
        <p:nvPicPr>
          <p:cNvPr id="960" name="Google Shape;96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8640" y="5063040"/>
            <a:ext cx="2114280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37"/>
          <p:cNvSpPr/>
          <p:nvPr/>
        </p:nvSpPr>
        <p:spPr>
          <a:xfrm flipH="1" rot="10800000">
            <a:off x="10350720" y="180144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7"/>
          <p:cNvSpPr/>
          <p:nvPr/>
        </p:nvSpPr>
        <p:spPr>
          <a:xfrm>
            <a:off x="11629800" y="3308400"/>
            <a:ext cx="2598480" cy="33228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63" name="Google Shape;963;p37"/>
          <p:cNvGraphicFramePr/>
          <p:nvPr/>
        </p:nvGraphicFramePr>
        <p:xfrm>
          <a:off x="7264800" y="1241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00">
                <a:tc>
                  <a:txBody>
                    <a:bodyPr/>
                    <a:lstStyle/>
                    <a:p>
                      <a:pPr indent="-171000" lvl="0" marL="1713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이벤트를 상세 조회하는 페이지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기능요건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036150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이벤트를 상세 조회한다.</a:t>
                      </a:r>
                      <a:b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endParaRPr b="1" sz="900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이벤트를 수정한다.</a:t>
                      </a:r>
                      <a:b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endParaRPr b="1" sz="900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Dotum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이벤트를 삭제한다.</a:t>
                      </a:r>
                      <a:endParaRPr b="1" sz="900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주요흐름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750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이벤트를 상세 조회한다.</a:t>
                      </a:r>
                      <a:b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Malgun Gothic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이벤트를 수정한다.</a:t>
                      </a:r>
                      <a:b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Malgun Gothic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이벤트를 삭제한다.</a:t>
                      </a: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4" name="Google Shape;964;p37"/>
          <p:cNvGraphicFramePr/>
          <p:nvPr/>
        </p:nvGraphicFramePr>
        <p:xfrm>
          <a:off x="7264800" y="6379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 명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article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65" name="Google Shape;965;p37"/>
          <p:cNvSpPr/>
          <p:nvPr/>
        </p:nvSpPr>
        <p:spPr>
          <a:xfrm>
            <a:off x="11551680" y="319716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66" name="Google Shape;966;p37"/>
          <p:cNvSpPr/>
          <p:nvPr/>
        </p:nvSpPr>
        <p:spPr>
          <a:xfrm>
            <a:off x="107809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67" name="Google Shape;967;p37"/>
          <p:cNvSpPr/>
          <p:nvPr/>
        </p:nvSpPr>
        <p:spPr>
          <a:xfrm>
            <a:off x="11885760" y="5062680"/>
            <a:ext cx="2114280" cy="4662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7"/>
          <p:cNvSpPr/>
          <p:nvPr/>
        </p:nvSpPr>
        <p:spPr>
          <a:xfrm>
            <a:off x="1305576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7"/>
          <p:cNvSpPr/>
          <p:nvPr/>
        </p:nvSpPr>
        <p:spPr>
          <a:xfrm>
            <a:off x="129715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70" name="Google Shape;970;p37"/>
          <p:cNvSpPr/>
          <p:nvPr/>
        </p:nvSpPr>
        <p:spPr>
          <a:xfrm>
            <a:off x="11783160" y="495720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71" name="Google Shape;971;p37"/>
          <p:cNvSpPr/>
          <p:nvPr/>
        </p:nvSpPr>
        <p:spPr>
          <a:xfrm>
            <a:off x="1088064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37"/>
          <p:cNvSpPr/>
          <p:nvPr/>
        </p:nvSpPr>
        <p:spPr>
          <a:xfrm flipH="1" rot="10800000">
            <a:off x="10350720" y="239076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37"/>
          <p:cNvSpPr/>
          <p:nvPr/>
        </p:nvSpPr>
        <p:spPr>
          <a:xfrm>
            <a:off x="10275480" y="172476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74" name="Google Shape;974;p37"/>
          <p:cNvSpPr/>
          <p:nvPr/>
        </p:nvSpPr>
        <p:spPr>
          <a:xfrm>
            <a:off x="10275480" y="230544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75" name="Google Shape;975;p37"/>
          <p:cNvSpPr/>
          <p:nvPr/>
        </p:nvSpPr>
        <p:spPr>
          <a:xfrm>
            <a:off x="10954440" y="378252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76" name="Google Shape;976;p37"/>
          <p:cNvSpPr/>
          <p:nvPr/>
        </p:nvSpPr>
        <p:spPr>
          <a:xfrm flipH="1" rot="10800000">
            <a:off x="10861920" y="3951360"/>
            <a:ext cx="1973880" cy="64620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7" name="Google Shape;97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360" y="2088000"/>
            <a:ext cx="6802920" cy="3888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78" name="Google Shape;97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0720" y="3866400"/>
            <a:ext cx="4247640" cy="8856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979" name="Google Shape;979;p37"/>
          <p:cNvGraphicFramePr/>
          <p:nvPr/>
        </p:nvGraphicFramePr>
        <p:xfrm>
          <a:off x="165240" y="4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1260000"/>
                <a:gridCol w="3816000"/>
                <a:gridCol w="1260000"/>
                <a:gridCol w="3240000"/>
              </a:tblGrid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이벤트 상세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-EV-DETAIL-</a:t>
                      </a: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이벤트 상세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디렉토리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src/main/webapp/WEB-INF/views/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event_DETAIL.</a:t>
                      </a: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jsp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화면설명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이벤트 상세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38"/>
          <p:cNvSpPr/>
          <p:nvPr/>
        </p:nvSpPr>
        <p:spPr>
          <a:xfrm>
            <a:off x="11539440" y="3302280"/>
            <a:ext cx="281304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아이디찾기 비밀번호 찾기</a:t>
            </a:r>
            <a:endParaRPr b="0" i="0" sz="16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986" name="Google Shape;986;p38"/>
          <p:cNvGrpSpPr/>
          <p:nvPr/>
        </p:nvGrpSpPr>
        <p:grpSpPr>
          <a:xfrm>
            <a:off x="10891800" y="3943800"/>
            <a:ext cx="4107600" cy="646920"/>
            <a:chOff x="10891800" y="3943800"/>
            <a:chExt cx="4107600" cy="646920"/>
          </a:xfrm>
        </p:grpSpPr>
        <p:sp>
          <p:nvSpPr>
            <p:cNvPr id="987" name="Google Shape;987;p38"/>
            <p:cNvSpPr/>
            <p:nvPr/>
          </p:nvSpPr>
          <p:spPr>
            <a:xfrm>
              <a:off x="10891800" y="3943800"/>
              <a:ext cx="1943640" cy="646920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13055760" y="3943800"/>
              <a:ext cx="1943640" cy="646920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pic>
        <p:nvPicPr>
          <p:cNvPr id="989" name="Google Shape;98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8640" y="5063040"/>
            <a:ext cx="2114280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0" name="Google Shape;990;p38"/>
          <p:cNvSpPr/>
          <p:nvPr/>
        </p:nvSpPr>
        <p:spPr>
          <a:xfrm flipH="1" rot="10800000">
            <a:off x="10350720" y="180144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38"/>
          <p:cNvSpPr/>
          <p:nvPr/>
        </p:nvSpPr>
        <p:spPr>
          <a:xfrm>
            <a:off x="11629800" y="3308400"/>
            <a:ext cx="2598480" cy="33228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92" name="Google Shape;992;p38"/>
          <p:cNvGraphicFramePr/>
          <p:nvPr/>
        </p:nvGraphicFramePr>
        <p:xfrm>
          <a:off x="7264800" y="1241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00">
                <a:tc>
                  <a:txBody>
                    <a:bodyPr/>
                    <a:lstStyle/>
                    <a:p>
                      <a:pPr indent="-171000" lvl="0" marL="1713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이벤트를 수정하는 페이지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기능요건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036150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이벤트를 수정한다</a:t>
                      </a:r>
                      <a:b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endParaRPr b="1" sz="900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Dotum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이미지를 수정한다.</a:t>
                      </a:r>
                      <a:endParaRPr b="1" sz="900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주요흐름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750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이벤트를 수정한다.</a:t>
                      </a:r>
                      <a:b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Malgun Gothic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이미지를 수정한다.</a:t>
                      </a:r>
                      <a:b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Malgun Gothic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버튼을 클릭한다.</a:t>
                      </a: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3" name="Google Shape;993;p38"/>
          <p:cNvGraphicFramePr/>
          <p:nvPr/>
        </p:nvGraphicFramePr>
        <p:xfrm>
          <a:off x="7264800" y="6379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 명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article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94" name="Google Shape;994;p38"/>
          <p:cNvSpPr/>
          <p:nvPr/>
        </p:nvSpPr>
        <p:spPr>
          <a:xfrm>
            <a:off x="11551680" y="319716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95" name="Google Shape;995;p38"/>
          <p:cNvSpPr/>
          <p:nvPr/>
        </p:nvSpPr>
        <p:spPr>
          <a:xfrm>
            <a:off x="107809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96" name="Google Shape;996;p38"/>
          <p:cNvSpPr/>
          <p:nvPr/>
        </p:nvSpPr>
        <p:spPr>
          <a:xfrm>
            <a:off x="11885760" y="5062680"/>
            <a:ext cx="2114280" cy="4662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8"/>
          <p:cNvSpPr/>
          <p:nvPr/>
        </p:nvSpPr>
        <p:spPr>
          <a:xfrm>
            <a:off x="1305576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8"/>
          <p:cNvSpPr/>
          <p:nvPr/>
        </p:nvSpPr>
        <p:spPr>
          <a:xfrm>
            <a:off x="129715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99" name="Google Shape;999;p38"/>
          <p:cNvSpPr/>
          <p:nvPr/>
        </p:nvSpPr>
        <p:spPr>
          <a:xfrm>
            <a:off x="11783160" y="495720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00" name="Google Shape;1000;p38"/>
          <p:cNvSpPr/>
          <p:nvPr/>
        </p:nvSpPr>
        <p:spPr>
          <a:xfrm>
            <a:off x="1088064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38"/>
          <p:cNvSpPr/>
          <p:nvPr/>
        </p:nvSpPr>
        <p:spPr>
          <a:xfrm flipH="1" rot="10800000">
            <a:off x="10350720" y="239076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38"/>
          <p:cNvSpPr/>
          <p:nvPr/>
        </p:nvSpPr>
        <p:spPr>
          <a:xfrm>
            <a:off x="10275480" y="172476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03" name="Google Shape;1003;p38"/>
          <p:cNvSpPr/>
          <p:nvPr/>
        </p:nvSpPr>
        <p:spPr>
          <a:xfrm>
            <a:off x="10275480" y="230544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04" name="Google Shape;1004;p38"/>
          <p:cNvSpPr/>
          <p:nvPr/>
        </p:nvSpPr>
        <p:spPr>
          <a:xfrm>
            <a:off x="10954440" y="378252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05" name="Google Shape;1005;p38"/>
          <p:cNvSpPr/>
          <p:nvPr/>
        </p:nvSpPr>
        <p:spPr>
          <a:xfrm flipH="1" rot="10800000">
            <a:off x="10861920" y="3951360"/>
            <a:ext cx="1973880" cy="64620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6" name="Google Shape;100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280" y="1949400"/>
            <a:ext cx="6831720" cy="40986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007" name="Google Shape;1007;p38"/>
          <p:cNvGraphicFramePr/>
          <p:nvPr/>
        </p:nvGraphicFramePr>
        <p:xfrm>
          <a:off x="165240" y="4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1260000"/>
                <a:gridCol w="3816000"/>
                <a:gridCol w="1260000"/>
                <a:gridCol w="3240000"/>
              </a:tblGrid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이벤트 수정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-EV-EDIT-</a:t>
                      </a: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이벤트 수정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디렉토리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src/main/webapp/WEB-INF/views/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event_EDIT.</a:t>
                      </a: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jsp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화면설명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이벤트 수정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39"/>
          <p:cNvSpPr/>
          <p:nvPr/>
        </p:nvSpPr>
        <p:spPr>
          <a:xfrm>
            <a:off x="11539440" y="3302280"/>
            <a:ext cx="281304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아이디찾기 비밀번호 찾기</a:t>
            </a:r>
            <a:endParaRPr b="0" i="0" sz="16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1014" name="Google Shape;1014;p39"/>
          <p:cNvGrpSpPr/>
          <p:nvPr/>
        </p:nvGrpSpPr>
        <p:grpSpPr>
          <a:xfrm>
            <a:off x="10891800" y="3943800"/>
            <a:ext cx="4107600" cy="646920"/>
            <a:chOff x="10891800" y="3943800"/>
            <a:chExt cx="4107600" cy="646920"/>
          </a:xfrm>
        </p:grpSpPr>
        <p:sp>
          <p:nvSpPr>
            <p:cNvPr id="1015" name="Google Shape;1015;p39"/>
            <p:cNvSpPr/>
            <p:nvPr/>
          </p:nvSpPr>
          <p:spPr>
            <a:xfrm>
              <a:off x="10891800" y="3943800"/>
              <a:ext cx="1943640" cy="646920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13055760" y="3943800"/>
              <a:ext cx="1943640" cy="646920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pic>
        <p:nvPicPr>
          <p:cNvPr id="1017" name="Google Shape;101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8640" y="5063040"/>
            <a:ext cx="2114280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39"/>
          <p:cNvSpPr/>
          <p:nvPr/>
        </p:nvSpPr>
        <p:spPr>
          <a:xfrm flipH="1" rot="10800000">
            <a:off x="10350720" y="180144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39"/>
          <p:cNvSpPr/>
          <p:nvPr/>
        </p:nvSpPr>
        <p:spPr>
          <a:xfrm>
            <a:off x="11629800" y="3308400"/>
            <a:ext cx="2598480" cy="33228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20" name="Google Shape;1020;p39"/>
          <p:cNvGraphicFramePr/>
          <p:nvPr/>
        </p:nvGraphicFramePr>
        <p:xfrm>
          <a:off x="7264800" y="1241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00">
                <a:tc>
                  <a:txBody>
                    <a:bodyPr/>
                    <a:lstStyle/>
                    <a:p>
                      <a:pPr indent="-171000" lvl="0" marL="1713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US" sz="900">
                          <a:latin typeface="Batang"/>
                          <a:ea typeface="Batang"/>
                          <a:cs typeface="Batang"/>
                          <a:sym typeface="Batang"/>
                        </a:rPr>
                        <a:t>FAQ를 조회하는 페이지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기능요건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036150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FAQ를 조회한다.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주요흐름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750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FAQ를 조회한다.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1" name="Google Shape;1021;p39"/>
          <p:cNvGraphicFramePr/>
          <p:nvPr/>
        </p:nvGraphicFramePr>
        <p:xfrm>
          <a:off x="7264800" y="6379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 명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article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2" name="Google Shape;1022;p39"/>
          <p:cNvSpPr/>
          <p:nvPr/>
        </p:nvSpPr>
        <p:spPr>
          <a:xfrm>
            <a:off x="11551680" y="319716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23" name="Google Shape;1023;p39"/>
          <p:cNvSpPr/>
          <p:nvPr/>
        </p:nvSpPr>
        <p:spPr>
          <a:xfrm>
            <a:off x="107809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24" name="Google Shape;1024;p39"/>
          <p:cNvSpPr/>
          <p:nvPr/>
        </p:nvSpPr>
        <p:spPr>
          <a:xfrm>
            <a:off x="11885760" y="5062680"/>
            <a:ext cx="2114280" cy="4662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39"/>
          <p:cNvSpPr/>
          <p:nvPr/>
        </p:nvSpPr>
        <p:spPr>
          <a:xfrm>
            <a:off x="1305576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39"/>
          <p:cNvSpPr/>
          <p:nvPr/>
        </p:nvSpPr>
        <p:spPr>
          <a:xfrm>
            <a:off x="129715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27" name="Google Shape;1027;p39"/>
          <p:cNvSpPr/>
          <p:nvPr/>
        </p:nvSpPr>
        <p:spPr>
          <a:xfrm>
            <a:off x="11783160" y="495720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28" name="Google Shape;1028;p39"/>
          <p:cNvSpPr/>
          <p:nvPr/>
        </p:nvSpPr>
        <p:spPr>
          <a:xfrm>
            <a:off x="1088064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39"/>
          <p:cNvSpPr/>
          <p:nvPr/>
        </p:nvSpPr>
        <p:spPr>
          <a:xfrm flipH="1" rot="10800000">
            <a:off x="10350720" y="239076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39"/>
          <p:cNvSpPr/>
          <p:nvPr/>
        </p:nvSpPr>
        <p:spPr>
          <a:xfrm>
            <a:off x="10275480" y="172476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31" name="Google Shape;1031;p39"/>
          <p:cNvSpPr/>
          <p:nvPr/>
        </p:nvSpPr>
        <p:spPr>
          <a:xfrm>
            <a:off x="10275480" y="230544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32" name="Google Shape;1032;p39"/>
          <p:cNvSpPr/>
          <p:nvPr/>
        </p:nvSpPr>
        <p:spPr>
          <a:xfrm>
            <a:off x="10954440" y="378252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33" name="Google Shape;1033;p39"/>
          <p:cNvSpPr/>
          <p:nvPr/>
        </p:nvSpPr>
        <p:spPr>
          <a:xfrm flipH="1" rot="10800000">
            <a:off x="10861920" y="3951360"/>
            <a:ext cx="1973880" cy="64620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4" name="Google Shape;103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000" y="2016000"/>
            <a:ext cx="6867000" cy="404388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035" name="Google Shape;1035;p39"/>
          <p:cNvGraphicFramePr/>
          <p:nvPr/>
        </p:nvGraphicFramePr>
        <p:xfrm>
          <a:off x="165240" y="4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1260000"/>
                <a:gridCol w="3816000"/>
                <a:gridCol w="1260000"/>
                <a:gridCol w="3240000"/>
              </a:tblGrid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FAQ 목록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-FAQ-LIST-</a:t>
                      </a: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 목록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디렉토리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src/main/webapp/WEB-INF/views/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_list.</a:t>
                      </a: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jsp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화면설명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 목록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40"/>
          <p:cNvSpPr/>
          <p:nvPr/>
        </p:nvSpPr>
        <p:spPr>
          <a:xfrm>
            <a:off x="11539440" y="3302280"/>
            <a:ext cx="281304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아이디찾기 비밀번호 찾기</a:t>
            </a:r>
            <a:endParaRPr b="0" i="0" sz="16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1042" name="Google Shape;1042;p40"/>
          <p:cNvGrpSpPr/>
          <p:nvPr/>
        </p:nvGrpSpPr>
        <p:grpSpPr>
          <a:xfrm>
            <a:off x="10891800" y="3943800"/>
            <a:ext cx="4107600" cy="646920"/>
            <a:chOff x="10891800" y="3943800"/>
            <a:chExt cx="4107600" cy="646920"/>
          </a:xfrm>
        </p:grpSpPr>
        <p:sp>
          <p:nvSpPr>
            <p:cNvPr id="1043" name="Google Shape;1043;p40"/>
            <p:cNvSpPr/>
            <p:nvPr/>
          </p:nvSpPr>
          <p:spPr>
            <a:xfrm>
              <a:off x="10891800" y="3943800"/>
              <a:ext cx="1943640" cy="646920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3055760" y="3943800"/>
              <a:ext cx="1943640" cy="646920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pic>
        <p:nvPicPr>
          <p:cNvPr id="1045" name="Google Shape;104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8640" y="5063040"/>
            <a:ext cx="2114280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6" name="Google Shape;1046;p40"/>
          <p:cNvSpPr/>
          <p:nvPr/>
        </p:nvSpPr>
        <p:spPr>
          <a:xfrm flipH="1" rot="10800000">
            <a:off x="10350720" y="180144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40"/>
          <p:cNvSpPr/>
          <p:nvPr/>
        </p:nvSpPr>
        <p:spPr>
          <a:xfrm>
            <a:off x="11629800" y="3308400"/>
            <a:ext cx="2598480" cy="33228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48" name="Google Shape;1048;p40"/>
          <p:cNvGraphicFramePr/>
          <p:nvPr/>
        </p:nvGraphicFramePr>
        <p:xfrm>
          <a:off x="7264800" y="1241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00">
                <a:tc>
                  <a:txBody>
                    <a:bodyPr/>
                    <a:lstStyle/>
                    <a:p>
                      <a:pPr indent="-171000" lvl="0" marL="17135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FAQ를 등록하는 페이지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기능요건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036150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FAQ를 등록하는 페이지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주요흐름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750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FAQ를 등록한다.</a:t>
                      </a:r>
                      <a:b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Malgun Gothic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 버튼을 클릭한다.</a:t>
                      </a: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9" name="Google Shape;1049;p40"/>
          <p:cNvGraphicFramePr/>
          <p:nvPr/>
        </p:nvGraphicFramePr>
        <p:xfrm>
          <a:off x="7264800" y="6379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 명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article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0" name="Google Shape;1050;p40"/>
          <p:cNvSpPr/>
          <p:nvPr/>
        </p:nvSpPr>
        <p:spPr>
          <a:xfrm>
            <a:off x="11551680" y="319716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51" name="Google Shape;1051;p40"/>
          <p:cNvSpPr/>
          <p:nvPr/>
        </p:nvSpPr>
        <p:spPr>
          <a:xfrm>
            <a:off x="107809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52" name="Google Shape;1052;p40"/>
          <p:cNvSpPr/>
          <p:nvPr/>
        </p:nvSpPr>
        <p:spPr>
          <a:xfrm>
            <a:off x="11885760" y="5062680"/>
            <a:ext cx="2114280" cy="4662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40"/>
          <p:cNvSpPr/>
          <p:nvPr/>
        </p:nvSpPr>
        <p:spPr>
          <a:xfrm>
            <a:off x="1305576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40"/>
          <p:cNvSpPr/>
          <p:nvPr/>
        </p:nvSpPr>
        <p:spPr>
          <a:xfrm>
            <a:off x="129715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55" name="Google Shape;1055;p40"/>
          <p:cNvSpPr/>
          <p:nvPr/>
        </p:nvSpPr>
        <p:spPr>
          <a:xfrm>
            <a:off x="11783160" y="495720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56" name="Google Shape;1056;p40"/>
          <p:cNvSpPr/>
          <p:nvPr/>
        </p:nvSpPr>
        <p:spPr>
          <a:xfrm>
            <a:off x="1088064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40"/>
          <p:cNvSpPr/>
          <p:nvPr/>
        </p:nvSpPr>
        <p:spPr>
          <a:xfrm flipH="1" rot="10800000">
            <a:off x="10350720" y="239076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40"/>
          <p:cNvSpPr/>
          <p:nvPr/>
        </p:nvSpPr>
        <p:spPr>
          <a:xfrm>
            <a:off x="10275480" y="172476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59" name="Google Shape;1059;p40"/>
          <p:cNvSpPr/>
          <p:nvPr/>
        </p:nvSpPr>
        <p:spPr>
          <a:xfrm>
            <a:off x="10275480" y="230544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60" name="Google Shape;1060;p40"/>
          <p:cNvSpPr/>
          <p:nvPr/>
        </p:nvSpPr>
        <p:spPr>
          <a:xfrm>
            <a:off x="10954440" y="378252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61" name="Google Shape;1061;p40"/>
          <p:cNvSpPr/>
          <p:nvPr/>
        </p:nvSpPr>
        <p:spPr>
          <a:xfrm flipH="1" rot="10800000">
            <a:off x="10861920" y="3951360"/>
            <a:ext cx="1973880" cy="64620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2" name="Google Shape;106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920" y="1944000"/>
            <a:ext cx="6823080" cy="3960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063" name="Google Shape;1063;p40"/>
          <p:cNvGraphicFramePr/>
          <p:nvPr/>
        </p:nvGraphicFramePr>
        <p:xfrm>
          <a:off x="165240" y="4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1260000"/>
                <a:gridCol w="3816000"/>
                <a:gridCol w="1260000"/>
                <a:gridCol w="3240000"/>
              </a:tblGrid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FAQ 등록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-FAQ-ADD-</a:t>
                      </a: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 등록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디렉토리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src/main/webapp/WEB-INF/views/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_add.</a:t>
                      </a: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jsp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화면설명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 등록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41"/>
          <p:cNvSpPr/>
          <p:nvPr/>
        </p:nvSpPr>
        <p:spPr>
          <a:xfrm>
            <a:off x="11539440" y="3302280"/>
            <a:ext cx="281304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아이디찾기 비밀번호 찾기</a:t>
            </a:r>
            <a:endParaRPr b="0" i="0" sz="16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1070" name="Google Shape;1070;p41"/>
          <p:cNvGrpSpPr/>
          <p:nvPr/>
        </p:nvGrpSpPr>
        <p:grpSpPr>
          <a:xfrm>
            <a:off x="10891800" y="3943800"/>
            <a:ext cx="4107600" cy="646920"/>
            <a:chOff x="10891800" y="3943800"/>
            <a:chExt cx="4107600" cy="646920"/>
          </a:xfrm>
        </p:grpSpPr>
        <p:sp>
          <p:nvSpPr>
            <p:cNvPr id="1071" name="Google Shape;1071;p41"/>
            <p:cNvSpPr/>
            <p:nvPr/>
          </p:nvSpPr>
          <p:spPr>
            <a:xfrm>
              <a:off x="10891800" y="3943800"/>
              <a:ext cx="1943640" cy="646920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072" name="Google Shape;1072;p41"/>
            <p:cNvSpPr/>
            <p:nvPr/>
          </p:nvSpPr>
          <p:spPr>
            <a:xfrm>
              <a:off x="13055760" y="3943800"/>
              <a:ext cx="1943640" cy="646920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pic>
        <p:nvPicPr>
          <p:cNvPr id="1073" name="Google Shape;107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8640" y="5063040"/>
            <a:ext cx="2114280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4" name="Google Shape;1074;p41"/>
          <p:cNvSpPr/>
          <p:nvPr/>
        </p:nvSpPr>
        <p:spPr>
          <a:xfrm flipH="1" rot="10800000">
            <a:off x="10350720" y="180144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41"/>
          <p:cNvSpPr/>
          <p:nvPr/>
        </p:nvSpPr>
        <p:spPr>
          <a:xfrm>
            <a:off x="11629800" y="3308400"/>
            <a:ext cx="2598480" cy="33228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76" name="Google Shape;1076;p41"/>
          <p:cNvGraphicFramePr/>
          <p:nvPr/>
        </p:nvGraphicFramePr>
        <p:xfrm>
          <a:off x="7264800" y="1241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00">
                <a:tc>
                  <a:txBody>
                    <a:bodyPr/>
                    <a:lstStyle/>
                    <a:p>
                      <a:pPr indent="-171000" lvl="0" marL="1713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FAQ를 상세 조회하는 페이지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기능요건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036150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FAQ를 상세 조회한다.</a:t>
                      </a:r>
                      <a:b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endParaRPr b="1" sz="900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Dotum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FAQ를 수정한다.</a:t>
                      </a:r>
                      <a:b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endParaRPr b="1" sz="900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Dotum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FAQ를 삭제한다.</a:t>
                      </a:r>
                      <a:endParaRPr b="1" sz="900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주요흐름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750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FAQ를 상세 조회한다</a:t>
                      </a:r>
                      <a:b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Malgun Gothic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FAQ를 수정한다.</a:t>
                      </a:r>
                      <a:b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Malgun Gothic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FAQ를 삭제한다.</a:t>
                      </a: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7" name="Google Shape;1077;p41"/>
          <p:cNvGraphicFramePr/>
          <p:nvPr/>
        </p:nvGraphicFramePr>
        <p:xfrm>
          <a:off x="7264800" y="6379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 명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article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78" name="Google Shape;1078;p41"/>
          <p:cNvSpPr/>
          <p:nvPr/>
        </p:nvSpPr>
        <p:spPr>
          <a:xfrm>
            <a:off x="11551680" y="319716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79" name="Google Shape;1079;p41"/>
          <p:cNvSpPr/>
          <p:nvPr/>
        </p:nvSpPr>
        <p:spPr>
          <a:xfrm>
            <a:off x="107809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80" name="Google Shape;1080;p41"/>
          <p:cNvSpPr/>
          <p:nvPr/>
        </p:nvSpPr>
        <p:spPr>
          <a:xfrm>
            <a:off x="11885760" y="5062680"/>
            <a:ext cx="2114280" cy="4662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41"/>
          <p:cNvSpPr/>
          <p:nvPr/>
        </p:nvSpPr>
        <p:spPr>
          <a:xfrm>
            <a:off x="1305576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41"/>
          <p:cNvSpPr/>
          <p:nvPr/>
        </p:nvSpPr>
        <p:spPr>
          <a:xfrm>
            <a:off x="129715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83" name="Google Shape;1083;p41"/>
          <p:cNvSpPr/>
          <p:nvPr/>
        </p:nvSpPr>
        <p:spPr>
          <a:xfrm>
            <a:off x="11783160" y="495720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84" name="Google Shape;1084;p41"/>
          <p:cNvSpPr/>
          <p:nvPr/>
        </p:nvSpPr>
        <p:spPr>
          <a:xfrm>
            <a:off x="1088064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41"/>
          <p:cNvSpPr/>
          <p:nvPr/>
        </p:nvSpPr>
        <p:spPr>
          <a:xfrm flipH="1" rot="10800000">
            <a:off x="10350720" y="239076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41"/>
          <p:cNvSpPr/>
          <p:nvPr/>
        </p:nvSpPr>
        <p:spPr>
          <a:xfrm>
            <a:off x="10275480" y="172476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87" name="Google Shape;1087;p41"/>
          <p:cNvSpPr/>
          <p:nvPr/>
        </p:nvSpPr>
        <p:spPr>
          <a:xfrm>
            <a:off x="10275480" y="230544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88" name="Google Shape;1088;p41"/>
          <p:cNvSpPr/>
          <p:nvPr/>
        </p:nvSpPr>
        <p:spPr>
          <a:xfrm>
            <a:off x="10954440" y="378252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89" name="Google Shape;1089;p41"/>
          <p:cNvSpPr/>
          <p:nvPr/>
        </p:nvSpPr>
        <p:spPr>
          <a:xfrm flipH="1" rot="10800000">
            <a:off x="10861920" y="3951360"/>
            <a:ext cx="1973880" cy="64620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0" name="Google Shape;109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400" y="2160000"/>
            <a:ext cx="6564600" cy="371052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091" name="Google Shape;1091;p41"/>
          <p:cNvGraphicFramePr/>
          <p:nvPr/>
        </p:nvGraphicFramePr>
        <p:xfrm>
          <a:off x="165240" y="4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1260000"/>
                <a:gridCol w="3816000"/>
                <a:gridCol w="1260000"/>
                <a:gridCol w="3240000"/>
              </a:tblGrid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FAQ 상세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-FAQ-DETAIL-</a:t>
                      </a: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 상세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디렉토리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src/main/webapp/WEB-INF/views/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_detail.</a:t>
                      </a: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jsp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화면설명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 상세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92" name="Google Shape;1092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0720" y="3866400"/>
            <a:ext cx="4247640" cy="8856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42"/>
          <p:cNvSpPr/>
          <p:nvPr/>
        </p:nvSpPr>
        <p:spPr>
          <a:xfrm>
            <a:off x="11539440" y="3302280"/>
            <a:ext cx="281304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아이디찾기 비밀번호 찾기</a:t>
            </a:r>
            <a:endParaRPr b="0" i="0" sz="16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1099" name="Google Shape;1099;p42"/>
          <p:cNvGrpSpPr/>
          <p:nvPr/>
        </p:nvGrpSpPr>
        <p:grpSpPr>
          <a:xfrm>
            <a:off x="10891800" y="3943800"/>
            <a:ext cx="4107600" cy="646920"/>
            <a:chOff x="10891800" y="3943800"/>
            <a:chExt cx="4107600" cy="646920"/>
          </a:xfrm>
        </p:grpSpPr>
        <p:sp>
          <p:nvSpPr>
            <p:cNvPr id="1100" name="Google Shape;1100;p42"/>
            <p:cNvSpPr/>
            <p:nvPr/>
          </p:nvSpPr>
          <p:spPr>
            <a:xfrm>
              <a:off x="10891800" y="3943800"/>
              <a:ext cx="1943640" cy="646920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13055760" y="3943800"/>
              <a:ext cx="1943640" cy="646920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pic>
        <p:nvPicPr>
          <p:cNvPr id="1102" name="Google Shape;110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8640" y="5063040"/>
            <a:ext cx="2114280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3" name="Google Shape;1103;p42"/>
          <p:cNvSpPr/>
          <p:nvPr/>
        </p:nvSpPr>
        <p:spPr>
          <a:xfrm flipH="1" rot="10800000">
            <a:off x="10350720" y="180144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42"/>
          <p:cNvSpPr/>
          <p:nvPr/>
        </p:nvSpPr>
        <p:spPr>
          <a:xfrm>
            <a:off x="11629800" y="3308400"/>
            <a:ext cx="2598480" cy="33228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05" name="Google Shape;1105;p42"/>
          <p:cNvGraphicFramePr/>
          <p:nvPr/>
        </p:nvGraphicFramePr>
        <p:xfrm>
          <a:off x="7264800" y="1241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00">
                <a:tc>
                  <a:txBody>
                    <a:bodyPr/>
                    <a:lstStyle/>
                    <a:p>
                      <a:pPr indent="-171000" lvl="0" marL="1713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FAQ를 수정하는 페이지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기능요건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036150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FAQ를 수정한다.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주요흐름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750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FAQ를 수정한다.</a:t>
                      </a:r>
                      <a:b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Malgun Gothic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버튼을 클릭한다.</a:t>
                      </a: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6" name="Google Shape;1106;p42"/>
          <p:cNvGraphicFramePr/>
          <p:nvPr/>
        </p:nvGraphicFramePr>
        <p:xfrm>
          <a:off x="7264800" y="6379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 명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article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07" name="Google Shape;1107;p42"/>
          <p:cNvSpPr/>
          <p:nvPr/>
        </p:nvSpPr>
        <p:spPr>
          <a:xfrm>
            <a:off x="11551680" y="319716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08" name="Google Shape;1108;p42"/>
          <p:cNvSpPr/>
          <p:nvPr/>
        </p:nvSpPr>
        <p:spPr>
          <a:xfrm>
            <a:off x="107809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09" name="Google Shape;1109;p42"/>
          <p:cNvSpPr/>
          <p:nvPr/>
        </p:nvSpPr>
        <p:spPr>
          <a:xfrm>
            <a:off x="11885760" y="5062680"/>
            <a:ext cx="2114280" cy="4662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42"/>
          <p:cNvSpPr/>
          <p:nvPr/>
        </p:nvSpPr>
        <p:spPr>
          <a:xfrm>
            <a:off x="1305576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42"/>
          <p:cNvSpPr/>
          <p:nvPr/>
        </p:nvSpPr>
        <p:spPr>
          <a:xfrm>
            <a:off x="129715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12" name="Google Shape;1112;p42"/>
          <p:cNvSpPr/>
          <p:nvPr/>
        </p:nvSpPr>
        <p:spPr>
          <a:xfrm>
            <a:off x="11783160" y="495720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13" name="Google Shape;1113;p42"/>
          <p:cNvSpPr/>
          <p:nvPr/>
        </p:nvSpPr>
        <p:spPr>
          <a:xfrm>
            <a:off x="1088064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42"/>
          <p:cNvSpPr/>
          <p:nvPr/>
        </p:nvSpPr>
        <p:spPr>
          <a:xfrm flipH="1" rot="10800000">
            <a:off x="10350720" y="239076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42"/>
          <p:cNvSpPr/>
          <p:nvPr/>
        </p:nvSpPr>
        <p:spPr>
          <a:xfrm>
            <a:off x="10275480" y="172476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16" name="Google Shape;1116;p42"/>
          <p:cNvSpPr/>
          <p:nvPr/>
        </p:nvSpPr>
        <p:spPr>
          <a:xfrm>
            <a:off x="10275480" y="230544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17" name="Google Shape;1117;p42"/>
          <p:cNvSpPr/>
          <p:nvPr/>
        </p:nvSpPr>
        <p:spPr>
          <a:xfrm>
            <a:off x="10954440" y="378252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18" name="Google Shape;1118;p42"/>
          <p:cNvSpPr/>
          <p:nvPr/>
        </p:nvSpPr>
        <p:spPr>
          <a:xfrm flipH="1" rot="10800000">
            <a:off x="10861920" y="3951360"/>
            <a:ext cx="1973880" cy="64620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9" name="Google Shape;111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360" y="2160000"/>
            <a:ext cx="6884640" cy="401724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120" name="Google Shape;1120;p42"/>
          <p:cNvGraphicFramePr/>
          <p:nvPr/>
        </p:nvGraphicFramePr>
        <p:xfrm>
          <a:off x="165240" y="4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1260000"/>
                <a:gridCol w="3816000"/>
                <a:gridCol w="1260000"/>
                <a:gridCol w="3240000"/>
              </a:tblGrid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FAQ 수정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-FAQ-EDIT-</a:t>
                      </a: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 수정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디렉토리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src/main/webapp/WEB-INF/views/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faq_edit</a:t>
                      </a: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jsp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화면설명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 수정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/>
          <p:nvPr/>
        </p:nvSpPr>
        <p:spPr>
          <a:xfrm>
            <a:off x="11539440" y="3302280"/>
            <a:ext cx="281304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아이디찾기 비밀번호 찾기</a:t>
            </a:r>
            <a:endParaRPr b="0" i="0" sz="16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8640" y="5063040"/>
            <a:ext cx="2114280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/>
          <p:nvPr/>
        </p:nvSpPr>
        <p:spPr>
          <a:xfrm flipH="1" rot="10800000">
            <a:off x="10350720" y="180144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11629800" y="3308400"/>
            <a:ext cx="2598600" cy="3324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7" name="Google Shape;147;p16"/>
          <p:cNvGraphicFramePr/>
          <p:nvPr/>
        </p:nvGraphicFramePr>
        <p:xfrm>
          <a:off x="7264800" y="1241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74750">
                <a:tc>
                  <a:txBody>
                    <a:bodyPr/>
                    <a:lstStyle/>
                    <a:p>
                      <a:pPr indent="-171000" lvl="0" marL="17135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쇼핑몰에 상품을 등록할 페이지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기능요건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957325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Dotum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상품을 등록한다.</a:t>
                      </a:r>
                      <a:b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endParaRPr b="1" sz="900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주요흐름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089075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상품명, 분류, 상품가겨그 상품수량, 상품 옵션, 상품 소개를 입력한다.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이미지를 첨부한다.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상품을 등록한다.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" name="Google Shape;148;p16"/>
          <p:cNvGraphicFramePr/>
          <p:nvPr/>
        </p:nvGraphicFramePr>
        <p:xfrm>
          <a:off x="7264800" y="6379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 명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product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9" name="Google Shape;149;p16"/>
          <p:cNvSpPr/>
          <p:nvPr/>
        </p:nvSpPr>
        <p:spPr>
          <a:xfrm>
            <a:off x="11551680" y="319716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107809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11885760" y="5062680"/>
            <a:ext cx="2114280" cy="4662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1305576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129715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11783160" y="495720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1088064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 flipH="1" rot="10800000">
            <a:off x="10350720" y="239076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10275480" y="172476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10275480" y="230544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10954440" y="378252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60" name="Google Shape;160;p16"/>
          <p:cNvSpPr/>
          <p:nvPr/>
        </p:nvSpPr>
        <p:spPr>
          <a:xfrm flipH="1" rot="10800000">
            <a:off x="10861920" y="3951360"/>
            <a:ext cx="1973880" cy="64620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16"/>
          <p:cNvGrpSpPr/>
          <p:nvPr/>
        </p:nvGrpSpPr>
        <p:grpSpPr>
          <a:xfrm>
            <a:off x="-9867960" y="1099800"/>
            <a:ext cx="1707480" cy="1552320"/>
            <a:chOff x="-9867960" y="1099800"/>
            <a:chExt cx="1707480" cy="1552320"/>
          </a:xfrm>
        </p:grpSpPr>
        <p:grpSp>
          <p:nvGrpSpPr>
            <p:cNvPr id="162" name="Google Shape;162;p16"/>
            <p:cNvGrpSpPr/>
            <p:nvPr/>
          </p:nvGrpSpPr>
          <p:grpSpPr>
            <a:xfrm>
              <a:off x="-9867960" y="1099800"/>
              <a:ext cx="1707480" cy="523080"/>
              <a:chOff x="-9867960" y="1099800"/>
              <a:chExt cx="1707480" cy="523080"/>
            </a:xfrm>
          </p:grpSpPr>
          <p:sp>
            <p:nvSpPr>
              <p:cNvPr id="163" name="Google Shape;163;p16"/>
              <p:cNvSpPr/>
              <p:nvPr/>
            </p:nvSpPr>
            <p:spPr>
              <a:xfrm>
                <a:off x="-9867960" y="1099800"/>
                <a:ext cx="1707480" cy="52308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0F4C8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6"/>
              <p:cNvSpPr/>
              <p:nvPr/>
            </p:nvSpPr>
            <p:spPr>
              <a:xfrm>
                <a:off x="-9772920" y="1192320"/>
                <a:ext cx="1324440" cy="333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600" u="none" cap="none" strike="noStrike">
                    <a:solidFill>
                      <a:srgbClr val="0F4C8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Category 1</a:t>
                </a:r>
                <a:endParaRPr b="0" i="0" sz="1600" u="none" cap="none" strike="noStrike"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  <p:grpSp>
          <p:nvGrpSpPr>
            <p:cNvPr id="165" name="Google Shape;165;p16"/>
            <p:cNvGrpSpPr/>
            <p:nvPr/>
          </p:nvGrpSpPr>
          <p:grpSpPr>
            <a:xfrm>
              <a:off x="-9867960" y="1614240"/>
              <a:ext cx="1707480" cy="523080"/>
              <a:chOff x="-9867960" y="1614240"/>
              <a:chExt cx="1707480" cy="523080"/>
            </a:xfrm>
          </p:grpSpPr>
          <p:sp>
            <p:nvSpPr>
              <p:cNvPr id="166" name="Google Shape;166;p16"/>
              <p:cNvSpPr/>
              <p:nvPr/>
            </p:nvSpPr>
            <p:spPr>
              <a:xfrm>
                <a:off x="-9867960" y="1614240"/>
                <a:ext cx="1707480" cy="52308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0F4C8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>
                <a:off x="-9772920" y="1706400"/>
                <a:ext cx="1324440" cy="333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600" u="none" cap="none" strike="noStrike">
                    <a:solidFill>
                      <a:srgbClr val="0F4C8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Category 2</a:t>
                </a:r>
                <a:endParaRPr b="0" i="0" sz="1600" u="none" cap="none" strike="noStrike"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  <p:grpSp>
          <p:nvGrpSpPr>
            <p:cNvPr id="168" name="Google Shape;168;p16"/>
            <p:cNvGrpSpPr/>
            <p:nvPr/>
          </p:nvGrpSpPr>
          <p:grpSpPr>
            <a:xfrm>
              <a:off x="-9867960" y="2129040"/>
              <a:ext cx="1707480" cy="523080"/>
              <a:chOff x="-9867960" y="2129040"/>
              <a:chExt cx="1707480" cy="523080"/>
            </a:xfrm>
          </p:grpSpPr>
          <p:sp>
            <p:nvSpPr>
              <p:cNvPr id="169" name="Google Shape;169;p16"/>
              <p:cNvSpPr/>
              <p:nvPr/>
            </p:nvSpPr>
            <p:spPr>
              <a:xfrm>
                <a:off x="-9867960" y="2129040"/>
                <a:ext cx="1707480" cy="52308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0F4C8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>
                <a:off x="-9772920" y="2221560"/>
                <a:ext cx="1324440" cy="333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600" u="none" cap="none" strike="noStrike">
                    <a:solidFill>
                      <a:srgbClr val="0F4C8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Category 3</a:t>
                </a:r>
                <a:endParaRPr b="0" i="0" sz="1600" u="none" cap="none" strike="noStrike"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</p:grpSp>
      <p:sp>
        <p:nvSpPr>
          <p:cNvPr id="171" name="Google Shape;171;p16"/>
          <p:cNvSpPr/>
          <p:nvPr/>
        </p:nvSpPr>
        <p:spPr>
          <a:xfrm>
            <a:off x="-8075520" y="1104480"/>
            <a:ext cx="5041080" cy="1980000"/>
          </a:xfrm>
          <a:prstGeom prst="rect">
            <a:avLst/>
          </a:prstGeom>
          <a:solidFill>
            <a:srgbClr val="CCCCCC">
              <a:alpha val="67843"/>
            </a:srgb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900 x 350</a:t>
            </a:r>
            <a:endParaRPr b="0" i="0" sz="30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72" name="Google Shape;172;p16"/>
          <p:cNvSpPr/>
          <p:nvPr/>
        </p:nvSpPr>
        <p:spPr>
          <a:xfrm rot="2700000">
            <a:off x="-7898400" y="1968840"/>
            <a:ext cx="151200" cy="1512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B5C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 flipH="1" rot="-2700000">
            <a:off x="-3339360" y="1968840"/>
            <a:ext cx="151200" cy="1512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B5C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-6358320" y="2899440"/>
            <a:ext cx="359640" cy="45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-5893560" y="2899440"/>
            <a:ext cx="359640" cy="4536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-5428800" y="2899440"/>
            <a:ext cx="359640" cy="4536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-4624200" y="3192120"/>
            <a:ext cx="1589760" cy="908640"/>
          </a:xfrm>
          <a:prstGeom prst="rect">
            <a:avLst/>
          </a:prstGeom>
          <a:solidFill>
            <a:srgbClr val="CCCCCC">
              <a:alpha val="67843"/>
            </a:srgbClr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700 x 400</a:t>
            </a:r>
            <a:endParaRPr b="0" i="0" sz="20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-6350040" y="3192120"/>
            <a:ext cx="1589760" cy="908640"/>
          </a:xfrm>
          <a:prstGeom prst="rect">
            <a:avLst/>
          </a:prstGeom>
          <a:solidFill>
            <a:srgbClr val="CCCCCC">
              <a:alpha val="67843"/>
            </a:srgbClr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700 x 400</a:t>
            </a:r>
            <a:endParaRPr b="0" i="0" sz="20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-8075520" y="3192120"/>
            <a:ext cx="1589760" cy="908640"/>
          </a:xfrm>
          <a:prstGeom prst="rect">
            <a:avLst/>
          </a:prstGeom>
          <a:solidFill>
            <a:srgbClr val="CCCCCC">
              <a:alpha val="67843"/>
            </a:srgbClr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700 x 400</a:t>
            </a:r>
            <a:endParaRPr b="0" i="0" sz="20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180" name="Google Shape;180;p16"/>
          <p:cNvGrpSpPr/>
          <p:nvPr/>
        </p:nvGrpSpPr>
        <p:grpSpPr>
          <a:xfrm>
            <a:off x="-8078400" y="4101480"/>
            <a:ext cx="1592640" cy="1711440"/>
            <a:chOff x="-8078400" y="4101480"/>
            <a:chExt cx="1592640" cy="1711440"/>
          </a:xfrm>
        </p:grpSpPr>
        <p:sp>
          <p:nvSpPr>
            <p:cNvPr id="181" name="Google Shape;181;p16"/>
            <p:cNvSpPr/>
            <p:nvPr/>
          </p:nvSpPr>
          <p:spPr>
            <a:xfrm>
              <a:off x="-8075520" y="4101480"/>
              <a:ext cx="1589760" cy="127944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F4C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-8078400" y="4101480"/>
              <a:ext cx="1324440" cy="333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Item One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-8078400" y="4412160"/>
              <a:ext cx="1324440" cy="272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\1,000,000</a:t>
              </a:r>
              <a:endParaRPr b="0" i="0" sz="12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-8078400" y="4665240"/>
              <a:ext cx="1522440" cy="637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상품설명상품설명</a:t>
              </a:r>
              <a:endParaRPr b="0" i="0" sz="1200" u="none" cap="none" strike="noStrike">
                <a:latin typeface="Gulim"/>
                <a:ea typeface="Gulim"/>
                <a:cs typeface="Gulim"/>
                <a:sym typeface="Gulim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상품설명상품설명</a:t>
              </a:r>
              <a:endParaRPr b="0" i="0" sz="1200" u="none" cap="none" strike="noStrike">
                <a:latin typeface="Gulim"/>
                <a:ea typeface="Gulim"/>
                <a:cs typeface="Gulim"/>
                <a:sym typeface="Gulim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상품설명상품설명</a:t>
              </a:r>
              <a:endParaRPr b="0" i="0" sz="12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-8075520" y="5381280"/>
              <a:ext cx="1589760" cy="431640"/>
            </a:xfrm>
            <a:prstGeom prst="rect">
              <a:avLst/>
            </a:prstGeom>
            <a:solidFill>
              <a:srgbClr val="0F4C81"/>
            </a:solidFill>
            <a:ln cap="flat" cmpd="sng" w="25400">
              <a:solidFill>
                <a:srgbClr val="0F4C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★★★★☆</a:t>
              </a:r>
              <a:endParaRPr b="0" i="0" sz="14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grpSp>
        <p:nvGrpSpPr>
          <p:cNvPr id="186" name="Google Shape;186;p16"/>
          <p:cNvGrpSpPr/>
          <p:nvPr/>
        </p:nvGrpSpPr>
        <p:grpSpPr>
          <a:xfrm>
            <a:off x="-6350400" y="4101480"/>
            <a:ext cx="1592640" cy="1711440"/>
            <a:chOff x="-6350400" y="4101480"/>
            <a:chExt cx="1592640" cy="1711440"/>
          </a:xfrm>
        </p:grpSpPr>
        <p:sp>
          <p:nvSpPr>
            <p:cNvPr id="187" name="Google Shape;187;p16"/>
            <p:cNvSpPr/>
            <p:nvPr/>
          </p:nvSpPr>
          <p:spPr>
            <a:xfrm>
              <a:off x="-6347520" y="4101480"/>
              <a:ext cx="1589760" cy="127944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F4C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-6350400" y="4101480"/>
              <a:ext cx="1324440" cy="333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Item One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-6350400" y="4412160"/>
              <a:ext cx="1324440" cy="272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\1,000,000</a:t>
              </a:r>
              <a:endParaRPr b="0" i="0" sz="12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-6350400" y="4665240"/>
              <a:ext cx="1522440" cy="637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상품설명상품설명</a:t>
              </a:r>
              <a:endParaRPr b="0" i="0" sz="1200" u="none" cap="none" strike="noStrike">
                <a:latin typeface="Gulim"/>
                <a:ea typeface="Gulim"/>
                <a:cs typeface="Gulim"/>
                <a:sym typeface="Gulim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상품설명상품설명</a:t>
              </a:r>
              <a:endParaRPr b="0" i="0" sz="1200" u="none" cap="none" strike="noStrike">
                <a:latin typeface="Gulim"/>
                <a:ea typeface="Gulim"/>
                <a:cs typeface="Gulim"/>
                <a:sym typeface="Gulim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상품설명상품설명</a:t>
              </a:r>
              <a:endParaRPr b="0" i="0" sz="12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-6347520" y="5381280"/>
              <a:ext cx="1589760" cy="431640"/>
            </a:xfrm>
            <a:prstGeom prst="rect">
              <a:avLst/>
            </a:prstGeom>
            <a:solidFill>
              <a:srgbClr val="0F4C81"/>
            </a:solidFill>
            <a:ln cap="flat" cmpd="sng" w="25400">
              <a:solidFill>
                <a:srgbClr val="0F4C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★★★★☆</a:t>
              </a:r>
              <a:endParaRPr b="0" i="0" sz="14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grpSp>
        <p:nvGrpSpPr>
          <p:cNvPr id="192" name="Google Shape;192;p16"/>
          <p:cNvGrpSpPr/>
          <p:nvPr/>
        </p:nvGrpSpPr>
        <p:grpSpPr>
          <a:xfrm>
            <a:off x="-4626720" y="4101480"/>
            <a:ext cx="1592280" cy="1711440"/>
            <a:chOff x="-4626720" y="4101480"/>
            <a:chExt cx="1592280" cy="1711440"/>
          </a:xfrm>
        </p:grpSpPr>
        <p:sp>
          <p:nvSpPr>
            <p:cNvPr id="193" name="Google Shape;193;p16"/>
            <p:cNvSpPr/>
            <p:nvPr/>
          </p:nvSpPr>
          <p:spPr>
            <a:xfrm>
              <a:off x="-4624200" y="4101480"/>
              <a:ext cx="1589760" cy="127944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F4C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-4626720" y="4101480"/>
              <a:ext cx="1324440" cy="333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Item One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-4626720" y="4412160"/>
              <a:ext cx="1324440" cy="272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\1,000,000</a:t>
              </a:r>
              <a:endParaRPr b="0" i="0" sz="12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-4626720" y="4665240"/>
              <a:ext cx="1522440" cy="637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상품설명상품설명</a:t>
              </a:r>
              <a:endParaRPr b="0" i="0" sz="1200" u="none" cap="none" strike="noStrike">
                <a:latin typeface="Gulim"/>
                <a:ea typeface="Gulim"/>
                <a:cs typeface="Gulim"/>
                <a:sym typeface="Gulim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상품설명상품설명</a:t>
              </a:r>
              <a:endParaRPr b="0" i="0" sz="1200" u="none" cap="none" strike="noStrike">
                <a:latin typeface="Gulim"/>
                <a:ea typeface="Gulim"/>
                <a:cs typeface="Gulim"/>
                <a:sym typeface="Gulim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상품설명상품설명</a:t>
              </a:r>
              <a:endParaRPr b="0" i="0" sz="12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-4624200" y="5381280"/>
              <a:ext cx="1589760" cy="431640"/>
            </a:xfrm>
            <a:prstGeom prst="rect">
              <a:avLst/>
            </a:prstGeom>
            <a:solidFill>
              <a:srgbClr val="0F4C81"/>
            </a:solidFill>
            <a:ln cap="flat" cmpd="sng" w="25400">
              <a:solidFill>
                <a:srgbClr val="0F4C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★★★★☆</a:t>
              </a:r>
              <a:endParaRPr b="0" i="0" sz="14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pic>
        <p:nvPicPr>
          <p:cNvPr id="198" name="Google Shape;19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120" y="1512000"/>
            <a:ext cx="6932880" cy="507132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99" name="Google Shape;199;p16"/>
          <p:cNvGraphicFramePr/>
          <p:nvPr/>
        </p:nvGraphicFramePr>
        <p:xfrm>
          <a:off x="165240" y="4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1260000"/>
                <a:gridCol w="3816000"/>
                <a:gridCol w="1260000"/>
                <a:gridCol w="3240000"/>
              </a:tblGrid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상품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ADMIN-P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-ADD</a:t>
                      </a: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-01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상품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디렉토리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src/main/webapp/WEB-INF/views/pruduct_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add</a:t>
                      </a: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.jsp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화면설명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상품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/>
          <p:nvPr/>
        </p:nvSpPr>
        <p:spPr>
          <a:xfrm>
            <a:off x="11539440" y="3302280"/>
            <a:ext cx="281304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아이디찾기 비밀번호 찾기</a:t>
            </a:r>
            <a:endParaRPr b="0" i="0" sz="16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206" name="Google Shape;20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8640" y="5063040"/>
            <a:ext cx="2114280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7"/>
          <p:cNvSpPr/>
          <p:nvPr/>
        </p:nvSpPr>
        <p:spPr>
          <a:xfrm flipH="1" rot="10800000">
            <a:off x="10350720" y="180144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11629800" y="3308400"/>
            <a:ext cx="2598480" cy="33228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9" name="Google Shape;209;p17"/>
          <p:cNvGraphicFramePr/>
          <p:nvPr/>
        </p:nvGraphicFramePr>
        <p:xfrm>
          <a:off x="7264800" y="1241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74750">
                <a:tc>
                  <a:txBody>
                    <a:bodyPr/>
                    <a:lstStyle/>
                    <a:p>
                      <a:pPr indent="-171000" lvl="0" marL="1713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상품을 상세 조회하는 페이지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기능요건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957325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상품을 상세 조회한다.</a:t>
                      </a:r>
                      <a:b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endParaRPr b="1" sz="900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Dotum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상품을 수정한다.</a:t>
                      </a:r>
                      <a:b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endParaRPr b="1" sz="900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Dotum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상품을 삭제한다.</a:t>
                      </a:r>
                      <a:endParaRPr b="1" sz="900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주요흐름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089075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상품을 상세 조회한다.</a:t>
                      </a:r>
                      <a:b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Malgun Gothic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상품을 수정한다.</a:t>
                      </a:r>
                      <a:b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Malgun Gothic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상품을 삭제한다.</a:t>
                      </a:r>
                      <a:b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Malgun Gothic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리스트로 돌아간다.</a:t>
                      </a: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0" name="Google Shape;210;p17"/>
          <p:cNvGraphicFramePr/>
          <p:nvPr/>
        </p:nvGraphicFramePr>
        <p:xfrm>
          <a:off x="7264800" y="6379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 명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product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1" name="Google Shape;211;p17"/>
          <p:cNvSpPr/>
          <p:nvPr/>
        </p:nvSpPr>
        <p:spPr>
          <a:xfrm>
            <a:off x="11551680" y="319716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107809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11885760" y="5062680"/>
            <a:ext cx="2114280" cy="4662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1305576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129715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11783160" y="495720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1088064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"/>
          <p:cNvSpPr/>
          <p:nvPr/>
        </p:nvSpPr>
        <p:spPr>
          <a:xfrm flipH="1" rot="10800000">
            <a:off x="10350720" y="239076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/>
          <p:nvPr/>
        </p:nvSpPr>
        <p:spPr>
          <a:xfrm>
            <a:off x="10275480" y="172476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20" name="Google Shape;220;p17"/>
          <p:cNvSpPr/>
          <p:nvPr/>
        </p:nvSpPr>
        <p:spPr>
          <a:xfrm>
            <a:off x="10275480" y="230544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21" name="Google Shape;221;p17"/>
          <p:cNvSpPr/>
          <p:nvPr/>
        </p:nvSpPr>
        <p:spPr>
          <a:xfrm>
            <a:off x="10954440" y="378252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22" name="Google Shape;222;p17"/>
          <p:cNvSpPr/>
          <p:nvPr/>
        </p:nvSpPr>
        <p:spPr>
          <a:xfrm flipH="1" rot="10800000">
            <a:off x="10861920" y="3951360"/>
            <a:ext cx="1973880" cy="64620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3" name="Google Shape;223;p17"/>
          <p:cNvGrpSpPr/>
          <p:nvPr/>
        </p:nvGrpSpPr>
        <p:grpSpPr>
          <a:xfrm>
            <a:off x="-9867960" y="1099800"/>
            <a:ext cx="1707480" cy="1552320"/>
            <a:chOff x="-9867960" y="1099800"/>
            <a:chExt cx="1707480" cy="1552320"/>
          </a:xfrm>
        </p:grpSpPr>
        <p:grpSp>
          <p:nvGrpSpPr>
            <p:cNvPr id="224" name="Google Shape;224;p17"/>
            <p:cNvGrpSpPr/>
            <p:nvPr/>
          </p:nvGrpSpPr>
          <p:grpSpPr>
            <a:xfrm>
              <a:off x="-9867960" y="1099800"/>
              <a:ext cx="1707480" cy="523080"/>
              <a:chOff x="-9867960" y="1099800"/>
              <a:chExt cx="1707480" cy="523080"/>
            </a:xfrm>
          </p:grpSpPr>
          <p:sp>
            <p:nvSpPr>
              <p:cNvPr id="225" name="Google Shape;225;p17"/>
              <p:cNvSpPr/>
              <p:nvPr/>
            </p:nvSpPr>
            <p:spPr>
              <a:xfrm>
                <a:off x="-9867960" y="1099800"/>
                <a:ext cx="1707480" cy="52308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0F4C8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-9772920" y="1192320"/>
                <a:ext cx="1324440" cy="333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600" u="none" cap="none" strike="noStrike">
                    <a:solidFill>
                      <a:srgbClr val="0F4C8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Category 1</a:t>
                </a:r>
                <a:endParaRPr b="0" i="0" sz="1600" u="none" cap="none" strike="noStrike"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  <p:grpSp>
          <p:nvGrpSpPr>
            <p:cNvPr id="227" name="Google Shape;227;p17"/>
            <p:cNvGrpSpPr/>
            <p:nvPr/>
          </p:nvGrpSpPr>
          <p:grpSpPr>
            <a:xfrm>
              <a:off x="-9867960" y="1614240"/>
              <a:ext cx="1707480" cy="523080"/>
              <a:chOff x="-9867960" y="1614240"/>
              <a:chExt cx="1707480" cy="523080"/>
            </a:xfrm>
          </p:grpSpPr>
          <p:sp>
            <p:nvSpPr>
              <p:cNvPr id="228" name="Google Shape;228;p17"/>
              <p:cNvSpPr/>
              <p:nvPr/>
            </p:nvSpPr>
            <p:spPr>
              <a:xfrm>
                <a:off x="-9867960" y="1614240"/>
                <a:ext cx="1707480" cy="52308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0F4C8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7"/>
              <p:cNvSpPr/>
              <p:nvPr/>
            </p:nvSpPr>
            <p:spPr>
              <a:xfrm>
                <a:off x="-9772920" y="1706400"/>
                <a:ext cx="1324440" cy="333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600" u="none" cap="none" strike="noStrike">
                    <a:solidFill>
                      <a:srgbClr val="0F4C8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Category 2</a:t>
                </a:r>
                <a:endParaRPr b="0" i="0" sz="1600" u="none" cap="none" strike="noStrike"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  <p:grpSp>
          <p:nvGrpSpPr>
            <p:cNvPr id="230" name="Google Shape;230;p17"/>
            <p:cNvGrpSpPr/>
            <p:nvPr/>
          </p:nvGrpSpPr>
          <p:grpSpPr>
            <a:xfrm>
              <a:off x="-9867960" y="2129040"/>
              <a:ext cx="1707480" cy="523080"/>
              <a:chOff x="-9867960" y="2129040"/>
              <a:chExt cx="1707480" cy="523080"/>
            </a:xfrm>
          </p:grpSpPr>
          <p:sp>
            <p:nvSpPr>
              <p:cNvPr id="231" name="Google Shape;231;p17"/>
              <p:cNvSpPr/>
              <p:nvPr/>
            </p:nvSpPr>
            <p:spPr>
              <a:xfrm>
                <a:off x="-9867960" y="2129040"/>
                <a:ext cx="1707480" cy="52308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0F4C8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>
                <a:off x="-9772920" y="2221560"/>
                <a:ext cx="1324440" cy="333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600" u="none" cap="none" strike="noStrike">
                    <a:solidFill>
                      <a:srgbClr val="0F4C8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Category 3</a:t>
                </a:r>
                <a:endParaRPr b="0" i="0" sz="1600" u="none" cap="none" strike="noStrike"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</p:grpSp>
      <p:sp>
        <p:nvSpPr>
          <p:cNvPr id="233" name="Google Shape;233;p17"/>
          <p:cNvSpPr/>
          <p:nvPr/>
        </p:nvSpPr>
        <p:spPr>
          <a:xfrm>
            <a:off x="-8075520" y="1104480"/>
            <a:ext cx="5041080" cy="1980000"/>
          </a:xfrm>
          <a:prstGeom prst="rect">
            <a:avLst/>
          </a:prstGeom>
          <a:solidFill>
            <a:srgbClr val="CCCCCC">
              <a:alpha val="67843"/>
            </a:srgb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900 x 350</a:t>
            </a:r>
            <a:endParaRPr b="0" i="0" sz="30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34" name="Google Shape;234;p17"/>
          <p:cNvSpPr/>
          <p:nvPr/>
        </p:nvSpPr>
        <p:spPr>
          <a:xfrm rot="2700000">
            <a:off x="-7898400" y="1968840"/>
            <a:ext cx="151200" cy="1512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B5C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"/>
          <p:cNvSpPr/>
          <p:nvPr/>
        </p:nvSpPr>
        <p:spPr>
          <a:xfrm flipH="1" rot="-2700000">
            <a:off x="-3339360" y="1968840"/>
            <a:ext cx="151200" cy="1512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B5C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7"/>
          <p:cNvSpPr/>
          <p:nvPr/>
        </p:nvSpPr>
        <p:spPr>
          <a:xfrm>
            <a:off x="-6358320" y="2899440"/>
            <a:ext cx="359640" cy="45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"/>
          <p:cNvSpPr/>
          <p:nvPr/>
        </p:nvSpPr>
        <p:spPr>
          <a:xfrm>
            <a:off x="-5893560" y="2899440"/>
            <a:ext cx="359640" cy="4536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7"/>
          <p:cNvSpPr/>
          <p:nvPr/>
        </p:nvSpPr>
        <p:spPr>
          <a:xfrm>
            <a:off x="-5428800" y="2899440"/>
            <a:ext cx="359640" cy="4536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7"/>
          <p:cNvSpPr/>
          <p:nvPr/>
        </p:nvSpPr>
        <p:spPr>
          <a:xfrm>
            <a:off x="-4624200" y="3192120"/>
            <a:ext cx="1589760" cy="908640"/>
          </a:xfrm>
          <a:prstGeom prst="rect">
            <a:avLst/>
          </a:prstGeom>
          <a:solidFill>
            <a:srgbClr val="CCCCCC">
              <a:alpha val="67843"/>
            </a:srgbClr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700 x 400</a:t>
            </a:r>
            <a:endParaRPr b="0" i="0" sz="20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-6350040" y="3192120"/>
            <a:ext cx="1589760" cy="908640"/>
          </a:xfrm>
          <a:prstGeom prst="rect">
            <a:avLst/>
          </a:prstGeom>
          <a:solidFill>
            <a:srgbClr val="CCCCCC">
              <a:alpha val="67843"/>
            </a:srgbClr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700 x 400</a:t>
            </a:r>
            <a:endParaRPr b="0" i="0" sz="20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41" name="Google Shape;241;p17"/>
          <p:cNvSpPr/>
          <p:nvPr/>
        </p:nvSpPr>
        <p:spPr>
          <a:xfrm>
            <a:off x="-8075520" y="3192120"/>
            <a:ext cx="1589760" cy="908640"/>
          </a:xfrm>
          <a:prstGeom prst="rect">
            <a:avLst/>
          </a:prstGeom>
          <a:solidFill>
            <a:srgbClr val="CCCCCC">
              <a:alpha val="67843"/>
            </a:srgbClr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700 x 400</a:t>
            </a:r>
            <a:endParaRPr b="0" i="0" sz="20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242" name="Google Shape;242;p17"/>
          <p:cNvGrpSpPr/>
          <p:nvPr/>
        </p:nvGrpSpPr>
        <p:grpSpPr>
          <a:xfrm>
            <a:off x="-8078400" y="4101480"/>
            <a:ext cx="1592640" cy="1711440"/>
            <a:chOff x="-8078400" y="4101480"/>
            <a:chExt cx="1592640" cy="1711440"/>
          </a:xfrm>
        </p:grpSpPr>
        <p:sp>
          <p:nvSpPr>
            <p:cNvPr id="243" name="Google Shape;243;p17"/>
            <p:cNvSpPr/>
            <p:nvPr/>
          </p:nvSpPr>
          <p:spPr>
            <a:xfrm>
              <a:off x="-8075520" y="4101480"/>
              <a:ext cx="1589760" cy="127944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F4C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-8078400" y="4101480"/>
              <a:ext cx="1324440" cy="333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Item One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-8078400" y="4412160"/>
              <a:ext cx="1324440" cy="272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\1,000,000</a:t>
              </a:r>
              <a:endParaRPr b="0" i="0" sz="12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-8078400" y="4665240"/>
              <a:ext cx="1522440" cy="637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상품설명상품설명</a:t>
              </a:r>
              <a:endParaRPr b="0" i="0" sz="1200" u="none" cap="none" strike="noStrike">
                <a:latin typeface="Gulim"/>
                <a:ea typeface="Gulim"/>
                <a:cs typeface="Gulim"/>
                <a:sym typeface="Gulim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상품설명상품설명</a:t>
              </a:r>
              <a:endParaRPr b="0" i="0" sz="1200" u="none" cap="none" strike="noStrike">
                <a:latin typeface="Gulim"/>
                <a:ea typeface="Gulim"/>
                <a:cs typeface="Gulim"/>
                <a:sym typeface="Gulim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상품설명상품설명</a:t>
              </a:r>
              <a:endParaRPr b="0" i="0" sz="12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-8075520" y="5381280"/>
              <a:ext cx="1589760" cy="431640"/>
            </a:xfrm>
            <a:prstGeom prst="rect">
              <a:avLst/>
            </a:prstGeom>
            <a:solidFill>
              <a:srgbClr val="0F4C81"/>
            </a:solidFill>
            <a:ln cap="flat" cmpd="sng" w="25400">
              <a:solidFill>
                <a:srgbClr val="0F4C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★★★★☆</a:t>
              </a:r>
              <a:endParaRPr b="0" i="0" sz="14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grpSp>
        <p:nvGrpSpPr>
          <p:cNvPr id="248" name="Google Shape;248;p17"/>
          <p:cNvGrpSpPr/>
          <p:nvPr/>
        </p:nvGrpSpPr>
        <p:grpSpPr>
          <a:xfrm>
            <a:off x="-6350400" y="4101480"/>
            <a:ext cx="1592640" cy="1711440"/>
            <a:chOff x="-6350400" y="4101480"/>
            <a:chExt cx="1592640" cy="1711440"/>
          </a:xfrm>
        </p:grpSpPr>
        <p:sp>
          <p:nvSpPr>
            <p:cNvPr id="249" name="Google Shape;249;p17"/>
            <p:cNvSpPr/>
            <p:nvPr/>
          </p:nvSpPr>
          <p:spPr>
            <a:xfrm>
              <a:off x="-6347520" y="4101480"/>
              <a:ext cx="1589760" cy="127944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F4C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-6350400" y="4101480"/>
              <a:ext cx="1324440" cy="333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Item One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-6350400" y="4412160"/>
              <a:ext cx="1324440" cy="272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\1,000,000</a:t>
              </a:r>
              <a:endParaRPr b="0" i="0" sz="12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-6350400" y="4665240"/>
              <a:ext cx="1522440" cy="637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상품설명상품설명</a:t>
              </a:r>
              <a:endParaRPr b="0" i="0" sz="1200" u="none" cap="none" strike="noStrike">
                <a:latin typeface="Gulim"/>
                <a:ea typeface="Gulim"/>
                <a:cs typeface="Gulim"/>
                <a:sym typeface="Gulim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상품설명상품설명</a:t>
              </a:r>
              <a:endParaRPr b="0" i="0" sz="1200" u="none" cap="none" strike="noStrike">
                <a:latin typeface="Gulim"/>
                <a:ea typeface="Gulim"/>
                <a:cs typeface="Gulim"/>
                <a:sym typeface="Gulim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상품설명상품설명</a:t>
              </a:r>
              <a:endParaRPr b="0" i="0" sz="12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-6347520" y="5381280"/>
              <a:ext cx="1589760" cy="431640"/>
            </a:xfrm>
            <a:prstGeom prst="rect">
              <a:avLst/>
            </a:prstGeom>
            <a:solidFill>
              <a:srgbClr val="0F4C81"/>
            </a:solidFill>
            <a:ln cap="flat" cmpd="sng" w="25400">
              <a:solidFill>
                <a:srgbClr val="0F4C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★★★★☆</a:t>
              </a:r>
              <a:endParaRPr b="0" i="0" sz="14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grpSp>
        <p:nvGrpSpPr>
          <p:cNvPr id="254" name="Google Shape;254;p17"/>
          <p:cNvGrpSpPr/>
          <p:nvPr/>
        </p:nvGrpSpPr>
        <p:grpSpPr>
          <a:xfrm>
            <a:off x="-4626720" y="4101480"/>
            <a:ext cx="1592280" cy="1711440"/>
            <a:chOff x="-4626720" y="4101480"/>
            <a:chExt cx="1592280" cy="1711440"/>
          </a:xfrm>
        </p:grpSpPr>
        <p:sp>
          <p:nvSpPr>
            <p:cNvPr id="255" name="Google Shape;255;p17"/>
            <p:cNvSpPr/>
            <p:nvPr/>
          </p:nvSpPr>
          <p:spPr>
            <a:xfrm>
              <a:off x="-4624200" y="4101480"/>
              <a:ext cx="1589760" cy="127944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F4C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-4626720" y="4101480"/>
              <a:ext cx="1324440" cy="333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Item One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-4626720" y="4412160"/>
              <a:ext cx="1324440" cy="272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\1,000,000</a:t>
              </a:r>
              <a:endParaRPr b="0" i="0" sz="12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-4626720" y="4665240"/>
              <a:ext cx="1522440" cy="637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상품설명상품설명</a:t>
              </a:r>
              <a:endParaRPr b="0" i="0" sz="1200" u="none" cap="none" strike="noStrike">
                <a:latin typeface="Gulim"/>
                <a:ea typeface="Gulim"/>
                <a:cs typeface="Gulim"/>
                <a:sym typeface="Gulim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상품설명상품설명</a:t>
              </a:r>
              <a:endParaRPr b="0" i="0" sz="1200" u="none" cap="none" strike="noStrike">
                <a:latin typeface="Gulim"/>
                <a:ea typeface="Gulim"/>
                <a:cs typeface="Gulim"/>
                <a:sym typeface="Gulim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상품설명상품설명</a:t>
              </a:r>
              <a:endParaRPr b="0" i="0" sz="12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-4624200" y="5381280"/>
              <a:ext cx="1589760" cy="431640"/>
            </a:xfrm>
            <a:prstGeom prst="rect">
              <a:avLst/>
            </a:prstGeom>
            <a:solidFill>
              <a:srgbClr val="0F4C81"/>
            </a:solidFill>
            <a:ln cap="flat" cmpd="sng" w="25400">
              <a:solidFill>
                <a:srgbClr val="0F4C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★★★★☆</a:t>
              </a:r>
              <a:endParaRPr b="0" i="0" sz="14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pic>
        <p:nvPicPr>
          <p:cNvPr id="260" name="Google Shape;26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520" y="1431000"/>
            <a:ext cx="6783480" cy="4833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1" name="Google Shape;261;p17"/>
          <p:cNvSpPr/>
          <p:nvPr/>
        </p:nvSpPr>
        <p:spPr>
          <a:xfrm>
            <a:off x="11551680" y="3197160"/>
            <a:ext cx="161700" cy="161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262" name="Google Shape;262;p17"/>
          <p:cNvGraphicFramePr/>
          <p:nvPr/>
        </p:nvGraphicFramePr>
        <p:xfrm>
          <a:off x="165240" y="4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1260000"/>
                <a:gridCol w="3816000"/>
                <a:gridCol w="1260000"/>
                <a:gridCol w="3240000"/>
              </a:tblGrid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상품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ADMIN-P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-DETAIL</a:t>
                      </a: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-01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상품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디렉토리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src/main/webapp/WEB-INF/views/pruduct_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detail</a:t>
                      </a: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.jsp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화면설명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상품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63" name="Google Shape;26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08800" y="5063050"/>
            <a:ext cx="4247640" cy="8856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"/>
          <p:cNvSpPr/>
          <p:nvPr/>
        </p:nvSpPr>
        <p:spPr>
          <a:xfrm>
            <a:off x="11539440" y="3302280"/>
            <a:ext cx="281304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아이디찾기 비밀번호 찾기</a:t>
            </a:r>
            <a:endParaRPr b="0" i="0" sz="16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270" name="Google Shape;27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8640" y="5063040"/>
            <a:ext cx="2114280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8"/>
          <p:cNvSpPr/>
          <p:nvPr/>
        </p:nvSpPr>
        <p:spPr>
          <a:xfrm flipH="1" rot="10800000">
            <a:off x="10350720" y="180144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8"/>
          <p:cNvSpPr/>
          <p:nvPr/>
        </p:nvSpPr>
        <p:spPr>
          <a:xfrm>
            <a:off x="11629800" y="3308400"/>
            <a:ext cx="2598480" cy="33228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3" name="Google Shape;273;p18"/>
          <p:cNvGraphicFramePr/>
          <p:nvPr/>
        </p:nvGraphicFramePr>
        <p:xfrm>
          <a:off x="7264800" y="1241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74750">
                <a:tc>
                  <a:txBody>
                    <a:bodyPr/>
                    <a:lstStyle/>
                    <a:p>
                      <a:pPr indent="-171000" lvl="0" marL="1713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상품을 수정하는 페이지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기능요건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957325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등록된 상품의 정보를 수정한다.</a:t>
                      </a:r>
                      <a:b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endParaRPr b="1" sz="900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Dotum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등록된 이미지를 수정한다.</a:t>
                      </a:r>
                      <a:endParaRPr b="1" sz="900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주요흐름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089075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상품 정보를 수정한다.</a:t>
                      </a:r>
                      <a:b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Malgun Gothic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버튼을 클릭한다.</a:t>
                      </a: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4" name="Google Shape;274;p18"/>
          <p:cNvGraphicFramePr/>
          <p:nvPr/>
        </p:nvGraphicFramePr>
        <p:xfrm>
          <a:off x="7264800" y="6379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 명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product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5" name="Google Shape;275;p18"/>
          <p:cNvSpPr/>
          <p:nvPr/>
        </p:nvSpPr>
        <p:spPr>
          <a:xfrm>
            <a:off x="11551680" y="319716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76" name="Google Shape;276;p18"/>
          <p:cNvSpPr/>
          <p:nvPr/>
        </p:nvSpPr>
        <p:spPr>
          <a:xfrm>
            <a:off x="107809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77" name="Google Shape;277;p18"/>
          <p:cNvSpPr/>
          <p:nvPr/>
        </p:nvSpPr>
        <p:spPr>
          <a:xfrm>
            <a:off x="11885760" y="5062680"/>
            <a:ext cx="2114280" cy="4662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8"/>
          <p:cNvSpPr/>
          <p:nvPr/>
        </p:nvSpPr>
        <p:spPr>
          <a:xfrm>
            <a:off x="1305576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"/>
          <p:cNvSpPr/>
          <p:nvPr/>
        </p:nvSpPr>
        <p:spPr>
          <a:xfrm>
            <a:off x="129715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80" name="Google Shape;280;p18"/>
          <p:cNvSpPr/>
          <p:nvPr/>
        </p:nvSpPr>
        <p:spPr>
          <a:xfrm>
            <a:off x="11783160" y="495720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81" name="Google Shape;281;p18"/>
          <p:cNvSpPr/>
          <p:nvPr/>
        </p:nvSpPr>
        <p:spPr>
          <a:xfrm>
            <a:off x="1088064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8"/>
          <p:cNvSpPr/>
          <p:nvPr/>
        </p:nvSpPr>
        <p:spPr>
          <a:xfrm flipH="1" rot="10800000">
            <a:off x="10350720" y="239076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8"/>
          <p:cNvSpPr/>
          <p:nvPr/>
        </p:nvSpPr>
        <p:spPr>
          <a:xfrm>
            <a:off x="10275480" y="172476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84" name="Google Shape;284;p18"/>
          <p:cNvSpPr/>
          <p:nvPr/>
        </p:nvSpPr>
        <p:spPr>
          <a:xfrm>
            <a:off x="10275480" y="230544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85" name="Google Shape;285;p18"/>
          <p:cNvSpPr/>
          <p:nvPr/>
        </p:nvSpPr>
        <p:spPr>
          <a:xfrm>
            <a:off x="10954440" y="378252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86" name="Google Shape;286;p18"/>
          <p:cNvSpPr/>
          <p:nvPr/>
        </p:nvSpPr>
        <p:spPr>
          <a:xfrm flipH="1" rot="10800000">
            <a:off x="10861920" y="3951360"/>
            <a:ext cx="1973880" cy="64620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8"/>
          <p:cNvGrpSpPr/>
          <p:nvPr/>
        </p:nvGrpSpPr>
        <p:grpSpPr>
          <a:xfrm>
            <a:off x="-9867960" y="1099800"/>
            <a:ext cx="1707480" cy="1552320"/>
            <a:chOff x="-9867960" y="1099800"/>
            <a:chExt cx="1707480" cy="1552320"/>
          </a:xfrm>
        </p:grpSpPr>
        <p:grpSp>
          <p:nvGrpSpPr>
            <p:cNvPr id="288" name="Google Shape;288;p18"/>
            <p:cNvGrpSpPr/>
            <p:nvPr/>
          </p:nvGrpSpPr>
          <p:grpSpPr>
            <a:xfrm>
              <a:off x="-9867960" y="1099800"/>
              <a:ext cx="1707480" cy="523080"/>
              <a:chOff x="-9867960" y="1099800"/>
              <a:chExt cx="1707480" cy="523080"/>
            </a:xfrm>
          </p:grpSpPr>
          <p:sp>
            <p:nvSpPr>
              <p:cNvPr id="289" name="Google Shape;289;p18"/>
              <p:cNvSpPr/>
              <p:nvPr/>
            </p:nvSpPr>
            <p:spPr>
              <a:xfrm>
                <a:off x="-9867960" y="1099800"/>
                <a:ext cx="1707480" cy="52308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0F4C8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8"/>
              <p:cNvSpPr/>
              <p:nvPr/>
            </p:nvSpPr>
            <p:spPr>
              <a:xfrm>
                <a:off x="-9772920" y="1192320"/>
                <a:ext cx="1324440" cy="333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600" u="none" cap="none" strike="noStrike">
                    <a:solidFill>
                      <a:srgbClr val="0F4C8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Category 1</a:t>
                </a:r>
                <a:endParaRPr b="0" i="0" sz="1600" u="none" cap="none" strike="noStrike"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  <p:grpSp>
          <p:nvGrpSpPr>
            <p:cNvPr id="291" name="Google Shape;291;p18"/>
            <p:cNvGrpSpPr/>
            <p:nvPr/>
          </p:nvGrpSpPr>
          <p:grpSpPr>
            <a:xfrm>
              <a:off x="-9867960" y="1614240"/>
              <a:ext cx="1707480" cy="523080"/>
              <a:chOff x="-9867960" y="1614240"/>
              <a:chExt cx="1707480" cy="523080"/>
            </a:xfrm>
          </p:grpSpPr>
          <p:sp>
            <p:nvSpPr>
              <p:cNvPr id="292" name="Google Shape;292;p18"/>
              <p:cNvSpPr/>
              <p:nvPr/>
            </p:nvSpPr>
            <p:spPr>
              <a:xfrm>
                <a:off x="-9867960" y="1614240"/>
                <a:ext cx="1707480" cy="52308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0F4C8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8"/>
              <p:cNvSpPr/>
              <p:nvPr/>
            </p:nvSpPr>
            <p:spPr>
              <a:xfrm>
                <a:off x="-9772920" y="1706400"/>
                <a:ext cx="1324440" cy="333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600" u="none" cap="none" strike="noStrike">
                    <a:solidFill>
                      <a:srgbClr val="0F4C8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Category 2</a:t>
                </a:r>
                <a:endParaRPr b="0" i="0" sz="1600" u="none" cap="none" strike="noStrike"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  <p:grpSp>
          <p:nvGrpSpPr>
            <p:cNvPr id="294" name="Google Shape;294;p18"/>
            <p:cNvGrpSpPr/>
            <p:nvPr/>
          </p:nvGrpSpPr>
          <p:grpSpPr>
            <a:xfrm>
              <a:off x="-9867960" y="2129040"/>
              <a:ext cx="1707480" cy="523080"/>
              <a:chOff x="-9867960" y="2129040"/>
              <a:chExt cx="1707480" cy="523080"/>
            </a:xfrm>
          </p:grpSpPr>
          <p:sp>
            <p:nvSpPr>
              <p:cNvPr id="295" name="Google Shape;295;p18"/>
              <p:cNvSpPr/>
              <p:nvPr/>
            </p:nvSpPr>
            <p:spPr>
              <a:xfrm>
                <a:off x="-9867960" y="2129040"/>
                <a:ext cx="1707480" cy="52308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0F4C8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8"/>
              <p:cNvSpPr/>
              <p:nvPr/>
            </p:nvSpPr>
            <p:spPr>
              <a:xfrm>
                <a:off x="-9772920" y="2221560"/>
                <a:ext cx="1324440" cy="333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600" u="none" cap="none" strike="noStrike">
                    <a:solidFill>
                      <a:srgbClr val="0F4C8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Category 3</a:t>
                </a:r>
                <a:endParaRPr b="0" i="0" sz="1600" u="none" cap="none" strike="noStrike"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</p:grpSp>
      <p:sp>
        <p:nvSpPr>
          <p:cNvPr id="297" name="Google Shape;297;p18"/>
          <p:cNvSpPr/>
          <p:nvPr/>
        </p:nvSpPr>
        <p:spPr>
          <a:xfrm>
            <a:off x="-8075520" y="1104480"/>
            <a:ext cx="5041080" cy="1980000"/>
          </a:xfrm>
          <a:prstGeom prst="rect">
            <a:avLst/>
          </a:prstGeom>
          <a:solidFill>
            <a:srgbClr val="CCCCCC">
              <a:alpha val="67843"/>
            </a:srgb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900 x 350</a:t>
            </a:r>
            <a:endParaRPr b="0" i="0" sz="30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98" name="Google Shape;298;p18"/>
          <p:cNvSpPr/>
          <p:nvPr/>
        </p:nvSpPr>
        <p:spPr>
          <a:xfrm rot="2700000">
            <a:off x="-7898400" y="1968840"/>
            <a:ext cx="151200" cy="1512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B5C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8"/>
          <p:cNvSpPr/>
          <p:nvPr/>
        </p:nvSpPr>
        <p:spPr>
          <a:xfrm flipH="1" rot="-2700000">
            <a:off x="-3339360" y="1968840"/>
            <a:ext cx="151200" cy="1512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B5C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8"/>
          <p:cNvSpPr/>
          <p:nvPr/>
        </p:nvSpPr>
        <p:spPr>
          <a:xfrm>
            <a:off x="-6358320" y="2899440"/>
            <a:ext cx="359640" cy="45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8"/>
          <p:cNvSpPr/>
          <p:nvPr/>
        </p:nvSpPr>
        <p:spPr>
          <a:xfrm>
            <a:off x="-5893560" y="2899440"/>
            <a:ext cx="359640" cy="4536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8"/>
          <p:cNvSpPr/>
          <p:nvPr/>
        </p:nvSpPr>
        <p:spPr>
          <a:xfrm>
            <a:off x="-5428800" y="2899440"/>
            <a:ext cx="359640" cy="4536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8"/>
          <p:cNvSpPr/>
          <p:nvPr/>
        </p:nvSpPr>
        <p:spPr>
          <a:xfrm>
            <a:off x="-4624200" y="3192120"/>
            <a:ext cx="1589760" cy="908640"/>
          </a:xfrm>
          <a:prstGeom prst="rect">
            <a:avLst/>
          </a:prstGeom>
          <a:solidFill>
            <a:srgbClr val="CCCCCC">
              <a:alpha val="67843"/>
            </a:srgbClr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700 x 400</a:t>
            </a:r>
            <a:endParaRPr b="0" i="0" sz="20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04" name="Google Shape;304;p18"/>
          <p:cNvSpPr/>
          <p:nvPr/>
        </p:nvSpPr>
        <p:spPr>
          <a:xfrm>
            <a:off x="-6350040" y="3192120"/>
            <a:ext cx="1589760" cy="908640"/>
          </a:xfrm>
          <a:prstGeom prst="rect">
            <a:avLst/>
          </a:prstGeom>
          <a:solidFill>
            <a:srgbClr val="CCCCCC">
              <a:alpha val="67843"/>
            </a:srgbClr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700 x 400</a:t>
            </a:r>
            <a:endParaRPr b="0" i="0" sz="20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05" name="Google Shape;305;p18"/>
          <p:cNvSpPr/>
          <p:nvPr/>
        </p:nvSpPr>
        <p:spPr>
          <a:xfrm>
            <a:off x="-8075520" y="3192120"/>
            <a:ext cx="1589760" cy="908640"/>
          </a:xfrm>
          <a:prstGeom prst="rect">
            <a:avLst/>
          </a:prstGeom>
          <a:solidFill>
            <a:srgbClr val="CCCCCC">
              <a:alpha val="67843"/>
            </a:srgbClr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700 x 400</a:t>
            </a:r>
            <a:endParaRPr b="0" i="0" sz="20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306" name="Google Shape;306;p18"/>
          <p:cNvGrpSpPr/>
          <p:nvPr/>
        </p:nvGrpSpPr>
        <p:grpSpPr>
          <a:xfrm>
            <a:off x="-8078400" y="4101480"/>
            <a:ext cx="1592640" cy="1711440"/>
            <a:chOff x="-8078400" y="4101480"/>
            <a:chExt cx="1592640" cy="1711440"/>
          </a:xfrm>
        </p:grpSpPr>
        <p:sp>
          <p:nvSpPr>
            <p:cNvPr id="307" name="Google Shape;307;p18"/>
            <p:cNvSpPr/>
            <p:nvPr/>
          </p:nvSpPr>
          <p:spPr>
            <a:xfrm>
              <a:off x="-8075520" y="4101480"/>
              <a:ext cx="1589760" cy="127944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F4C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-8078400" y="4101480"/>
              <a:ext cx="1324440" cy="333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Item One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-8078400" y="4412160"/>
              <a:ext cx="1324440" cy="272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\1,000,000</a:t>
              </a:r>
              <a:endParaRPr b="0" i="0" sz="12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-8078400" y="4665240"/>
              <a:ext cx="1522440" cy="637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상품설명상품설명</a:t>
              </a:r>
              <a:endParaRPr b="0" i="0" sz="1200" u="none" cap="none" strike="noStrike">
                <a:latin typeface="Gulim"/>
                <a:ea typeface="Gulim"/>
                <a:cs typeface="Gulim"/>
                <a:sym typeface="Gulim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상품설명상품설명</a:t>
              </a:r>
              <a:endParaRPr b="0" i="0" sz="1200" u="none" cap="none" strike="noStrike">
                <a:latin typeface="Gulim"/>
                <a:ea typeface="Gulim"/>
                <a:cs typeface="Gulim"/>
                <a:sym typeface="Gulim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상품설명상품설명</a:t>
              </a:r>
              <a:endParaRPr b="0" i="0" sz="12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-8075520" y="5381280"/>
              <a:ext cx="1589760" cy="431640"/>
            </a:xfrm>
            <a:prstGeom prst="rect">
              <a:avLst/>
            </a:prstGeom>
            <a:solidFill>
              <a:srgbClr val="0F4C81"/>
            </a:solidFill>
            <a:ln cap="flat" cmpd="sng" w="25400">
              <a:solidFill>
                <a:srgbClr val="0F4C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★★★★☆</a:t>
              </a:r>
              <a:endParaRPr b="0" i="0" sz="14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grpSp>
        <p:nvGrpSpPr>
          <p:cNvPr id="312" name="Google Shape;312;p18"/>
          <p:cNvGrpSpPr/>
          <p:nvPr/>
        </p:nvGrpSpPr>
        <p:grpSpPr>
          <a:xfrm>
            <a:off x="-6350400" y="4101480"/>
            <a:ext cx="1592640" cy="1711440"/>
            <a:chOff x="-6350400" y="4101480"/>
            <a:chExt cx="1592640" cy="1711440"/>
          </a:xfrm>
        </p:grpSpPr>
        <p:sp>
          <p:nvSpPr>
            <p:cNvPr id="313" name="Google Shape;313;p18"/>
            <p:cNvSpPr/>
            <p:nvPr/>
          </p:nvSpPr>
          <p:spPr>
            <a:xfrm>
              <a:off x="-6347520" y="4101480"/>
              <a:ext cx="1589760" cy="127944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F4C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-6350400" y="4101480"/>
              <a:ext cx="1324440" cy="333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Item One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-6350400" y="4412160"/>
              <a:ext cx="1324440" cy="272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\1,000,000</a:t>
              </a:r>
              <a:endParaRPr b="0" i="0" sz="12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-6350400" y="4665240"/>
              <a:ext cx="1522440" cy="637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상품설명상품설명</a:t>
              </a:r>
              <a:endParaRPr b="0" i="0" sz="1200" u="none" cap="none" strike="noStrike">
                <a:latin typeface="Gulim"/>
                <a:ea typeface="Gulim"/>
                <a:cs typeface="Gulim"/>
                <a:sym typeface="Gulim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상품설명상품설명</a:t>
              </a:r>
              <a:endParaRPr b="0" i="0" sz="1200" u="none" cap="none" strike="noStrike">
                <a:latin typeface="Gulim"/>
                <a:ea typeface="Gulim"/>
                <a:cs typeface="Gulim"/>
                <a:sym typeface="Gulim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상품설명상품설명</a:t>
              </a:r>
              <a:endParaRPr b="0" i="0" sz="12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-6347520" y="5381280"/>
              <a:ext cx="1589760" cy="431640"/>
            </a:xfrm>
            <a:prstGeom prst="rect">
              <a:avLst/>
            </a:prstGeom>
            <a:solidFill>
              <a:srgbClr val="0F4C81"/>
            </a:solidFill>
            <a:ln cap="flat" cmpd="sng" w="25400">
              <a:solidFill>
                <a:srgbClr val="0F4C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★★★★☆</a:t>
              </a:r>
              <a:endParaRPr b="0" i="0" sz="14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grpSp>
        <p:nvGrpSpPr>
          <p:cNvPr id="318" name="Google Shape;318;p18"/>
          <p:cNvGrpSpPr/>
          <p:nvPr/>
        </p:nvGrpSpPr>
        <p:grpSpPr>
          <a:xfrm>
            <a:off x="-4626720" y="4101480"/>
            <a:ext cx="1592280" cy="1711440"/>
            <a:chOff x="-4626720" y="4101480"/>
            <a:chExt cx="1592280" cy="1711440"/>
          </a:xfrm>
        </p:grpSpPr>
        <p:sp>
          <p:nvSpPr>
            <p:cNvPr id="319" name="Google Shape;319;p18"/>
            <p:cNvSpPr/>
            <p:nvPr/>
          </p:nvSpPr>
          <p:spPr>
            <a:xfrm>
              <a:off x="-4624200" y="4101480"/>
              <a:ext cx="1589760" cy="127944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F4C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-4626720" y="4101480"/>
              <a:ext cx="1324440" cy="333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Item One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-4626720" y="4412160"/>
              <a:ext cx="1324440" cy="272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\1,000,000</a:t>
              </a:r>
              <a:endParaRPr b="0" i="0" sz="12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-4626720" y="4665240"/>
              <a:ext cx="1522440" cy="637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상품설명상품설명</a:t>
              </a:r>
              <a:endParaRPr b="0" i="0" sz="1200" u="none" cap="none" strike="noStrike">
                <a:latin typeface="Gulim"/>
                <a:ea typeface="Gulim"/>
                <a:cs typeface="Gulim"/>
                <a:sym typeface="Gulim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상품설명상품설명</a:t>
              </a:r>
              <a:endParaRPr b="0" i="0" sz="1200" u="none" cap="none" strike="noStrike">
                <a:latin typeface="Gulim"/>
                <a:ea typeface="Gulim"/>
                <a:cs typeface="Gulim"/>
                <a:sym typeface="Gulim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상품설명상품설명</a:t>
              </a:r>
              <a:endParaRPr b="0" i="0" sz="12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-4624200" y="5381280"/>
              <a:ext cx="1589760" cy="431640"/>
            </a:xfrm>
            <a:prstGeom prst="rect">
              <a:avLst/>
            </a:prstGeom>
            <a:solidFill>
              <a:srgbClr val="0F4C81"/>
            </a:solidFill>
            <a:ln cap="flat" cmpd="sng" w="25400">
              <a:solidFill>
                <a:srgbClr val="0F4C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★★★★☆</a:t>
              </a:r>
              <a:endParaRPr b="0" i="0" sz="14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pic>
        <p:nvPicPr>
          <p:cNvPr id="324" name="Google Shape;32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2520" y="1440000"/>
            <a:ext cx="4551480" cy="50472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325" name="Google Shape;325;p18"/>
          <p:cNvGraphicFramePr/>
          <p:nvPr/>
        </p:nvGraphicFramePr>
        <p:xfrm>
          <a:off x="165240" y="4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1260000"/>
                <a:gridCol w="3816000"/>
                <a:gridCol w="1260000"/>
                <a:gridCol w="3240000"/>
              </a:tblGrid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상품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ADMIN-P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-EDIT</a:t>
                      </a: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-01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상품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디렉토리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src/main/webapp/WEB-INF/views/pruduct_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edit.</a:t>
                      </a: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jsp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화면설명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상품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/>
          <p:nvPr/>
        </p:nvSpPr>
        <p:spPr>
          <a:xfrm>
            <a:off x="11539440" y="3302280"/>
            <a:ext cx="281304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아이디찾기 비밀번호 찾기</a:t>
            </a:r>
            <a:endParaRPr b="0" i="0" sz="16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332" name="Google Shape;332;p19"/>
          <p:cNvGrpSpPr/>
          <p:nvPr/>
        </p:nvGrpSpPr>
        <p:grpSpPr>
          <a:xfrm>
            <a:off x="10891800" y="3943800"/>
            <a:ext cx="4107600" cy="646920"/>
            <a:chOff x="10891800" y="3943800"/>
            <a:chExt cx="4107600" cy="646920"/>
          </a:xfrm>
        </p:grpSpPr>
        <p:sp>
          <p:nvSpPr>
            <p:cNvPr id="333" name="Google Shape;333;p19"/>
            <p:cNvSpPr/>
            <p:nvPr/>
          </p:nvSpPr>
          <p:spPr>
            <a:xfrm>
              <a:off x="10891800" y="3943800"/>
              <a:ext cx="1943640" cy="646920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13055760" y="3943800"/>
              <a:ext cx="1943640" cy="646920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pic>
        <p:nvPicPr>
          <p:cNvPr id="335" name="Google Shape;33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8640" y="5063040"/>
            <a:ext cx="2114280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9"/>
          <p:cNvSpPr/>
          <p:nvPr/>
        </p:nvSpPr>
        <p:spPr>
          <a:xfrm flipH="1" rot="10800000">
            <a:off x="10350720" y="180144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9"/>
          <p:cNvSpPr/>
          <p:nvPr/>
        </p:nvSpPr>
        <p:spPr>
          <a:xfrm>
            <a:off x="11629800" y="3308400"/>
            <a:ext cx="2598480" cy="33228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8" name="Google Shape;338;p19"/>
          <p:cNvGraphicFramePr/>
          <p:nvPr/>
        </p:nvGraphicFramePr>
        <p:xfrm>
          <a:off x="7264800" y="1241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00">
                <a:tc>
                  <a:txBody>
                    <a:bodyPr/>
                    <a:lstStyle/>
                    <a:p>
                      <a:pPr indent="-171000" lvl="0" marL="1713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회원들의 주문 내역을 조회, 관리하는 페이지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기능요건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036150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회원들의 주문한 내역을 조회한다.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주요흐름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750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내역을 조회한다.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9" name="Google Shape;339;p19"/>
          <p:cNvGraphicFramePr/>
          <p:nvPr/>
        </p:nvGraphicFramePr>
        <p:xfrm>
          <a:off x="7264800" y="6379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 명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order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0" name="Google Shape;340;p19"/>
          <p:cNvSpPr/>
          <p:nvPr/>
        </p:nvSpPr>
        <p:spPr>
          <a:xfrm>
            <a:off x="11551680" y="319716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107809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11885760" y="5062680"/>
            <a:ext cx="2114280" cy="4662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9"/>
          <p:cNvSpPr/>
          <p:nvPr/>
        </p:nvSpPr>
        <p:spPr>
          <a:xfrm>
            <a:off x="1305576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9"/>
          <p:cNvSpPr/>
          <p:nvPr/>
        </p:nvSpPr>
        <p:spPr>
          <a:xfrm>
            <a:off x="129715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11783160" y="495720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46" name="Google Shape;346;p19"/>
          <p:cNvSpPr/>
          <p:nvPr/>
        </p:nvSpPr>
        <p:spPr>
          <a:xfrm>
            <a:off x="1088064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9"/>
          <p:cNvSpPr/>
          <p:nvPr/>
        </p:nvSpPr>
        <p:spPr>
          <a:xfrm flipH="1" rot="10800000">
            <a:off x="10350720" y="239076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9"/>
          <p:cNvSpPr/>
          <p:nvPr/>
        </p:nvSpPr>
        <p:spPr>
          <a:xfrm>
            <a:off x="10275480" y="172476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49" name="Google Shape;349;p19"/>
          <p:cNvSpPr/>
          <p:nvPr/>
        </p:nvSpPr>
        <p:spPr>
          <a:xfrm>
            <a:off x="10275480" y="230544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50" name="Google Shape;350;p19"/>
          <p:cNvSpPr/>
          <p:nvPr/>
        </p:nvSpPr>
        <p:spPr>
          <a:xfrm>
            <a:off x="10954440" y="378252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51" name="Google Shape;351;p19"/>
          <p:cNvSpPr/>
          <p:nvPr/>
        </p:nvSpPr>
        <p:spPr>
          <a:xfrm flipH="1" rot="10800000">
            <a:off x="10861920" y="3951360"/>
            <a:ext cx="1973880" cy="64620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000" y="2088000"/>
            <a:ext cx="6882840" cy="317052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353" name="Google Shape;353;p19"/>
          <p:cNvGraphicFramePr/>
          <p:nvPr/>
        </p:nvGraphicFramePr>
        <p:xfrm>
          <a:off x="165240" y="4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1260000"/>
                <a:gridCol w="3816000"/>
                <a:gridCol w="1260000"/>
                <a:gridCol w="3240000"/>
              </a:tblGrid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내역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ADMIN-O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-LIST</a:t>
                      </a: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-01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내역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디렉토리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src/main/webapp/WEB-INF/views/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order_list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jsp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화면설명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내역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0"/>
          <p:cNvSpPr/>
          <p:nvPr/>
        </p:nvSpPr>
        <p:spPr>
          <a:xfrm>
            <a:off x="11539440" y="3302280"/>
            <a:ext cx="281304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아이디찾기 비밀번호 찾기</a:t>
            </a:r>
            <a:endParaRPr b="0" i="0" sz="16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60" name="Google Shape;36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8640" y="5063040"/>
            <a:ext cx="2114280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0"/>
          <p:cNvSpPr/>
          <p:nvPr/>
        </p:nvSpPr>
        <p:spPr>
          <a:xfrm flipH="1" rot="10800000">
            <a:off x="10350720" y="180144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0"/>
          <p:cNvSpPr/>
          <p:nvPr/>
        </p:nvSpPr>
        <p:spPr>
          <a:xfrm>
            <a:off x="11629800" y="3308400"/>
            <a:ext cx="2598480" cy="33228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63" name="Google Shape;363;p20"/>
          <p:cNvGraphicFramePr/>
          <p:nvPr/>
        </p:nvGraphicFramePr>
        <p:xfrm>
          <a:off x="7264800" y="1241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74750">
                <a:tc>
                  <a:txBody>
                    <a:bodyPr/>
                    <a:lstStyle/>
                    <a:p>
                      <a:pPr indent="-171000" lvl="0" marL="1713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주문된 내역을 상세 조회하고 관리하는 페이지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기능요건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957325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주문취소, 결제완료, 출고처리중, 출고완료, 배송완료. 구매확정, 교환, 반품 처리를 한다.</a:t>
                      </a:r>
                      <a:b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endParaRPr b="1" sz="900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Dotum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주문 내역을 상세 조회한다.</a:t>
                      </a:r>
                      <a:endParaRPr b="1" sz="900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주요흐름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089075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주문취소, 결제완료, 출고처리중, 출고완료, 배송완료, 구매확정, 교환, 반품 버튼을 각 상황에 맞게 클릭한다.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4" name="Google Shape;364;p20"/>
          <p:cNvGraphicFramePr/>
          <p:nvPr/>
        </p:nvGraphicFramePr>
        <p:xfrm>
          <a:off x="7264800" y="6379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 명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order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5" name="Google Shape;365;p20"/>
          <p:cNvSpPr/>
          <p:nvPr/>
        </p:nvSpPr>
        <p:spPr>
          <a:xfrm>
            <a:off x="11551680" y="319716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66" name="Google Shape;366;p20"/>
          <p:cNvSpPr/>
          <p:nvPr/>
        </p:nvSpPr>
        <p:spPr>
          <a:xfrm>
            <a:off x="107809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67" name="Google Shape;367;p20"/>
          <p:cNvSpPr/>
          <p:nvPr/>
        </p:nvSpPr>
        <p:spPr>
          <a:xfrm>
            <a:off x="11885760" y="5062680"/>
            <a:ext cx="2114280" cy="4662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0"/>
          <p:cNvSpPr/>
          <p:nvPr/>
        </p:nvSpPr>
        <p:spPr>
          <a:xfrm>
            <a:off x="1305576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0"/>
          <p:cNvSpPr/>
          <p:nvPr/>
        </p:nvSpPr>
        <p:spPr>
          <a:xfrm>
            <a:off x="129715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70" name="Google Shape;370;p20"/>
          <p:cNvSpPr/>
          <p:nvPr/>
        </p:nvSpPr>
        <p:spPr>
          <a:xfrm>
            <a:off x="11783160" y="495720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71" name="Google Shape;371;p20"/>
          <p:cNvSpPr/>
          <p:nvPr/>
        </p:nvSpPr>
        <p:spPr>
          <a:xfrm>
            <a:off x="1088064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0"/>
          <p:cNvSpPr/>
          <p:nvPr/>
        </p:nvSpPr>
        <p:spPr>
          <a:xfrm flipH="1" rot="10800000">
            <a:off x="10350720" y="239076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0"/>
          <p:cNvSpPr/>
          <p:nvPr/>
        </p:nvSpPr>
        <p:spPr>
          <a:xfrm>
            <a:off x="10275480" y="172476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74" name="Google Shape;374;p20"/>
          <p:cNvSpPr/>
          <p:nvPr/>
        </p:nvSpPr>
        <p:spPr>
          <a:xfrm>
            <a:off x="10275480" y="230544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75" name="Google Shape;375;p20"/>
          <p:cNvSpPr/>
          <p:nvPr/>
        </p:nvSpPr>
        <p:spPr>
          <a:xfrm>
            <a:off x="10954440" y="378252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76" name="Google Shape;376;p20"/>
          <p:cNvSpPr/>
          <p:nvPr/>
        </p:nvSpPr>
        <p:spPr>
          <a:xfrm flipH="1" rot="10800000">
            <a:off x="10861920" y="3951360"/>
            <a:ext cx="1973880" cy="64620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0"/>
          <p:cNvSpPr/>
          <p:nvPr/>
        </p:nvSpPr>
        <p:spPr>
          <a:xfrm>
            <a:off x="-10511640" y="1162800"/>
            <a:ext cx="1453320" cy="36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주문내역</a:t>
            </a:r>
            <a:endParaRPr b="0" i="0" sz="20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378" name="Google Shape;378;p20"/>
          <p:cNvCxnSpPr/>
          <p:nvPr/>
        </p:nvCxnSpPr>
        <p:spPr>
          <a:xfrm>
            <a:off x="-10351080" y="1530360"/>
            <a:ext cx="6831720" cy="0"/>
          </a:xfrm>
          <a:prstGeom prst="straightConnector1">
            <a:avLst/>
          </a:prstGeom>
          <a:noFill/>
          <a:ln cap="flat" cmpd="sng" w="9525">
            <a:solidFill>
              <a:srgbClr val="0F4C8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9" name="Google Shape;379;p20"/>
          <p:cNvSpPr/>
          <p:nvPr/>
        </p:nvSpPr>
        <p:spPr>
          <a:xfrm>
            <a:off x="-4616280" y="2592720"/>
            <a:ext cx="1096920" cy="331920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출고요청</a:t>
            </a:r>
            <a:endParaRPr b="0" i="0" sz="11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380" name="Google Shape;380;p20"/>
          <p:cNvCxnSpPr/>
          <p:nvPr/>
        </p:nvCxnSpPr>
        <p:spPr>
          <a:xfrm>
            <a:off x="-10351080" y="2982960"/>
            <a:ext cx="6831720" cy="0"/>
          </a:xfrm>
          <a:prstGeom prst="straightConnector1">
            <a:avLst/>
          </a:prstGeom>
          <a:noFill/>
          <a:ln cap="flat" cmpd="sng" w="9525">
            <a:solidFill>
              <a:srgbClr val="0F4C8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1" name="Google Shape;381;p20"/>
          <p:cNvSpPr/>
          <p:nvPr/>
        </p:nvSpPr>
        <p:spPr>
          <a:xfrm>
            <a:off x="-10125360" y="3074040"/>
            <a:ext cx="52632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주문번호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82" name="Google Shape;382;p20"/>
          <p:cNvSpPr/>
          <p:nvPr/>
        </p:nvSpPr>
        <p:spPr>
          <a:xfrm>
            <a:off x="-4282920" y="3074040"/>
            <a:ext cx="84780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주문일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383" name="Google Shape;383;p20"/>
          <p:cNvCxnSpPr/>
          <p:nvPr/>
        </p:nvCxnSpPr>
        <p:spPr>
          <a:xfrm>
            <a:off x="-10351080" y="3395160"/>
            <a:ext cx="6831720" cy="0"/>
          </a:xfrm>
          <a:prstGeom prst="straightConnector1">
            <a:avLst/>
          </a:prstGeom>
          <a:noFill/>
          <a:ln cap="flat" cmpd="sng" w="9525">
            <a:solidFill>
              <a:srgbClr val="0F4C8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4" name="Google Shape;384;p20"/>
          <p:cNvSpPr/>
          <p:nvPr/>
        </p:nvSpPr>
        <p:spPr>
          <a:xfrm>
            <a:off x="-9498240" y="1621440"/>
            <a:ext cx="1148760" cy="23004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2020-02-24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85" name="Google Shape;385;p20"/>
          <p:cNvSpPr/>
          <p:nvPr/>
        </p:nvSpPr>
        <p:spPr>
          <a:xfrm>
            <a:off x="-4246560" y="1596240"/>
            <a:ext cx="667800" cy="301680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b="0" i="0" sz="11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86" name="Google Shape;386;p20"/>
          <p:cNvSpPr/>
          <p:nvPr/>
        </p:nvSpPr>
        <p:spPr>
          <a:xfrm>
            <a:off x="-10125360" y="3560400"/>
            <a:ext cx="52632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87" name="Google Shape;387;p20"/>
          <p:cNvSpPr/>
          <p:nvPr/>
        </p:nvSpPr>
        <p:spPr>
          <a:xfrm>
            <a:off x="-4347360" y="3560400"/>
            <a:ext cx="98964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2020.03.09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388" name="Google Shape;388;p20"/>
          <p:cNvCxnSpPr/>
          <p:nvPr/>
        </p:nvCxnSpPr>
        <p:spPr>
          <a:xfrm>
            <a:off x="-10351080" y="3908520"/>
            <a:ext cx="683172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9" name="Google Shape;389;p20"/>
          <p:cNvSpPr/>
          <p:nvPr/>
        </p:nvSpPr>
        <p:spPr>
          <a:xfrm>
            <a:off x="-10125360" y="4033080"/>
            <a:ext cx="52632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90" name="Google Shape;390;p20"/>
          <p:cNvSpPr/>
          <p:nvPr/>
        </p:nvSpPr>
        <p:spPr>
          <a:xfrm>
            <a:off x="-4347360" y="4033080"/>
            <a:ext cx="98964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2020.03.09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391" name="Google Shape;391;p20"/>
          <p:cNvCxnSpPr/>
          <p:nvPr/>
        </p:nvCxnSpPr>
        <p:spPr>
          <a:xfrm>
            <a:off x="-10351080" y="4416120"/>
            <a:ext cx="683172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2" name="Google Shape;392;p20"/>
          <p:cNvSpPr/>
          <p:nvPr/>
        </p:nvSpPr>
        <p:spPr>
          <a:xfrm>
            <a:off x="-10364400" y="2711160"/>
            <a:ext cx="112824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총000/000건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93" name="Google Shape;393;p20"/>
          <p:cNvSpPr/>
          <p:nvPr/>
        </p:nvSpPr>
        <p:spPr>
          <a:xfrm>
            <a:off x="-7075440" y="4551120"/>
            <a:ext cx="28764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94" name="Google Shape;394;p20"/>
          <p:cNvSpPr/>
          <p:nvPr/>
        </p:nvSpPr>
        <p:spPr>
          <a:xfrm>
            <a:off x="-8283600" y="3560400"/>
            <a:ext cx="84780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상품이름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95" name="Google Shape;395;p20"/>
          <p:cNvSpPr/>
          <p:nvPr/>
        </p:nvSpPr>
        <p:spPr>
          <a:xfrm>
            <a:off x="-9613080" y="3560400"/>
            <a:ext cx="84780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입금예정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96" name="Google Shape;396;p20"/>
          <p:cNvSpPr/>
          <p:nvPr/>
        </p:nvSpPr>
        <p:spPr>
          <a:xfrm>
            <a:off x="-6710400" y="3490560"/>
            <a:ext cx="1362600" cy="37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박길동(pkd1275)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97" name="Google Shape;397;p20"/>
          <p:cNvSpPr/>
          <p:nvPr/>
        </p:nvSpPr>
        <p:spPr>
          <a:xfrm>
            <a:off x="-5533920" y="3560400"/>
            <a:ext cx="84780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박무봉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98" name="Google Shape;398;p20"/>
          <p:cNvSpPr/>
          <p:nvPr/>
        </p:nvSpPr>
        <p:spPr>
          <a:xfrm>
            <a:off x="-9611280" y="4033080"/>
            <a:ext cx="84780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입금확인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99" name="Google Shape;399;p20"/>
          <p:cNvSpPr/>
          <p:nvPr/>
        </p:nvSpPr>
        <p:spPr>
          <a:xfrm>
            <a:off x="-5829840" y="2592720"/>
            <a:ext cx="1096920" cy="331920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b="0" i="0" sz="11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400" name="Google Shape;400;p20"/>
          <p:cNvCxnSpPr/>
          <p:nvPr/>
        </p:nvCxnSpPr>
        <p:spPr>
          <a:xfrm>
            <a:off x="-10351080" y="2441520"/>
            <a:ext cx="6831720" cy="0"/>
          </a:xfrm>
          <a:prstGeom prst="straightConnector1">
            <a:avLst/>
          </a:prstGeom>
          <a:noFill/>
          <a:ln cap="flat" cmpd="sng" w="9525">
            <a:solidFill>
              <a:srgbClr val="0F4C8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01" name="Google Shape;40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0315800" y="3550320"/>
            <a:ext cx="250920" cy="250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0315800" y="4023000"/>
            <a:ext cx="250920" cy="250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0315800" y="3063600"/>
            <a:ext cx="250920" cy="25092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0"/>
          <p:cNvSpPr/>
          <p:nvPr/>
        </p:nvSpPr>
        <p:spPr>
          <a:xfrm>
            <a:off x="-10516320" y="1613880"/>
            <a:ext cx="100224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주문일자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05" name="Google Shape;405;p20"/>
          <p:cNvSpPr/>
          <p:nvPr/>
        </p:nvSpPr>
        <p:spPr>
          <a:xfrm>
            <a:off x="-7949160" y="1621440"/>
            <a:ext cx="1148760" cy="23004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2020-02-24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06" name="Google Shape;406;p20"/>
          <p:cNvSpPr/>
          <p:nvPr/>
        </p:nvSpPr>
        <p:spPr>
          <a:xfrm>
            <a:off x="-8299800" y="1613880"/>
            <a:ext cx="26388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~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07" name="Google Shape;407;p20"/>
          <p:cNvSpPr/>
          <p:nvPr/>
        </p:nvSpPr>
        <p:spPr>
          <a:xfrm>
            <a:off x="-6766920" y="1613880"/>
            <a:ext cx="100224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주문번호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08" name="Google Shape;408;p20"/>
          <p:cNvSpPr/>
          <p:nvPr/>
        </p:nvSpPr>
        <p:spPr>
          <a:xfrm>
            <a:off x="-5868360" y="1621440"/>
            <a:ext cx="1528920" cy="23004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0"/>
          <p:cNvSpPr/>
          <p:nvPr/>
        </p:nvSpPr>
        <p:spPr>
          <a:xfrm>
            <a:off x="-9663480" y="1998000"/>
            <a:ext cx="862920" cy="23004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0"/>
          <p:cNvSpPr/>
          <p:nvPr/>
        </p:nvSpPr>
        <p:spPr>
          <a:xfrm>
            <a:off x="-10603800" y="1990800"/>
            <a:ext cx="100224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주문자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11" name="Google Shape;411;p20"/>
          <p:cNvSpPr/>
          <p:nvPr/>
        </p:nvSpPr>
        <p:spPr>
          <a:xfrm>
            <a:off x="-7922520" y="1998000"/>
            <a:ext cx="862920" cy="23004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0"/>
          <p:cNvSpPr/>
          <p:nvPr/>
        </p:nvSpPr>
        <p:spPr>
          <a:xfrm>
            <a:off x="-8862840" y="1990800"/>
            <a:ext cx="100224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13" name="Google Shape;413;p20"/>
          <p:cNvSpPr/>
          <p:nvPr/>
        </p:nvSpPr>
        <p:spPr>
          <a:xfrm>
            <a:off x="-6181560" y="1998000"/>
            <a:ext cx="862920" cy="23004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-7121880" y="1990800"/>
            <a:ext cx="100224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수령인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15" name="Google Shape;415;p20"/>
          <p:cNvSpPr/>
          <p:nvPr/>
        </p:nvSpPr>
        <p:spPr>
          <a:xfrm>
            <a:off x="-4440960" y="1991880"/>
            <a:ext cx="862920" cy="23004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-5380920" y="1984680"/>
            <a:ext cx="100224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입금자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17" name="Google Shape;417;p20"/>
          <p:cNvSpPr/>
          <p:nvPr/>
        </p:nvSpPr>
        <p:spPr>
          <a:xfrm>
            <a:off x="-9473400" y="3074040"/>
            <a:ext cx="52632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주문상태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18" name="Google Shape;418;p20"/>
          <p:cNvSpPr/>
          <p:nvPr/>
        </p:nvSpPr>
        <p:spPr>
          <a:xfrm>
            <a:off x="-8821440" y="3074040"/>
            <a:ext cx="52632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입금상태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19" name="Google Shape;419;p20"/>
          <p:cNvSpPr/>
          <p:nvPr/>
        </p:nvSpPr>
        <p:spPr>
          <a:xfrm>
            <a:off x="-8164800" y="3074040"/>
            <a:ext cx="52632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상품이름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20" name="Google Shape;420;p20"/>
          <p:cNvSpPr/>
          <p:nvPr/>
        </p:nvSpPr>
        <p:spPr>
          <a:xfrm>
            <a:off x="-7003440" y="3074040"/>
            <a:ext cx="52632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주문수량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21" name="Google Shape;421;p20"/>
          <p:cNvSpPr/>
          <p:nvPr/>
        </p:nvSpPr>
        <p:spPr>
          <a:xfrm>
            <a:off x="-6589080" y="3074040"/>
            <a:ext cx="124128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주문자(아이디)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22" name="Google Shape;422;p20"/>
          <p:cNvSpPr/>
          <p:nvPr/>
        </p:nvSpPr>
        <p:spPr>
          <a:xfrm>
            <a:off x="-5563440" y="3074040"/>
            <a:ext cx="84780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수령인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23" name="Google Shape;423;p20"/>
          <p:cNvSpPr/>
          <p:nvPr/>
        </p:nvSpPr>
        <p:spPr>
          <a:xfrm>
            <a:off x="-4987440" y="3074040"/>
            <a:ext cx="84780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입금자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24" name="Google Shape;424;p20"/>
          <p:cNvSpPr/>
          <p:nvPr/>
        </p:nvSpPr>
        <p:spPr>
          <a:xfrm>
            <a:off x="-9611280" y="4541040"/>
            <a:ext cx="84780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출고요청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25" name="Google Shape;425;p20"/>
          <p:cNvSpPr/>
          <p:nvPr/>
        </p:nvSpPr>
        <p:spPr>
          <a:xfrm>
            <a:off x="-9700200" y="4842000"/>
            <a:ext cx="102564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출고처리중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26" name="Google Shape;426;p20"/>
          <p:cNvSpPr/>
          <p:nvPr/>
        </p:nvSpPr>
        <p:spPr>
          <a:xfrm>
            <a:off x="-9611280" y="5189400"/>
            <a:ext cx="84780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출고완료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27" name="Google Shape;427;p20"/>
          <p:cNvSpPr/>
          <p:nvPr/>
        </p:nvSpPr>
        <p:spPr>
          <a:xfrm>
            <a:off x="-8829000" y="3560400"/>
            <a:ext cx="52632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예정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28" name="Google Shape;428;p20"/>
          <p:cNvSpPr/>
          <p:nvPr/>
        </p:nvSpPr>
        <p:spPr>
          <a:xfrm>
            <a:off x="-8829000" y="4032000"/>
            <a:ext cx="52632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입금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29" name="Google Shape;429;p20"/>
          <p:cNvSpPr/>
          <p:nvPr/>
        </p:nvSpPr>
        <p:spPr>
          <a:xfrm>
            <a:off x="-8283600" y="4038480"/>
            <a:ext cx="84780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상품이름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30" name="Google Shape;430;p20"/>
          <p:cNvSpPr/>
          <p:nvPr/>
        </p:nvSpPr>
        <p:spPr>
          <a:xfrm>
            <a:off x="-7003440" y="3560400"/>
            <a:ext cx="52632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31" name="Google Shape;431;p20"/>
          <p:cNvSpPr/>
          <p:nvPr/>
        </p:nvSpPr>
        <p:spPr>
          <a:xfrm>
            <a:off x="-7003440" y="4039920"/>
            <a:ext cx="52632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32" name="Google Shape;432;p20"/>
          <p:cNvSpPr/>
          <p:nvPr/>
        </p:nvSpPr>
        <p:spPr>
          <a:xfrm>
            <a:off x="-6710400" y="3977280"/>
            <a:ext cx="1362600" cy="37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최길동(ckd1885)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33" name="Google Shape;433;p20"/>
          <p:cNvSpPr/>
          <p:nvPr/>
        </p:nvSpPr>
        <p:spPr>
          <a:xfrm>
            <a:off x="-5533920" y="4042440"/>
            <a:ext cx="84780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최길동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34" name="Google Shape;434;p20"/>
          <p:cNvSpPr/>
          <p:nvPr/>
        </p:nvSpPr>
        <p:spPr>
          <a:xfrm>
            <a:off x="-4947480" y="3560400"/>
            <a:ext cx="84780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박길동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35" name="Google Shape;435;p20"/>
          <p:cNvSpPr/>
          <p:nvPr/>
        </p:nvSpPr>
        <p:spPr>
          <a:xfrm>
            <a:off x="-4978440" y="4042440"/>
            <a:ext cx="84780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송숙자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36" name="Google Shape;436;p20"/>
          <p:cNvSpPr/>
          <p:nvPr/>
        </p:nvSpPr>
        <p:spPr>
          <a:xfrm>
            <a:off x="-7516080" y="3074040"/>
            <a:ext cx="52632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가격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37" name="Google Shape;437;p20"/>
          <p:cNvSpPr/>
          <p:nvPr/>
        </p:nvSpPr>
        <p:spPr>
          <a:xfrm>
            <a:off x="-7507800" y="3560400"/>
            <a:ext cx="63684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98,000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38" name="Google Shape;438;p20"/>
          <p:cNvSpPr/>
          <p:nvPr/>
        </p:nvSpPr>
        <p:spPr>
          <a:xfrm>
            <a:off x="-7579800" y="4043520"/>
            <a:ext cx="77040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130,000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439" name="Google Shape;43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2000" y="1533240"/>
            <a:ext cx="5226480" cy="487476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440" name="Google Shape;440;p20"/>
          <p:cNvGraphicFramePr/>
          <p:nvPr/>
        </p:nvGraphicFramePr>
        <p:xfrm>
          <a:off x="165240" y="4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1260000"/>
                <a:gridCol w="3816000"/>
                <a:gridCol w="1260000"/>
                <a:gridCol w="3240000"/>
              </a:tblGrid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내역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-OD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-DETAIL</a:t>
                      </a: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-01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내역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디렉토리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src/main/webapp/WEB-INF/views/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order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_detail.</a:t>
                      </a: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jsp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화면설명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내역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1"/>
          <p:cNvSpPr/>
          <p:nvPr/>
        </p:nvSpPr>
        <p:spPr>
          <a:xfrm>
            <a:off x="11539440" y="3302280"/>
            <a:ext cx="281304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아이디찾기 비밀번호 찾기</a:t>
            </a:r>
            <a:endParaRPr b="0" i="0" sz="16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447" name="Google Shape;447;p21"/>
          <p:cNvGrpSpPr/>
          <p:nvPr/>
        </p:nvGrpSpPr>
        <p:grpSpPr>
          <a:xfrm>
            <a:off x="10891800" y="3943800"/>
            <a:ext cx="4107600" cy="646920"/>
            <a:chOff x="10891800" y="3943800"/>
            <a:chExt cx="4107600" cy="646920"/>
          </a:xfrm>
        </p:grpSpPr>
        <p:sp>
          <p:nvSpPr>
            <p:cNvPr id="448" name="Google Shape;448;p21"/>
            <p:cNvSpPr/>
            <p:nvPr/>
          </p:nvSpPr>
          <p:spPr>
            <a:xfrm>
              <a:off x="10891800" y="3943800"/>
              <a:ext cx="1943640" cy="646920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13055760" y="3943800"/>
              <a:ext cx="1943640" cy="646920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b="0" i="0" sz="1600" u="none" cap="none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pic>
        <p:nvPicPr>
          <p:cNvPr id="450" name="Google Shape;45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8640" y="5063040"/>
            <a:ext cx="2114280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1"/>
          <p:cNvSpPr/>
          <p:nvPr/>
        </p:nvSpPr>
        <p:spPr>
          <a:xfrm flipH="1" rot="10800000">
            <a:off x="10350720" y="180144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1"/>
          <p:cNvSpPr/>
          <p:nvPr/>
        </p:nvSpPr>
        <p:spPr>
          <a:xfrm>
            <a:off x="11629800" y="3308400"/>
            <a:ext cx="2598480" cy="33228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53" name="Google Shape;453;p21"/>
          <p:cNvGraphicFramePr/>
          <p:nvPr/>
        </p:nvGraphicFramePr>
        <p:xfrm>
          <a:off x="7264800" y="1241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00">
                <a:tc>
                  <a:txBody>
                    <a:bodyPr/>
                    <a:lstStyle/>
                    <a:p>
                      <a:pPr indent="-171000" lvl="0" marL="1713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호텔 예약 상황을 조회하는 페이지.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기능요건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036150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회원들의 호텔 예약 내역을 조회한다.</a:t>
                      </a:r>
                      <a:b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endParaRPr b="1" sz="900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Dotum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내역을 검색한다.</a:t>
                      </a:r>
                      <a:endParaRPr b="1" sz="900">
                        <a:solidFill>
                          <a:srgbClr val="FF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주요흐름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74750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호텔 예약 내역을 조회한다.</a:t>
                      </a:r>
                      <a:b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Malgun Gothic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호텔 예약 내역을 검색한다.</a:t>
                      </a: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4" name="Google Shape;454;p21"/>
          <p:cNvGraphicFramePr/>
          <p:nvPr/>
        </p:nvGraphicFramePr>
        <p:xfrm>
          <a:off x="7264800" y="6379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 명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reservation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5" name="Google Shape;455;p21"/>
          <p:cNvSpPr/>
          <p:nvPr/>
        </p:nvSpPr>
        <p:spPr>
          <a:xfrm>
            <a:off x="11551680" y="319716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56" name="Google Shape;456;p21"/>
          <p:cNvSpPr/>
          <p:nvPr/>
        </p:nvSpPr>
        <p:spPr>
          <a:xfrm>
            <a:off x="107809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57" name="Google Shape;457;p21"/>
          <p:cNvSpPr/>
          <p:nvPr/>
        </p:nvSpPr>
        <p:spPr>
          <a:xfrm>
            <a:off x="11885760" y="5062680"/>
            <a:ext cx="2114280" cy="4662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1"/>
          <p:cNvSpPr/>
          <p:nvPr/>
        </p:nvSpPr>
        <p:spPr>
          <a:xfrm>
            <a:off x="1305576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1"/>
          <p:cNvSpPr/>
          <p:nvPr/>
        </p:nvSpPr>
        <p:spPr>
          <a:xfrm>
            <a:off x="129715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60" name="Google Shape;460;p21"/>
          <p:cNvSpPr/>
          <p:nvPr/>
        </p:nvSpPr>
        <p:spPr>
          <a:xfrm>
            <a:off x="11783160" y="495720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61" name="Google Shape;461;p21"/>
          <p:cNvSpPr/>
          <p:nvPr/>
        </p:nvSpPr>
        <p:spPr>
          <a:xfrm>
            <a:off x="1088064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1"/>
          <p:cNvSpPr/>
          <p:nvPr/>
        </p:nvSpPr>
        <p:spPr>
          <a:xfrm flipH="1" rot="10800000">
            <a:off x="10350720" y="239076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1"/>
          <p:cNvSpPr/>
          <p:nvPr/>
        </p:nvSpPr>
        <p:spPr>
          <a:xfrm>
            <a:off x="10275480" y="172476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64" name="Google Shape;464;p21"/>
          <p:cNvSpPr/>
          <p:nvPr/>
        </p:nvSpPr>
        <p:spPr>
          <a:xfrm>
            <a:off x="10275480" y="230544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65" name="Google Shape;465;p21"/>
          <p:cNvSpPr/>
          <p:nvPr/>
        </p:nvSpPr>
        <p:spPr>
          <a:xfrm>
            <a:off x="10954440" y="378252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66" name="Google Shape;466;p21"/>
          <p:cNvSpPr/>
          <p:nvPr/>
        </p:nvSpPr>
        <p:spPr>
          <a:xfrm flipH="1" rot="10800000">
            <a:off x="10861920" y="3951360"/>
            <a:ext cx="1973880" cy="64620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7" name="Google Shape;46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000" y="2376000"/>
            <a:ext cx="6366600" cy="270684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468" name="Google Shape;468;p21"/>
          <p:cNvGraphicFramePr/>
          <p:nvPr/>
        </p:nvGraphicFramePr>
        <p:xfrm>
          <a:off x="165240" y="4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1260000"/>
                <a:gridCol w="3816000"/>
                <a:gridCol w="1260000"/>
                <a:gridCol w="3240000"/>
              </a:tblGrid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내역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-RS-LIST</a:t>
                      </a: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-01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내역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디렉토리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src/main/webapp/WEB-INF/views/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reservation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_list.</a:t>
                      </a: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jsp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화면설명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내역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2"/>
          <p:cNvSpPr/>
          <p:nvPr/>
        </p:nvSpPr>
        <p:spPr>
          <a:xfrm>
            <a:off x="11539440" y="3302280"/>
            <a:ext cx="281304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아이디찾기 비밀번호 찾기</a:t>
            </a:r>
            <a:endParaRPr b="0" i="0" sz="16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475" name="Google Shape;47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8640" y="5063040"/>
            <a:ext cx="2114280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22"/>
          <p:cNvSpPr/>
          <p:nvPr/>
        </p:nvSpPr>
        <p:spPr>
          <a:xfrm flipH="1" rot="10800000">
            <a:off x="10350720" y="180144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2"/>
          <p:cNvSpPr/>
          <p:nvPr/>
        </p:nvSpPr>
        <p:spPr>
          <a:xfrm>
            <a:off x="11629800" y="3308400"/>
            <a:ext cx="2598480" cy="33228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78" name="Google Shape;478;p22"/>
          <p:cNvGraphicFramePr/>
          <p:nvPr/>
        </p:nvGraphicFramePr>
        <p:xfrm>
          <a:off x="7264800" y="1241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74750">
                <a:tc>
                  <a:txBody>
                    <a:bodyPr/>
                    <a:lstStyle/>
                    <a:p>
                      <a:pPr indent="-171000" lvl="0" marL="1713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호텔 예약된 내역을 상세 조회하고 관리하는 페이지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기능요건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957325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FF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호텔 예약 상태를 관리한다.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주요흐름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089075">
                <a:tc>
                  <a:txBody>
                    <a:bodyPr/>
                    <a:lstStyle/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Noto Sans Symbols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상태를 변경한다.</a:t>
                      </a:r>
                      <a:b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24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900"/>
                        <a:buFont typeface="Malgun Gothic"/>
                        <a:buAutoNum type="arabicPeriod"/>
                      </a:pPr>
                      <a:r>
                        <a:rPr b="1" lang="en-US" sz="9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 저장을 클릭한다.</a:t>
                      </a:r>
                      <a:endParaRPr b="1" sz="90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9" name="Google Shape;479;p22"/>
          <p:cNvGraphicFramePr/>
          <p:nvPr/>
        </p:nvGraphicFramePr>
        <p:xfrm>
          <a:off x="7264800" y="6379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2476075"/>
              </a:tblGrid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 명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3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reservation</a:t>
                      </a:r>
                      <a:endParaRPr b="0" sz="9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65875" marL="65875">
                    <a:lnL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0" name="Google Shape;480;p22"/>
          <p:cNvSpPr/>
          <p:nvPr/>
        </p:nvSpPr>
        <p:spPr>
          <a:xfrm>
            <a:off x="11551680" y="319716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81" name="Google Shape;481;p22"/>
          <p:cNvSpPr/>
          <p:nvPr/>
        </p:nvSpPr>
        <p:spPr>
          <a:xfrm>
            <a:off x="107809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82" name="Google Shape;482;p22"/>
          <p:cNvSpPr/>
          <p:nvPr/>
        </p:nvSpPr>
        <p:spPr>
          <a:xfrm>
            <a:off x="11885760" y="5062680"/>
            <a:ext cx="2114280" cy="4662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2"/>
          <p:cNvSpPr/>
          <p:nvPr/>
        </p:nvSpPr>
        <p:spPr>
          <a:xfrm>
            <a:off x="1305576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2"/>
          <p:cNvSpPr/>
          <p:nvPr/>
        </p:nvSpPr>
        <p:spPr>
          <a:xfrm>
            <a:off x="12971520" y="377964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85" name="Google Shape;485;p22"/>
          <p:cNvSpPr/>
          <p:nvPr/>
        </p:nvSpPr>
        <p:spPr>
          <a:xfrm>
            <a:off x="11783160" y="4957200"/>
            <a:ext cx="161640" cy="161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86" name="Google Shape;486;p22"/>
          <p:cNvSpPr/>
          <p:nvPr/>
        </p:nvSpPr>
        <p:spPr>
          <a:xfrm>
            <a:off x="10880640" y="3940920"/>
            <a:ext cx="1943640" cy="64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2"/>
          <p:cNvSpPr/>
          <p:nvPr/>
        </p:nvSpPr>
        <p:spPr>
          <a:xfrm flipH="1" rot="10800000">
            <a:off x="10350720" y="2390760"/>
            <a:ext cx="5184360" cy="58824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2"/>
          <p:cNvSpPr/>
          <p:nvPr/>
        </p:nvSpPr>
        <p:spPr>
          <a:xfrm>
            <a:off x="10275480" y="172476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89" name="Google Shape;489;p22"/>
          <p:cNvSpPr/>
          <p:nvPr/>
        </p:nvSpPr>
        <p:spPr>
          <a:xfrm>
            <a:off x="10275480" y="230544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90" name="Google Shape;490;p22"/>
          <p:cNvSpPr/>
          <p:nvPr/>
        </p:nvSpPr>
        <p:spPr>
          <a:xfrm>
            <a:off x="10954440" y="3782520"/>
            <a:ext cx="161640" cy="1616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b="0" i="0" sz="8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91" name="Google Shape;491;p22"/>
          <p:cNvSpPr/>
          <p:nvPr/>
        </p:nvSpPr>
        <p:spPr>
          <a:xfrm flipH="1" rot="10800000">
            <a:off x="10861920" y="3951360"/>
            <a:ext cx="1973880" cy="64620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2"/>
          <p:cNvSpPr/>
          <p:nvPr/>
        </p:nvSpPr>
        <p:spPr>
          <a:xfrm>
            <a:off x="-10511640" y="1162800"/>
            <a:ext cx="1453320" cy="36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주문내역</a:t>
            </a:r>
            <a:endParaRPr b="0" i="0" sz="20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493" name="Google Shape;493;p22"/>
          <p:cNvCxnSpPr/>
          <p:nvPr/>
        </p:nvCxnSpPr>
        <p:spPr>
          <a:xfrm>
            <a:off x="-10351080" y="1530360"/>
            <a:ext cx="6831720" cy="0"/>
          </a:xfrm>
          <a:prstGeom prst="straightConnector1">
            <a:avLst/>
          </a:prstGeom>
          <a:noFill/>
          <a:ln cap="flat" cmpd="sng" w="9525">
            <a:solidFill>
              <a:srgbClr val="0F4C8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4" name="Google Shape;494;p22"/>
          <p:cNvSpPr/>
          <p:nvPr/>
        </p:nvSpPr>
        <p:spPr>
          <a:xfrm>
            <a:off x="-4616280" y="2592720"/>
            <a:ext cx="1096920" cy="331920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출고요청</a:t>
            </a:r>
            <a:endParaRPr b="0" i="0" sz="11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495" name="Google Shape;495;p22"/>
          <p:cNvCxnSpPr/>
          <p:nvPr/>
        </p:nvCxnSpPr>
        <p:spPr>
          <a:xfrm>
            <a:off x="-10351080" y="2982960"/>
            <a:ext cx="6831720" cy="0"/>
          </a:xfrm>
          <a:prstGeom prst="straightConnector1">
            <a:avLst/>
          </a:prstGeom>
          <a:noFill/>
          <a:ln cap="flat" cmpd="sng" w="9525">
            <a:solidFill>
              <a:srgbClr val="0F4C8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6" name="Google Shape;496;p22"/>
          <p:cNvSpPr/>
          <p:nvPr/>
        </p:nvSpPr>
        <p:spPr>
          <a:xfrm>
            <a:off x="-10125360" y="3074040"/>
            <a:ext cx="52632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주문번호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97" name="Google Shape;497;p22"/>
          <p:cNvSpPr/>
          <p:nvPr/>
        </p:nvSpPr>
        <p:spPr>
          <a:xfrm>
            <a:off x="-4282920" y="3074040"/>
            <a:ext cx="84780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주문일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498" name="Google Shape;498;p22"/>
          <p:cNvCxnSpPr/>
          <p:nvPr/>
        </p:nvCxnSpPr>
        <p:spPr>
          <a:xfrm>
            <a:off x="-10351080" y="3395160"/>
            <a:ext cx="6831720" cy="0"/>
          </a:xfrm>
          <a:prstGeom prst="straightConnector1">
            <a:avLst/>
          </a:prstGeom>
          <a:noFill/>
          <a:ln cap="flat" cmpd="sng" w="9525">
            <a:solidFill>
              <a:srgbClr val="0F4C8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9" name="Google Shape;499;p22"/>
          <p:cNvSpPr/>
          <p:nvPr/>
        </p:nvSpPr>
        <p:spPr>
          <a:xfrm>
            <a:off x="-9498240" y="1621440"/>
            <a:ext cx="1148760" cy="23004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2020-02-24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00" name="Google Shape;500;p22"/>
          <p:cNvSpPr/>
          <p:nvPr/>
        </p:nvSpPr>
        <p:spPr>
          <a:xfrm>
            <a:off x="-4246560" y="1596240"/>
            <a:ext cx="667800" cy="301680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b="0" i="0" sz="11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01" name="Google Shape;501;p22"/>
          <p:cNvSpPr/>
          <p:nvPr/>
        </p:nvSpPr>
        <p:spPr>
          <a:xfrm>
            <a:off x="-10125360" y="3560400"/>
            <a:ext cx="52632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02" name="Google Shape;502;p22"/>
          <p:cNvSpPr/>
          <p:nvPr/>
        </p:nvSpPr>
        <p:spPr>
          <a:xfrm>
            <a:off x="-4347360" y="3560400"/>
            <a:ext cx="98964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2020.03.09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503" name="Google Shape;503;p22"/>
          <p:cNvCxnSpPr/>
          <p:nvPr/>
        </p:nvCxnSpPr>
        <p:spPr>
          <a:xfrm>
            <a:off x="-10351080" y="3908520"/>
            <a:ext cx="683172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4" name="Google Shape;504;p22"/>
          <p:cNvSpPr/>
          <p:nvPr/>
        </p:nvSpPr>
        <p:spPr>
          <a:xfrm>
            <a:off x="-10125360" y="4033080"/>
            <a:ext cx="52632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05" name="Google Shape;505;p22"/>
          <p:cNvSpPr/>
          <p:nvPr/>
        </p:nvSpPr>
        <p:spPr>
          <a:xfrm>
            <a:off x="-4347360" y="4033080"/>
            <a:ext cx="98964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2020.03.09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506" name="Google Shape;506;p22"/>
          <p:cNvCxnSpPr/>
          <p:nvPr/>
        </p:nvCxnSpPr>
        <p:spPr>
          <a:xfrm>
            <a:off x="-10351080" y="4416120"/>
            <a:ext cx="683172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7" name="Google Shape;507;p22"/>
          <p:cNvSpPr/>
          <p:nvPr/>
        </p:nvSpPr>
        <p:spPr>
          <a:xfrm>
            <a:off x="-10364400" y="2711160"/>
            <a:ext cx="112824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총000/000건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08" name="Google Shape;508;p22"/>
          <p:cNvSpPr/>
          <p:nvPr/>
        </p:nvSpPr>
        <p:spPr>
          <a:xfrm>
            <a:off x="-7075440" y="4551120"/>
            <a:ext cx="28764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09" name="Google Shape;509;p22"/>
          <p:cNvSpPr/>
          <p:nvPr/>
        </p:nvSpPr>
        <p:spPr>
          <a:xfrm>
            <a:off x="-8283600" y="3560400"/>
            <a:ext cx="84780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상품이름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10" name="Google Shape;510;p22"/>
          <p:cNvSpPr/>
          <p:nvPr/>
        </p:nvSpPr>
        <p:spPr>
          <a:xfrm>
            <a:off x="-9613080" y="3560400"/>
            <a:ext cx="84780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입금예정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11" name="Google Shape;511;p22"/>
          <p:cNvSpPr/>
          <p:nvPr/>
        </p:nvSpPr>
        <p:spPr>
          <a:xfrm>
            <a:off x="-6710400" y="3490560"/>
            <a:ext cx="1362600" cy="37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박길동(pkd1275)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12" name="Google Shape;512;p22"/>
          <p:cNvSpPr/>
          <p:nvPr/>
        </p:nvSpPr>
        <p:spPr>
          <a:xfrm>
            <a:off x="-5533920" y="3560400"/>
            <a:ext cx="84780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박무봉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13" name="Google Shape;513;p22"/>
          <p:cNvSpPr/>
          <p:nvPr/>
        </p:nvSpPr>
        <p:spPr>
          <a:xfrm>
            <a:off x="-9611280" y="4033080"/>
            <a:ext cx="84780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입금확인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14" name="Google Shape;514;p22"/>
          <p:cNvSpPr/>
          <p:nvPr/>
        </p:nvSpPr>
        <p:spPr>
          <a:xfrm>
            <a:off x="-5829840" y="2592720"/>
            <a:ext cx="1096920" cy="331920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b="0" i="0" sz="11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515" name="Google Shape;515;p22"/>
          <p:cNvCxnSpPr/>
          <p:nvPr/>
        </p:nvCxnSpPr>
        <p:spPr>
          <a:xfrm>
            <a:off x="-10351080" y="2441520"/>
            <a:ext cx="6831720" cy="0"/>
          </a:xfrm>
          <a:prstGeom prst="straightConnector1">
            <a:avLst/>
          </a:prstGeom>
          <a:noFill/>
          <a:ln cap="flat" cmpd="sng" w="9525">
            <a:solidFill>
              <a:srgbClr val="0F4C8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16" name="Google Shape;51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0315800" y="3550320"/>
            <a:ext cx="250920" cy="250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0315800" y="4023000"/>
            <a:ext cx="250920" cy="250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0315800" y="3063600"/>
            <a:ext cx="250920" cy="25092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22"/>
          <p:cNvSpPr/>
          <p:nvPr/>
        </p:nvSpPr>
        <p:spPr>
          <a:xfrm>
            <a:off x="-10516320" y="1613880"/>
            <a:ext cx="100224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주문일자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20" name="Google Shape;520;p22"/>
          <p:cNvSpPr/>
          <p:nvPr/>
        </p:nvSpPr>
        <p:spPr>
          <a:xfrm>
            <a:off x="-7949160" y="1621440"/>
            <a:ext cx="1148760" cy="23004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2020-02-24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21" name="Google Shape;521;p22"/>
          <p:cNvSpPr/>
          <p:nvPr/>
        </p:nvSpPr>
        <p:spPr>
          <a:xfrm>
            <a:off x="-8299800" y="1613880"/>
            <a:ext cx="26388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~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22" name="Google Shape;522;p22"/>
          <p:cNvSpPr/>
          <p:nvPr/>
        </p:nvSpPr>
        <p:spPr>
          <a:xfrm>
            <a:off x="-6766920" y="1613880"/>
            <a:ext cx="100224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주문번호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23" name="Google Shape;523;p22"/>
          <p:cNvSpPr/>
          <p:nvPr/>
        </p:nvSpPr>
        <p:spPr>
          <a:xfrm>
            <a:off x="-5868360" y="1621440"/>
            <a:ext cx="1528920" cy="23004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2"/>
          <p:cNvSpPr/>
          <p:nvPr/>
        </p:nvSpPr>
        <p:spPr>
          <a:xfrm>
            <a:off x="-9663480" y="1998000"/>
            <a:ext cx="862920" cy="23004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2"/>
          <p:cNvSpPr/>
          <p:nvPr/>
        </p:nvSpPr>
        <p:spPr>
          <a:xfrm>
            <a:off x="-10603800" y="1990800"/>
            <a:ext cx="100224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주문자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26" name="Google Shape;526;p22"/>
          <p:cNvSpPr/>
          <p:nvPr/>
        </p:nvSpPr>
        <p:spPr>
          <a:xfrm>
            <a:off x="-7922520" y="1998000"/>
            <a:ext cx="862920" cy="23004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2"/>
          <p:cNvSpPr/>
          <p:nvPr/>
        </p:nvSpPr>
        <p:spPr>
          <a:xfrm>
            <a:off x="-8862840" y="1990800"/>
            <a:ext cx="100224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28" name="Google Shape;528;p22"/>
          <p:cNvSpPr/>
          <p:nvPr/>
        </p:nvSpPr>
        <p:spPr>
          <a:xfrm>
            <a:off x="-6181560" y="1998000"/>
            <a:ext cx="862920" cy="23004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2"/>
          <p:cNvSpPr/>
          <p:nvPr/>
        </p:nvSpPr>
        <p:spPr>
          <a:xfrm>
            <a:off x="-7121880" y="1990800"/>
            <a:ext cx="100224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수령인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30" name="Google Shape;530;p22"/>
          <p:cNvSpPr/>
          <p:nvPr/>
        </p:nvSpPr>
        <p:spPr>
          <a:xfrm>
            <a:off x="-4440960" y="1991880"/>
            <a:ext cx="862920" cy="23004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2"/>
          <p:cNvSpPr/>
          <p:nvPr/>
        </p:nvSpPr>
        <p:spPr>
          <a:xfrm>
            <a:off x="-5380920" y="1984680"/>
            <a:ext cx="100224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입금자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32" name="Google Shape;532;p22"/>
          <p:cNvSpPr/>
          <p:nvPr/>
        </p:nvSpPr>
        <p:spPr>
          <a:xfrm>
            <a:off x="-9473400" y="3074040"/>
            <a:ext cx="52632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주문상태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33" name="Google Shape;533;p22"/>
          <p:cNvSpPr/>
          <p:nvPr/>
        </p:nvSpPr>
        <p:spPr>
          <a:xfrm>
            <a:off x="-8821440" y="3074040"/>
            <a:ext cx="52632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입금상태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34" name="Google Shape;534;p22"/>
          <p:cNvSpPr/>
          <p:nvPr/>
        </p:nvSpPr>
        <p:spPr>
          <a:xfrm>
            <a:off x="-8164800" y="3074040"/>
            <a:ext cx="52632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상품이름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35" name="Google Shape;535;p22"/>
          <p:cNvSpPr/>
          <p:nvPr/>
        </p:nvSpPr>
        <p:spPr>
          <a:xfrm>
            <a:off x="-7003440" y="3074040"/>
            <a:ext cx="52632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주문수량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36" name="Google Shape;536;p22"/>
          <p:cNvSpPr/>
          <p:nvPr/>
        </p:nvSpPr>
        <p:spPr>
          <a:xfrm>
            <a:off x="-6589080" y="3074040"/>
            <a:ext cx="124128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주문자(아이디)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37" name="Google Shape;537;p22"/>
          <p:cNvSpPr/>
          <p:nvPr/>
        </p:nvSpPr>
        <p:spPr>
          <a:xfrm>
            <a:off x="-5563440" y="3074040"/>
            <a:ext cx="84780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수령인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38" name="Google Shape;538;p22"/>
          <p:cNvSpPr/>
          <p:nvPr/>
        </p:nvSpPr>
        <p:spPr>
          <a:xfrm>
            <a:off x="-4987440" y="3074040"/>
            <a:ext cx="84780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입금자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39" name="Google Shape;539;p22"/>
          <p:cNvSpPr/>
          <p:nvPr/>
        </p:nvSpPr>
        <p:spPr>
          <a:xfrm>
            <a:off x="-9611280" y="4541040"/>
            <a:ext cx="84780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출고요청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40" name="Google Shape;540;p22"/>
          <p:cNvSpPr/>
          <p:nvPr/>
        </p:nvSpPr>
        <p:spPr>
          <a:xfrm>
            <a:off x="-9700200" y="4842000"/>
            <a:ext cx="102564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출고처리중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41" name="Google Shape;541;p22"/>
          <p:cNvSpPr/>
          <p:nvPr/>
        </p:nvSpPr>
        <p:spPr>
          <a:xfrm>
            <a:off x="-9611280" y="5189400"/>
            <a:ext cx="84780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출고완료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42" name="Google Shape;542;p22"/>
          <p:cNvSpPr/>
          <p:nvPr/>
        </p:nvSpPr>
        <p:spPr>
          <a:xfrm>
            <a:off x="-8829000" y="3560400"/>
            <a:ext cx="52632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예정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43" name="Google Shape;543;p22"/>
          <p:cNvSpPr/>
          <p:nvPr/>
        </p:nvSpPr>
        <p:spPr>
          <a:xfrm>
            <a:off x="-8829000" y="4032000"/>
            <a:ext cx="52632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입금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44" name="Google Shape;544;p22"/>
          <p:cNvSpPr/>
          <p:nvPr/>
        </p:nvSpPr>
        <p:spPr>
          <a:xfrm>
            <a:off x="-8283600" y="4038480"/>
            <a:ext cx="84780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상품이름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45" name="Google Shape;545;p22"/>
          <p:cNvSpPr/>
          <p:nvPr/>
        </p:nvSpPr>
        <p:spPr>
          <a:xfrm>
            <a:off x="-7003440" y="3560400"/>
            <a:ext cx="52632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46" name="Google Shape;546;p22"/>
          <p:cNvSpPr/>
          <p:nvPr/>
        </p:nvSpPr>
        <p:spPr>
          <a:xfrm>
            <a:off x="-7003440" y="4039920"/>
            <a:ext cx="52632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47" name="Google Shape;547;p22"/>
          <p:cNvSpPr/>
          <p:nvPr/>
        </p:nvSpPr>
        <p:spPr>
          <a:xfrm>
            <a:off x="-6710400" y="3977280"/>
            <a:ext cx="1362600" cy="37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최길동(ckd1885)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48" name="Google Shape;548;p22"/>
          <p:cNvSpPr/>
          <p:nvPr/>
        </p:nvSpPr>
        <p:spPr>
          <a:xfrm>
            <a:off x="-5533920" y="4042440"/>
            <a:ext cx="84780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최길동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49" name="Google Shape;549;p22"/>
          <p:cNvSpPr/>
          <p:nvPr/>
        </p:nvSpPr>
        <p:spPr>
          <a:xfrm>
            <a:off x="-4947480" y="3560400"/>
            <a:ext cx="84780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박길동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50" name="Google Shape;550;p22"/>
          <p:cNvSpPr/>
          <p:nvPr/>
        </p:nvSpPr>
        <p:spPr>
          <a:xfrm>
            <a:off x="-4978440" y="4042440"/>
            <a:ext cx="84780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송숙자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51" name="Google Shape;551;p22"/>
          <p:cNvSpPr/>
          <p:nvPr/>
        </p:nvSpPr>
        <p:spPr>
          <a:xfrm>
            <a:off x="-7516080" y="3074040"/>
            <a:ext cx="52632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가격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52" name="Google Shape;552;p22"/>
          <p:cNvSpPr/>
          <p:nvPr/>
        </p:nvSpPr>
        <p:spPr>
          <a:xfrm>
            <a:off x="-7507800" y="3560400"/>
            <a:ext cx="63684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98,000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53" name="Google Shape;553;p22"/>
          <p:cNvSpPr/>
          <p:nvPr/>
        </p:nvSpPr>
        <p:spPr>
          <a:xfrm>
            <a:off x="-7579800" y="4043520"/>
            <a:ext cx="770400" cy="23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130,000</a:t>
            </a:r>
            <a:endParaRPr b="0" i="0" sz="1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554" name="Google Shape;55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320" y="1728000"/>
            <a:ext cx="6682680" cy="4338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555" name="Google Shape;555;p22"/>
          <p:cNvGraphicFramePr/>
          <p:nvPr/>
        </p:nvGraphicFramePr>
        <p:xfrm>
          <a:off x="165240" y="4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{CC35C666-DEE2-4906-8F89-EC4EEA1CF281}</a:tableStyleId>
              </a:tblPr>
              <a:tblGrid>
                <a:gridCol w="1260000"/>
                <a:gridCol w="3816000"/>
                <a:gridCol w="1260000"/>
                <a:gridCol w="3240000"/>
              </a:tblGrid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상세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-DETAIL</a:t>
                      </a: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-01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상세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디렉토리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src/main/webapp/WEB-INF/views/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reservation</a:t>
                      </a:r>
                      <a:r>
                        <a:rPr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_detail.</a:t>
                      </a: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jsp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화면설명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9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상세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b="0" sz="10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b="0" sz="9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45725" marB="45725" marR="36000" marL="360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