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906000" cy="6858000" type="A4"/>
  <p:notesSz cx="9928225" cy="679767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bg2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bg2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bg2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bg2"/>
        </a:solidFill>
        <a:latin typeface="굴림"/>
        <a:ea typeface="굴림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60722A03-F6CF-44F2-8E25-A83D2C72132D}" name="회원가입/로그인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292" autoAdjust="0"/>
    <p:restoredTop sz="99755" autoAdjust="0"/>
  </p:normalViewPr>
  <p:slideViewPr>
    <p:cSldViewPr>
      <p:cViewPr varScale="1">
        <p:scale>
          <a:sx n="100" d="100"/>
          <a:sy n="100" d="100"/>
        </p:scale>
        <p:origin x="1524" y="66"/>
      </p:cViewPr>
      <p:guideLst>
        <p:guide orient="horz" pos="4316"/>
        <p:guide pos="6239"/>
      </p:guideLst>
    </p:cSldViewPr>
  </p:slideViewPr>
  <p:outlineViewPr>
    <p:cViewPr>
      <p:scale>
        <a:sx n="33" d="100"/>
        <a:sy n="33" d="100"/>
      </p:scale>
      <p:origin x="0" y="20405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6720"/>
    </p:cViewPr>
  </p:sorterViewPr>
  <p:notesViewPr>
    <p:cSldViewPr>
      <p:cViewPr varScale="1">
        <p:scale>
          <a:sx n="119" d="100"/>
          <a:sy n="119" d="100"/>
        </p:scale>
        <p:origin x="1998" y="102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2A65E6AC-0CCA-40BF-A875-0B7BA12EF7F7}" type="datetime1">
              <a:rPr lang="ko-KR" altLang="en-US"/>
              <a:pPr>
                <a:defRPr/>
              </a:pPr>
              <a:t>2020-04-23</a:t>
            </a:fld>
            <a:endParaRPr lang="en-US" altLang="ko-KR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26" tIns="47763" rIns="95526" bIns="47763" anchor="b" anchorCtr="0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26" tIns="47763" rIns="95526" bIns="47763" anchor="b" anchorCtr="0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C74EDA91-E279-4584-B9B4-C8A99541DF3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4E77AF43-E802-475E-A7CC-DA675FBB1514}" type="datetime1">
              <a:rPr lang="ko-KR" altLang="en-US"/>
              <a:pPr>
                <a:defRPr/>
              </a:pPr>
              <a:t>2020-04-23</a:t>
            </a:fld>
            <a:endParaRPr lang="en-US" altLang="ko-KR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124200" y="509588"/>
            <a:ext cx="3681413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2" tIns="46056" rIns="92112" bIns="46056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025" y="3226613"/>
            <a:ext cx="7944177" cy="306159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b" anchorCtr="0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b" anchorCtr="0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28EBEEB6-BD30-4C89-B759-1445A7C01CE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125129" y="980728"/>
            <a:ext cx="554461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쇼핑몰 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 웹사이트 구축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ED807161-6EE1-47BF-A5F7-23D3CCFAB8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25129" y="1412776"/>
            <a:ext cx="55446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스토리보드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A037BA4-0B94-4017-8C9E-F464D1D61F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6143625"/>
            <a:ext cx="27051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5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6" name="Group 106">
            <a:extLst>
              <a:ext uri="{FF2B5EF4-FFF2-40B4-BE49-F238E27FC236}">
                <a16:creationId xmlns:a16="http://schemas.microsoft.com/office/drawing/2014/main" id="{7CEE252E-824D-4C26-8AB1-A751A446A7F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76108989"/>
              </p:ext>
            </p:extLst>
          </p:nvPr>
        </p:nvGraphicFramePr>
        <p:xfrm>
          <a:off x="7548302" y="383223"/>
          <a:ext cx="2085499" cy="294876"/>
        </p:xfrm>
        <a:graphic>
          <a:graphicData uri="http://schemas.openxmlformats.org/drawingml/2006/table">
            <a:tbl>
              <a:tblPr/>
              <a:tblGrid>
                <a:gridCol w="2085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Unicode MS" pitchFamily="50" charset="-127"/>
                          <a:ea typeface="Arial Unicode MS" pitchFamily="50" charset="-127"/>
                        </a:rPr>
                        <a:t>Description</a:t>
                      </a:r>
                    </a:p>
                  </a:txBody>
                  <a:tcPr marL="72000" marR="72000" marT="72000" marB="72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Rectangle 96">
            <a:extLst>
              <a:ext uri="{FF2B5EF4-FFF2-40B4-BE49-F238E27FC236}">
                <a16:creationId xmlns:a16="http://schemas.microsoft.com/office/drawing/2014/main" id="{A48D39FD-5819-4327-8876-DF12834892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48302" y="734060"/>
            <a:ext cx="2089150" cy="5863292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20000"/>
              </a:spcAf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50" charset="-127"/>
            </a:endParaRPr>
          </a:p>
        </p:txBody>
      </p:sp>
      <p:sp>
        <p:nvSpPr>
          <p:cNvPr id="28" name="Rectangle 102">
            <a:extLst>
              <a:ext uri="{FF2B5EF4-FFF2-40B4-BE49-F238E27FC236}">
                <a16:creationId xmlns:a16="http://schemas.microsoft.com/office/drawing/2014/main" id="{8018D280-FB39-4309-AE2E-51D54524B5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4150" y="1050702"/>
            <a:ext cx="7291882" cy="5546650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75C646C-BF82-45FD-83EE-FF93849D390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6001361"/>
              </p:ext>
            </p:extLst>
          </p:nvPr>
        </p:nvGraphicFramePr>
        <p:xfrm>
          <a:off x="184146" y="383223"/>
          <a:ext cx="7296426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2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13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</a:t>
                      </a:r>
                      <a:r>
                        <a:rPr lang="en-US" altLang="ko-KR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1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Link</a:t>
                      </a:r>
                      <a:r>
                        <a:rPr lang="en-US" altLang="ko-KR" sz="1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Form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7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0">
            <a:extLst>
              <a:ext uri="{FF2B5EF4-FFF2-40B4-BE49-F238E27FC236}">
                <a16:creationId xmlns:a16="http://schemas.microsoft.com/office/drawing/2014/main" id="{988AA732-C1AC-4309-A80A-6787059F80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938D7CA-69EF-411D-85D9-4FB9044745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C03676C-3E62-4BD6-895F-EE7318BF0C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5787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EEA5FEB-1836-4242-AE0C-3CB0A63A1975}"/>
              </a:ext>
            </a:extLst>
          </p:cNvPr>
          <p:cNvSpPr/>
          <p:nvPr userDrawn="1"/>
        </p:nvSpPr>
        <p:spPr>
          <a:xfrm>
            <a:off x="-2552700" y="381000"/>
            <a:ext cx="469900" cy="465667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EA498B-324C-402A-AAC1-379DB5BE888C}"/>
              </a:ext>
            </a:extLst>
          </p:cNvPr>
          <p:cNvSpPr/>
          <p:nvPr userDrawn="1"/>
        </p:nvSpPr>
        <p:spPr>
          <a:xfrm>
            <a:off x="-2552700" y="1308100"/>
            <a:ext cx="469900" cy="465667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9F00F9-9BC2-40C5-A5C0-77658DC7EEAA}"/>
              </a:ext>
            </a:extLst>
          </p:cNvPr>
          <p:cNvSpPr/>
          <p:nvPr userDrawn="1"/>
        </p:nvSpPr>
        <p:spPr>
          <a:xfrm>
            <a:off x="-2082800" y="381000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R15G76B129</a:t>
            </a:r>
          </a:p>
          <a:p>
            <a:pPr algn="ctr"/>
            <a:r>
              <a:rPr lang="en-US" altLang="ko-KR" sz="1400" dirty="0">
                <a:latin typeface="+mn-ea"/>
              </a:rPr>
              <a:t>#0F4C81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FCCD62-C424-4AEB-B317-51FFE89597B7}"/>
              </a:ext>
            </a:extLst>
          </p:cNvPr>
          <p:cNvSpPr/>
          <p:nvPr userDrawn="1"/>
        </p:nvSpPr>
        <p:spPr>
          <a:xfrm>
            <a:off x="-2082800" y="130809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R101G141B198</a:t>
            </a:r>
          </a:p>
          <a:p>
            <a:pPr algn="ctr"/>
            <a:r>
              <a:rPr lang="en-US" altLang="ko-KR" sz="1400" dirty="0">
                <a:latin typeface="+mn-ea"/>
              </a:rPr>
              <a:t>#658DC6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F9632B-1119-402F-B20D-7DBF2F431BD2}"/>
              </a:ext>
            </a:extLst>
          </p:cNvPr>
          <p:cNvSpPr/>
          <p:nvPr userDrawn="1"/>
        </p:nvSpPr>
        <p:spPr>
          <a:xfrm>
            <a:off x="-2552700" y="3162297"/>
            <a:ext cx="469900" cy="465667"/>
          </a:xfrm>
          <a:prstGeom prst="rect">
            <a:avLst/>
          </a:prstGeom>
          <a:solidFill>
            <a:srgbClr val="848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3F172D-564A-40C3-94B2-D2C9CA769426}"/>
              </a:ext>
            </a:extLst>
          </p:cNvPr>
          <p:cNvSpPr/>
          <p:nvPr userDrawn="1"/>
        </p:nvSpPr>
        <p:spPr>
          <a:xfrm>
            <a:off x="-2082800" y="31622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R132G137B140</a:t>
            </a:r>
          </a:p>
          <a:p>
            <a:pPr algn="ctr"/>
            <a:r>
              <a:rPr lang="en-US" altLang="ko-KR" sz="1400" dirty="0">
                <a:latin typeface="+mn-ea"/>
              </a:rPr>
              <a:t>#84898C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1CF2FB-FBD6-42EC-A257-15674C616C47}"/>
              </a:ext>
            </a:extLst>
          </p:cNvPr>
          <p:cNvSpPr/>
          <p:nvPr userDrawn="1"/>
        </p:nvSpPr>
        <p:spPr>
          <a:xfrm>
            <a:off x="-2552700" y="2235197"/>
            <a:ext cx="469900" cy="465667"/>
          </a:xfrm>
          <a:prstGeom prst="rect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9C9E6D-4D81-4161-BA61-E27FFB919BCE}"/>
              </a:ext>
            </a:extLst>
          </p:cNvPr>
          <p:cNvSpPr/>
          <p:nvPr userDrawn="1"/>
        </p:nvSpPr>
        <p:spPr>
          <a:xfrm>
            <a:off x="-2082800" y="22351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R181G199B211</a:t>
            </a:r>
          </a:p>
          <a:p>
            <a:pPr algn="ctr"/>
            <a:r>
              <a:rPr lang="en-US" altLang="ko-KR" sz="1400" dirty="0">
                <a:latin typeface="+mn-ea"/>
              </a:rPr>
              <a:t>#B5C7D3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9140B4-2BAE-4909-93CB-58289212FF54}"/>
              </a:ext>
            </a:extLst>
          </p:cNvPr>
          <p:cNvSpPr/>
          <p:nvPr userDrawn="1"/>
        </p:nvSpPr>
        <p:spPr>
          <a:xfrm>
            <a:off x="-2552700" y="4085159"/>
            <a:ext cx="469900" cy="465667"/>
          </a:xfrm>
          <a:prstGeom prst="rect">
            <a:avLst/>
          </a:prstGeom>
          <a:solidFill>
            <a:srgbClr val="A58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66CFCD-CC03-4F8F-AC03-197E1ECA1C7C}"/>
              </a:ext>
            </a:extLst>
          </p:cNvPr>
          <p:cNvSpPr/>
          <p:nvPr userDrawn="1"/>
        </p:nvSpPr>
        <p:spPr>
          <a:xfrm>
            <a:off x="-2082800" y="4085158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R165G141B127</a:t>
            </a:r>
          </a:p>
          <a:p>
            <a:pPr algn="ctr"/>
            <a:r>
              <a:rPr lang="en-US" altLang="ko-KR" sz="1400" dirty="0">
                <a:latin typeface="+mn-ea"/>
              </a:rPr>
              <a:t>#A58D7F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C86032-A4CB-4647-A6CC-644440E480B1}"/>
              </a:ext>
            </a:extLst>
          </p:cNvPr>
          <p:cNvSpPr/>
          <p:nvPr userDrawn="1"/>
        </p:nvSpPr>
        <p:spPr>
          <a:xfrm>
            <a:off x="-2552700" y="5008020"/>
            <a:ext cx="469900" cy="465667"/>
          </a:xfrm>
          <a:prstGeom prst="rect">
            <a:avLst/>
          </a:prstGeom>
          <a:solidFill>
            <a:srgbClr val="F5B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2F13CF-2E79-4AA4-9E7C-D4AB5CD443B9}"/>
              </a:ext>
            </a:extLst>
          </p:cNvPr>
          <p:cNvSpPr/>
          <p:nvPr userDrawn="1"/>
        </p:nvSpPr>
        <p:spPr>
          <a:xfrm>
            <a:off x="-2082800" y="500801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R245G184B149</a:t>
            </a:r>
          </a:p>
          <a:p>
            <a:pPr algn="ctr"/>
            <a:r>
              <a:rPr lang="en-US" altLang="ko-KR" sz="1400" dirty="0">
                <a:latin typeface="+mn-ea"/>
              </a:rPr>
              <a:t>#F5B895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12F5D-7813-4401-8C5A-19FD6AF8B627}"/>
              </a:ext>
            </a:extLst>
          </p:cNvPr>
          <p:cNvSpPr/>
          <p:nvPr userDrawn="1"/>
        </p:nvSpPr>
        <p:spPr>
          <a:xfrm>
            <a:off x="-2552700" y="5930880"/>
            <a:ext cx="469900" cy="465667"/>
          </a:xfrm>
          <a:prstGeom prst="rect">
            <a:avLst/>
          </a:prstGeom>
          <a:solidFill>
            <a:srgbClr val="F2D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49215B-8ECA-4B36-9E6C-DCAC4E4E4066}"/>
              </a:ext>
            </a:extLst>
          </p:cNvPr>
          <p:cNvSpPr/>
          <p:nvPr userDrawn="1"/>
        </p:nvSpPr>
        <p:spPr>
          <a:xfrm>
            <a:off x="-2082800" y="593087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R242G214B174</a:t>
            </a:r>
          </a:p>
          <a:p>
            <a:pPr algn="ctr"/>
            <a:r>
              <a:rPr lang="en-US" altLang="ko-KR" sz="1400" dirty="0">
                <a:latin typeface="+mn-ea"/>
              </a:rPr>
              <a:t>#F2D6AE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0" r:id="rId2"/>
    <p:sldLayoutId id="2147483733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8E5BB3-A604-40EC-974F-78159C737564}"/>
              </a:ext>
            </a:extLst>
          </p:cNvPr>
          <p:cNvSpPr/>
          <p:nvPr/>
        </p:nvSpPr>
        <p:spPr>
          <a:xfrm>
            <a:off x="2108684" y="2348880"/>
            <a:ext cx="5688632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hangingPunct="0">
              <a:spcBef>
                <a:spcPct val="20000"/>
              </a:spcBef>
            </a:pPr>
            <a:r>
              <a:rPr lang="ko-KR" altLang="en-US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r>
              <a:rPr lang="en-US" altLang="ko-KR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4268434311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회원가입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SB-MB-003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src/main/webapp/WEB-INF/views/login/memberadd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회원가입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일반 사용자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관리자</a:t>
                      </a:r>
                      <a:endParaRPr 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30473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해당 이메일로 수신된 인증번호를 입력하고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확인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 클릭                               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1)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일치할 경우 정상 진행                                  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2)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일치하지 않을 경우 경고 알림 표시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카카오톡 로그인 후 회원가입 시 이메일 입력칸에 해당 카카오톡의 이메일이 입력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.(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수정불가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주소를 검색하고 해당 주소를 클릭시 자동으로 회원가입 페이지의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주소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창에 입력됨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그리고 상세주소를 입력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0" indent="0" algn="l">
                        <a:buFont typeface="+mj-lt"/>
                        <a:buNone/>
                        <a:defRPr/>
                      </a:pP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4" name=""/>
          <p:cNvSpPr/>
          <p:nvPr/>
        </p:nvSpPr>
        <p:spPr>
          <a:xfrm>
            <a:off x="1280592" y="292494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500">
                <a:solidFill>
                  <a:srgbClr val="ff843a"/>
                </a:solidFill>
              </a:rPr>
              <a:t>이메일 인증</a:t>
            </a:r>
            <a:endParaRPr lang="ko-KR" altLang="en-US" sz="1500">
              <a:solidFill>
                <a:srgbClr val="ff843a"/>
              </a:solidFill>
            </a:endParaRPr>
          </a:p>
        </p:txBody>
      </p:sp>
      <p:sp>
        <p:nvSpPr>
          <p:cNvPr id="55" name=""/>
          <p:cNvSpPr/>
          <p:nvPr/>
        </p:nvSpPr>
        <p:spPr>
          <a:xfrm>
            <a:off x="3152800" y="5733256"/>
            <a:ext cx="1440160" cy="360040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500" b="0" i="0" u="none" strike="noStrike" kern="1200" cap="none" spc="0" normalizeH="0" baseline="0" mc:Ignorable="hp" hp:hslEmbossed="0">
                <a:solidFill>
                  <a:srgbClr val="ff843a"/>
                </a:solidFill>
                <a:latin typeface="+mn-lt"/>
                <a:ea typeface="+mn-ea"/>
                <a:cs typeface="+mn-cs"/>
              </a:rPr>
              <a:t>우편번호 찾기</a:t>
            </a:r>
            <a:endParaRPr xmlns:mc="http://schemas.openxmlformats.org/markup-compatibility/2006" xmlns:hp="http://schemas.haansoft.com/office/presentation/8.0" kumimoji="1" lang="ko-KR" altLang="en-US" sz="1500" b="0" i="0" u="none" strike="noStrike" kern="1200" cap="none" spc="0" normalizeH="0" baseline="0" mc:Ignorable="hp" hp:hslEmbossed="0">
              <a:solidFill>
                <a:srgbClr val="ff843a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2480" y="1486952"/>
            <a:ext cx="3333244" cy="1293975"/>
          </a:xfrm>
          <a:prstGeom prst="rect">
            <a:avLst/>
          </a:prstGeom>
        </p:spPr>
      </p:pic>
      <p:pic>
        <p:nvPicPr>
          <p:cNvPr id="5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6496" y="3645024"/>
            <a:ext cx="2062609" cy="2354564"/>
          </a:xfrm>
          <a:prstGeom prst="rect">
            <a:avLst/>
          </a:prstGeom>
        </p:spPr>
      </p:pic>
      <p:sp>
        <p:nvSpPr>
          <p:cNvPr id="59" name=""/>
          <p:cNvSpPr/>
          <p:nvPr/>
        </p:nvSpPr>
        <p:spPr>
          <a:xfrm>
            <a:off x="2648744" y="4653136"/>
            <a:ext cx="360040" cy="14401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6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96816" y="4005064"/>
            <a:ext cx="3640497" cy="1367700"/>
          </a:xfrm>
          <a:prstGeom prst="rect">
            <a:avLst/>
          </a:prstGeom>
        </p:spPr>
      </p:pic>
      <p:pic>
        <p:nvPicPr>
          <p:cNvPr id="6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800872" y="2014176"/>
            <a:ext cx="3090906" cy="550727"/>
          </a:xfrm>
          <a:prstGeom prst="rect">
            <a:avLst/>
          </a:prstGeom>
        </p:spPr>
      </p:pic>
      <p:sp>
        <p:nvSpPr>
          <p:cNvPr id="62" name=""/>
          <p:cNvSpPr/>
          <p:nvPr/>
        </p:nvSpPr>
        <p:spPr>
          <a:xfrm>
            <a:off x="4520952" y="2852936"/>
            <a:ext cx="1800200" cy="648072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500" b="0" i="0" u="none" strike="noStrike" kern="1200" cap="none" spc="0" normalizeH="0" baseline="0" mc:Ignorable="hp" hp:hslEmbossed="0">
                <a:solidFill>
                  <a:srgbClr val="ff843a"/>
                </a:solidFill>
                <a:latin typeface="+mn-lt"/>
                <a:ea typeface="+mn-ea"/>
                <a:cs typeface="+mn-cs"/>
              </a:rPr>
              <a:t>카카오톡 로그인 후 회원가입 시</a:t>
            </a:r>
            <a:endParaRPr xmlns:mc="http://schemas.openxmlformats.org/markup-compatibility/2006" xmlns:hp="http://schemas.haansoft.com/office/presentation/8.0" kumimoji="1" lang="ko-KR" altLang="en-US" sz="1500" b="0" i="0" u="none" strike="noStrike" kern="1200" cap="none" spc="0" normalizeH="0" baseline="0" mc:Ignorable="hp" hp:hslEmbossed="0">
              <a:solidFill>
                <a:srgbClr val="ff843a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로그인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SB-MB-001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로그인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src/main/webapp/WEB-INF/views/login/login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로그인 화면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일반 사용자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관리자</a:t>
                      </a:r>
                      <a:endParaRPr 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30473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아이디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비밀번호 찾기 클릭 시 아이디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비밀번호 찾기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아이디 저장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체크 후 로그인 시 이후에 다시 로그인 할 때 아이디 입력칸에 아이디 입력됨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1) 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로그인 성공 시 메인 페이지로 이동</a:t>
                      </a:r>
                      <a:b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</a:b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2) 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로그인 실패 시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‘아이디 또는 비밀번호가 일치하지 않습니다.’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문구 표시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카카오 로그인 클릭 시 카카오 로그인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marR="0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비밀번호를 입력한다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marR="0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+mj-lt"/>
                        <a:buAutoNum type="arabicPeriod"/>
                        <a:defRPr/>
                      </a:pP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로그인</a:t>
                      </a:r>
                      <a:r>
                        <a:rPr lang="ko-KR" altLang="en-US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 버튼을 누른다</a:t>
                      </a:r>
                      <a:r>
                        <a:rPr lang="en-US" altLang="ko-KR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1" kern="100" baseline="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 kern="100" baseline="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 kern="100" baseline="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72680" y="1412776"/>
            <a:ext cx="3960440" cy="4800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로그인 실패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SB-MB-002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로그인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src/main/webapp/WEB-INF/views/login/login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로그인 실패 화면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일반 사용자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관리자</a:t>
                      </a:r>
                      <a:endParaRPr 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30473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아이디 또는 비밀번호가 틀릴경우 안내 문구가 표출된다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0" indent="0" algn="l">
                        <a:buFont typeface="+mj-lt"/>
                        <a:buNone/>
                        <a:defRPr/>
                      </a:pP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16696" y="1390445"/>
            <a:ext cx="4011929" cy="50628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아이디 찾기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SB-MB-002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아이디 찾기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src/main/webapp/WEB-INF/views/login/findID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아이디 찾기 화면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일반 사용자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관리자</a:t>
                      </a:r>
                      <a:endParaRPr 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5556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5556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아이디를 찾기 위한 화면입니다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회원가입 시 입력했던 이름과 핸드폰 번호를 입력하고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찾기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버튼을 클릭하면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결과창으로 이동합니다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뒤로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버튼을 클릭하면 이전화면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로그인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으로 이동합니다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eaLnBrk="1" hangingPunct="1">
                        <a:buFont typeface="+mj-lt"/>
                        <a:buNone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0" indent="0" algn="l">
                        <a:buFont typeface="+mj-lt"/>
                        <a:buNone/>
                        <a:defRPr/>
                      </a:pP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1.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이름을 입력합니다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indent="0" algn="l">
                        <a:buFont typeface="+mj-lt"/>
                        <a:buNone/>
                        <a:defRPr/>
                      </a:pP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indent="0" algn="l">
                        <a:buFont typeface="+mj-lt"/>
                        <a:buNone/>
                        <a:defRPr/>
                      </a:pP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2.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핸드폰 번호를 입력합니다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indent="0" algn="l">
                        <a:buFont typeface="+mj-lt"/>
                        <a:buNone/>
                        <a:defRPr/>
                      </a:pP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indent="0" algn="l">
                        <a:buFont typeface="+mj-lt"/>
                        <a:buNone/>
                        <a:defRPr/>
                      </a:pP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3.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‘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찾기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’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버튼을 클릭합니다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38232" y="1700808"/>
            <a:ext cx="4238904" cy="42484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아이디 찾기 결과 화면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SB-MB-002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아이디 찾기 결과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src/main/webapp/WEB-INF/views/login/findIDresult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아이디 찾기 결과 화면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일반 사용자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관리자</a:t>
                      </a:r>
                      <a:endParaRPr 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5556" cy="5569265"/>
        </p:xfrm>
        <a:graphic>
          <a:graphicData uri="http://schemas.openxmlformats.org/drawingml/2006/table">
            <a:tbl>
              <a:tblPr firstRow="1" firstCol="1" bandRow="1"/>
              <a:tblGrid>
                <a:gridCol w="2475556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아이디 또는 비밀번호가 틀릴경우 안내 문구가 표출된다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입력한 정보와 일치하는 회원정보가 있을 경우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아이디가 표시됩니다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.(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아이디의 글자 길이와 상관없이 끝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자리는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*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로 표시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   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1)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로그인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버튼을 클릭시 로그인 화면으로 이동                                               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2)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비밀번호찾기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버튼을 클릭시 비밀번호 찾기 화면으로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일치하는 정보가 없을 경우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안내문을 표시합니다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                                                 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1)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아이디찾기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버튼을 클릭시 아이디 찾기 화면으로 이동                                          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2)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로그인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버튼을 클릭시 로그인 화면으로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0" indent="0" algn="l">
                        <a:buFont typeface="+mj-lt"/>
                        <a:buNone/>
                        <a:defRPr/>
                      </a:pP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12640" y="1772815"/>
            <a:ext cx="4205937" cy="1656184"/>
          </a:xfrm>
          <a:prstGeom prst="rect">
            <a:avLst/>
          </a:prstGeom>
        </p:spPr>
      </p:pic>
      <p:pic>
        <p:nvPicPr>
          <p:cNvPr id="5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12640" y="3789040"/>
            <a:ext cx="4392488" cy="1879220"/>
          </a:xfrm>
          <a:prstGeom prst="rect">
            <a:avLst/>
          </a:prstGeom>
        </p:spPr>
      </p:pic>
      <p:sp>
        <p:nvSpPr>
          <p:cNvPr id="55" name=""/>
          <p:cNvSpPr/>
          <p:nvPr/>
        </p:nvSpPr>
        <p:spPr>
          <a:xfrm>
            <a:off x="272480" y="2348880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900">
                <a:solidFill>
                  <a:srgbClr val="ff843a"/>
                </a:solidFill>
              </a:rPr>
              <a:t>성공</a:t>
            </a:r>
            <a:endParaRPr lang="ko-KR" altLang="en-US" sz="1900">
              <a:solidFill>
                <a:srgbClr val="ff843a"/>
              </a:solidFill>
            </a:endParaRPr>
          </a:p>
        </p:txBody>
      </p:sp>
      <p:sp>
        <p:nvSpPr>
          <p:cNvPr id="56" name=""/>
          <p:cNvSpPr/>
          <p:nvPr/>
        </p:nvSpPr>
        <p:spPr>
          <a:xfrm>
            <a:off x="272480" y="4437112"/>
            <a:ext cx="1152128" cy="57606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900" b="0" i="0" u="none" strike="noStrike" kern="1200" cap="none" spc="0" normalizeH="0" baseline="0" mc:Ignorable="hp" hp:hslEmbossed="0">
                <a:solidFill>
                  <a:srgbClr val="ff843a"/>
                </a:solidFill>
                <a:latin typeface="+mn-lt"/>
                <a:ea typeface="+mn-ea"/>
                <a:cs typeface="+mn-cs"/>
              </a:rPr>
              <a:t>실패</a:t>
            </a:r>
            <a:endParaRPr xmlns:mc="http://schemas.openxmlformats.org/markup-compatibility/2006" xmlns:hp="http://schemas.haansoft.com/office/presentation/8.0" kumimoji="1" lang="ko-KR" altLang="en-US" sz="1900" b="0" i="0" u="none" strike="noStrike" kern="1200" cap="none" spc="0" normalizeH="0" baseline="0" mc:Ignorable="hp" hp:hslEmbossed="0">
              <a:solidFill>
                <a:srgbClr val="ff843a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7" name=""/>
          <p:cNvCxnSpPr/>
          <p:nvPr/>
        </p:nvCxnSpPr>
        <p:spPr>
          <a:xfrm>
            <a:off x="128464" y="3645024"/>
            <a:ext cx="687397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비밀번호 찾기 화면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SB-MB-002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비밀번호 찾기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src/main/webapp/WEB-INF/views/login/findPW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비밀번호 찾기 화면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일반 사용자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관리자</a:t>
                      </a:r>
                      <a:endParaRPr 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5556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5556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아이디를 찾기 위한 화면입니다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회원가입 시 입력했던 이름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아이디와 이메일을 입력하고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확인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버튼을 클릭하면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결과창으로 이동합니다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뒤로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버튼을 클릭하면 이전화면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로그인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으로 이동합니다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eaLnBrk="1" hangingPunct="1">
                        <a:buFont typeface="+mj-lt"/>
                        <a:buNone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0" indent="0" algn="l">
                        <a:buFont typeface="+mj-lt"/>
                        <a:buNone/>
                        <a:defRPr/>
                      </a:pP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1.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이름을 입력합니다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indent="0" algn="l">
                        <a:buFont typeface="+mj-lt"/>
                        <a:buNone/>
                        <a:defRPr/>
                      </a:pP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indent="0" algn="l">
                        <a:buFont typeface="+mj-lt"/>
                        <a:buNone/>
                        <a:defRPr/>
                      </a:pP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2.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아이디를 입력합니다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indent="0" algn="l">
                        <a:buFont typeface="+mj-lt"/>
                        <a:buNone/>
                        <a:defRPr/>
                      </a:pP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indent="0" algn="l">
                        <a:buFont typeface="+mj-lt"/>
                        <a:buNone/>
                        <a:defRPr/>
                      </a:pP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3.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이메일을 입력합니다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indent="0" algn="l">
                        <a:buFont typeface="+mj-lt"/>
                        <a:buNone/>
                        <a:defRPr/>
                      </a:pP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indent="0" algn="l">
                        <a:buFont typeface="+mj-lt"/>
                        <a:buNone/>
                        <a:defRPr/>
                      </a:pP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4.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‘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찾기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’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버튼을 클릭합니다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95407" y="1340768"/>
            <a:ext cx="3909720" cy="5040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비밀번호 찾기 결과 화면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SB-MB-002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비밀번호 찾기 결과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src/main/webapp/WEB-INF/views/login/findPWresult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비밀번호 찾기 결과 화면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일반 사용자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관리자</a:t>
                      </a:r>
                      <a:endParaRPr 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5556" cy="5569265"/>
        </p:xfrm>
        <a:graphic>
          <a:graphicData uri="http://schemas.openxmlformats.org/drawingml/2006/table">
            <a:tbl>
              <a:tblPr firstRow="1" firstCol="1" bandRow="1"/>
              <a:tblGrid>
                <a:gridCol w="2475556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아이디 또는 비밀번호가 틀릴경우 안내 문구가 표출된다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입력한 정보와 일치하는 회원정보가 있을 경우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임시비밀번호가 회원정보의 이메일로 발송됩니다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                                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1)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로그인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버튼을 클릭시 로그인 화면으로 이동                                               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2)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비밀번호찾기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버튼을 클릭시 비밀번호 찾기 화면으로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일치하는 정보가 없을 경우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안내문을 표시합니다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                                                 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1)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아이디찾기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버튼을 클릭시 아이디 찾기 화면으로 이동                                          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2)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로그인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버튼을 클릭시 로그인 화면으로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0" indent="0" algn="l">
                        <a:buFont typeface="+mj-lt"/>
                        <a:buNone/>
                        <a:defRPr/>
                      </a:pP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5" name=""/>
          <p:cNvSpPr/>
          <p:nvPr/>
        </p:nvSpPr>
        <p:spPr>
          <a:xfrm>
            <a:off x="272480" y="2348880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900">
                <a:solidFill>
                  <a:srgbClr val="ff843a"/>
                </a:solidFill>
              </a:rPr>
              <a:t>성공</a:t>
            </a:r>
            <a:endParaRPr lang="ko-KR" altLang="en-US" sz="1900">
              <a:solidFill>
                <a:srgbClr val="ff843a"/>
              </a:solidFill>
            </a:endParaRPr>
          </a:p>
        </p:txBody>
      </p:sp>
      <p:sp>
        <p:nvSpPr>
          <p:cNvPr id="56" name=""/>
          <p:cNvSpPr/>
          <p:nvPr/>
        </p:nvSpPr>
        <p:spPr>
          <a:xfrm>
            <a:off x="272480" y="4437112"/>
            <a:ext cx="1152128" cy="57606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900" b="0" i="0" u="none" strike="noStrike" kern="1200" cap="none" spc="0" normalizeH="0" baseline="0" mc:Ignorable="hp" hp:hslEmbossed="0">
                <a:solidFill>
                  <a:srgbClr val="ff843a"/>
                </a:solidFill>
                <a:latin typeface="+mn-lt"/>
                <a:ea typeface="+mn-ea"/>
                <a:cs typeface="+mn-cs"/>
              </a:rPr>
              <a:t>실패</a:t>
            </a:r>
            <a:endParaRPr xmlns:mc="http://schemas.openxmlformats.org/markup-compatibility/2006" xmlns:hp="http://schemas.haansoft.com/office/presentation/8.0" kumimoji="1" lang="ko-KR" altLang="en-US" sz="1900" b="0" i="0" u="none" strike="noStrike" kern="1200" cap="none" spc="0" normalizeH="0" baseline="0" mc:Ignorable="hp" hp:hslEmbossed="0">
              <a:solidFill>
                <a:srgbClr val="ff843a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7" name=""/>
          <p:cNvCxnSpPr/>
          <p:nvPr/>
        </p:nvCxnSpPr>
        <p:spPr>
          <a:xfrm>
            <a:off x="128464" y="3645024"/>
            <a:ext cx="687397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40632" y="3861048"/>
            <a:ext cx="4968552" cy="2202277"/>
          </a:xfrm>
          <a:prstGeom prst="rect">
            <a:avLst/>
          </a:prstGeom>
        </p:spPr>
      </p:pic>
      <p:pic>
        <p:nvPicPr>
          <p:cNvPr id="5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17279" y="1772816"/>
            <a:ext cx="4819897" cy="15240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카카오 로그인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SB-MB-003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로그인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src/main/webapp/WEB-INF/views/login/login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카카오 로그인 화면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일반 사용자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관리자</a:t>
                      </a:r>
                      <a:endParaRPr 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702615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로그인 상태 유지 클릭 시 로그인 상태 유지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1) 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로그인 성공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회원일 경우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시 메인 페이지로 이동</a:t>
                      </a:r>
                      <a:b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</a:b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2) 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로그인 성공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회원이 아닐 경우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) 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시 회원가입 페이지로 이동</a:t>
                      </a:r>
                      <a:b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</a:b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3) 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로그인 실패 시 안내 문구 표출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회원가입 클릭 시 카카오톡 회원가입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카카오계정 클릭 시 카카오계정 회원가입으로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 kern="100">
                        <a:solidFill>
                          <a:srgbClr val="ff0000"/>
                        </a:solidFill>
                        <a:effectLst/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ff0000"/>
                          </a:solidFill>
                          <a:effectLst/>
                          <a:latin typeface="돋움"/>
                          <a:ea typeface="돋움"/>
                        </a:rPr>
                        <a:t>비밀번호 찾기 클릭 시 카카오계정 비밀번호 찾기로 이동</a:t>
                      </a:r>
                      <a:endParaRPr lang="en-US" altLang="ko-KR" sz="9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marR="0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비밀번호를 입력한다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marR="0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+mj-lt"/>
                        <a:buAutoNum type="arabicPeriod"/>
                        <a:defRPr/>
                      </a:pP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로그인</a:t>
                      </a:r>
                      <a:r>
                        <a:rPr lang="ko-KR" altLang="en-US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 버튼을 누른다</a:t>
                      </a:r>
                      <a:r>
                        <a:rPr lang="en-US" altLang="ko-KR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1" kern="100" baseline="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52600" y="1535916"/>
            <a:ext cx="4788146" cy="46293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회원가입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SB-MB-003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src/main/webapp/WEB-INF/views/login/memberadd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회원가입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일반 사용자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관리자</a:t>
                      </a:r>
                      <a:endParaRPr 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5556" cy="5460296"/>
        </p:xfrm>
        <a:graphic>
          <a:graphicData uri="http://schemas.openxmlformats.org/drawingml/2006/table">
            <a:tbl>
              <a:tblPr firstRow="1" firstCol="1" bandRow="1"/>
              <a:tblGrid>
                <a:gridCol w="2475556"/>
              </a:tblGrid>
              <a:tr h="192244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9794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2244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05945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각 항목들을 입력 후 회원가입 버튼 클릭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8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8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*</a:t>
                      </a: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표시된 항목들은 필수 입력 사항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8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8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아이디와 이메일의 경우 입력한 다음 중복확인을 해야함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.(</a:t>
                      </a: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카카오톡 로그인을 통해서 들어온 경우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이메일 창은 해당 카카오톡의 아이디로 입력된 상태로 표시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수정 불가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                                              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1)</a:t>
                      </a: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가입된 정보일 경우 사용중이라는 알림이 표시됨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                                                      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2)</a:t>
                      </a: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중복확인을 마친 다음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이메일은 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인증번호 받기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버튼을 통해서 인증번호를 수신받고 입력해야함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8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8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주소의 경우 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우편번호 찾기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버튼을 통해서 입력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8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8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하단의 이용약관 체크 필수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8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8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뒤로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버튼을 클릭시 이전페이지로 이동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8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8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입력사항들의 조건이 맞지 않을 경우 경고 알림 표시</a:t>
                      </a:r>
                      <a:endParaRPr lang="ko-KR" altLang="en-US" sz="8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8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2244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15415">
                <a:tc>
                  <a:txBody>
                    <a:bodyPr vert="horz" lIns="66203" tIns="66677" rIns="66203" bIns="33634" anchor="t" anchorCtr="0"/>
                    <a:p>
                      <a:pPr marL="228600" indent="-228600" algn="l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필수 입력사항을 입력한다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  <a:defRPr/>
                      </a:pP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전체 동의하기를 누른다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  <a:defRPr/>
                      </a:pP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marR="0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동의하고 계속하기를 누른다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5473" y="1349391"/>
            <a:ext cx="3063350" cy="3735793"/>
          </a:xfrm>
          <a:prstGeom prst="rect">
            <a:avLst/>
          </a:prstGeom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28864" y="1345411"/>
            <a:ext cx="3142668" cy="3811781"/>
          </a:xfrm>
          <a:prstGeom prst="rect">
            <a:avLst/>
          </a:prstGeom>
        </p:spPr>
      </p:pic>
      <p:sp>
        <p:nvSpPr>
          <p:cNvPr id="54" name=""/>
          <p:cNvSpPr/>
          <p:nvPr/>
        </p:nvSpPr>
        <p:spPr>
          <a:xfrm>
            <a:off x="1136576" y="5301208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500">
                <a:solidFill>
                  <a:srgbClr val="ff843a"/>
                </a:solidFill>
              </a:rPr>
              <a:t>위</a:t>
            </a:r>
            <a:endParaRPr lang="ko-KR" altLang="en-US" sz="1500">
              <a:solidFill>
                <a:srgbClr val="ff843a"/>
              </a:solidFill>
            </a:endParaRPr>
          </a:p>
        </p:txBody>
      </p:sp>
      <p:sp>
        <p:nvSpPr>
          <p:cNvPr id="55" name=""/>
          <p:cNvSpPr/>
          <p:nvPr/>
        </p:nvSpPr>
        <p:spPr>
          <a:xfrm>
            <a:off x="4664968" y="5301208"/>
            <a:ext cx="1440160" cy="360040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500" b="0" i="0" u="none" strike="noStrike" kern="1200" cap="none" spc="0" normalizeH="0" baseline="0" mc:Ignorable="hp" hp:hslEmbossed="0">
                <a:solidFill>
                  <a:srgbClr val="ff843a"/>
                </a:solidFill>
                <a:latin typeface="+mn-lt"/>
                <a:ea typeface="+mn-ea"/>
                <a:cs typeface="+mn-cs"/>
              </a:rPr>
              <a:t>아래</a:t>
            </a:r>
            <a:endParaRPr xmlns:mc="http://schemas.openxmlformats.org/markup-compatibility/2006" xmlns:hp="http://schemas.haansoft.com/office/presentation/8.0" kumimoji="1" lang="ko-KR" altLang="en-US" sz="1500" b="0" i="0" u="none" strike="noStrike" kern="1200" cap="none" spc="0" normalizeH="0" baseline="0" mc:Ignorable="hp" hp:hslEmbossed="0">
              <a:solidFill>
                <a:srgbClr val="ff843a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6" name="표 23"/>
          <p:cNvGraphicFramePr>
            <a:graphicFrameLocks noGrp="1"/>
          </p:cNvGraphicFramePr>
          <p:nvPr/>
        </p:nvGraphicFramePr>
        <p:xfrm>
          <a:off x="7257256" y="6237312"/>
          <a:ext cx="2476285" cy="474300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1</ep:Company>
  <ep:Words>648</ep:Words>
  <ep:PresentationFormat>A4 용지(210x297mm)</ep:PresentationFormat>
  <ep:Paragraphs>10</ep:Paragraphs>
  <ep:Slides>10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2_기본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2008-09-10T03:44:25.000</dcterms:created>
  <dc:creator>likesonagy</dc:creator>
  <cp:lastModifiedBy>rose_</cp:lastModifiedBy>
  <dcterms:modified xsi:type="dcterms:W3CDTF">2020-04-23T08:31:01.535</dcterms:modified>
  <cp:revision>5394</cp:revision>
  <dc:title>슬라이드 1</dc:title>
  <cp:version/>
</cp:coreProperties>
</file>