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4"/>
  </p:notesMasterIdLst>
  <p:handoutMasterIdLst>
    <p:handoutMasterId r:id="rId15"/>
  </p:handoutMasterIdLst>
  <p:sldIdLst>
    <p:sldId id="1884" r:id="rId2"/>
    <p:sldId id="1901" r:id="rId3"/>
    <p:sldId id="1886" r:id="rId4"/>
    <p:sldId id="1902" r:id="rId5"/>
    <p:sldId id="1903" r:id="rId6"/>
    <p:sldId id="1904" r:id="rId7"/>
    <p:sldId id="1905" r:id="rId8"/>
    <p:sldId id="1906" r:id="rId9"/>
    <p:sldId id="1907" r:id="rId10"/>
    <p:sldId id="1908" r:id="rId11"/>
    <p:sldId id="1912" r:id="rId12"/>
    <p:sldId id="1913" r:id="rId13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관리자" id="{360D3EA9-BA4F-442C-81B4-2F6B5B1F4570}">
          <p14:sldIdLst>
            <p14:sldId id="1884"/>
            <p14:sldId id="1901"/>
            <p14:sldId id="1886"/>
            <p14:sldId id="1902"/>
            <p14:sldId id="1903"/>
            <p14:sldId id="1904"/>
            <p14:sldId id="1905"/>
            <p14:sldId id="1906"/>
            <p14:sldId id="1907"/>
            <p14:sldId id="1908"/>
            <p14:sldId id="1912"/>
            <p14:sldId id="19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C81"/>
    <a:srgbClr val="CCCCCC"/>
    <a:srgbClr val="B5C7D3"/>
    <a:srgbClr val="84898C"/>
    <a:srgbClr val="292A2D"/>
    <a:srgbClr val="799DD7"/>
    <a:srgbClr val="FCEA30"/>
    <a:srgbClr val="666666"/>
    <a:srgbClr val="658DC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5349" autoAdjust="0"/>
  </p:normalViewPr>
  <p:slideViewPr>
    <p:cSldViewPr>
      <p:cViewPr varScale="1">
        <p:scale>
          <a:sx n="89" d="100"/>
          <a:sy n="89" d="100"/>
        </p:scale>
        <p:origin x="1278" y="66"/>
      </p:cViewPr>
      <p:guideLst>
        <p:guide orient="horz" pos="4319"/>
        <p:guide pos="6239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65E6AC-0CCA-40BF-A875-0B7BA12EF7F7}" type="datetimeFigureOut">
              <a:rPr lang="ko-KR" altLang="en-US"/>
              <a:pPr>
                <a:defRPr/>
              </a:pPr>
              <a:t>2020-03-09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543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E77AF43-E802-475E-A7CC-DA675FBB1514}" type="datetimeFigureOut">
              <a:rPr lang="ko-KR" altLang="en-US"/>
              <a:pPr>
                <a:defRPr/>
              </a:pPr>
              <a:t>2020-03-09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 bwMode="auto"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368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0885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3938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606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3506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71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739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1501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7196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2444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4296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724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599" y="1599800"/>
            <a:ext cx="1453757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0891978" y="39437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CEA42D8-12B1-4FB0-9708-1BA66267BCBA}"/>
              </a:ext>
            </a:extLst>
          </p:cNvPr>
          <p:cNvCxnSpPr>
            <a:cxnSpLocks/>
          </p:cNvCxnSpPr>
          <p:nvPr/>
        </p:nvCxnSpPr>
        <p:spPr>
          <a:xfrm>
            <a:off x="165000" y="203392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B585FDE-982A-4290-8F3F-7433071A9497}"/>
              </a:ext>
            </a:extLst>
          </p:cNvPr>
          <p:cNvSpPr/>
          <p:nvPr/>
        </p:nvSpPr>
        <p:spPr>
          <a:xfrm>
            <a:off x="5862520" y="1635344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작성하기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472FAEF-5EC1-42DF-AFD3-76C9828CBF92}"/>
              </a:ext>
            </a:extLst>
          </p:cNvPr>
          <p:cNvCxnSpPr>
            <a:cxnSpLocks/>
          </p:cNvCxnSpPr>
          <p:nvPr/>
        </p:nvCxnSpPr>
        <p:spPr>
          <a:xfrm>
            <a:off x="165000" y="253408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9DDD2DC-BE9A-46FB-BEB1-C41D174CB829}"/>
              </a:ext>
            </a:extLst>
          </p:cNvPr>
          <p:cNvGrpSpPr/>
          <p:nvPr/>
        </p:nvGrpSpPr>
        <p:grpSpPr>
          <a:xfrm>
            <a:off x="164937" y="2625023"/>
            <a:ext cx="6916761" cy="230569"/>
            <a:chOff x="164937" y="5819810"/>
            <a:chExt cx="6916761" cy="23056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C85FC72-EA59-4C00-BB30-F57AB75067A2}"/>
                </a:ext>
              </a:extLst>
            </p:cNvPr>
            <p:cNvSpPr/>
            <p:nvPr/>
          </p:nvSpPr>
          <p:spPr>
            <a:xfrm>
              <a:off x="164937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글번호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45BE2F8-56AA-4B1E-8C17-B4946730B0B3}"/>
                </a:ext>
              </a:extLst>
            </p:cNvPr>
            <p:cNvSpPr/>
            <p:nvPr/>
          </p:nvSpPr>
          <p:spPr>
            <a:xfrm>
              <a:off x="2704362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1162619-8A13-4C35-86F0-AAFF016C5FA6}"/>
                </a:ext>
              </a:extLst>
            </p:cNvPr>
            <p:cNvSpPr/>
            <p:nvPr/>
          </p:nvSpPr>
          <p:spPr>
            <a:xfrm>
              <a:off x="6233673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작성일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F27862B-F482-4B6B-A404-CE43D414B37D}"/>
              </a:ext>
            </a:extLst>
          </p:cNvPr>
          <p:cNvCxnSpPr>
            <a:cxnSpLocks/>
          </p:cNvCxnSpPr>
          <p:nvPr/>
        </p:nvCxnSpPr>
        <p:spPr>
          <a:xfrm>
            <a:off x="165000" y="294652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C50BC57-B1F5-41B2-8B06-EF782FCFD1AD}"/>
              </a:ext>
            </a:extLst>
          </p:cNvPr>
          <p:cNvSpPr/>
          <p:nvPr/>
        </p:nvSpPr>
        <p:spPr>
          <a:xfrm>
            <a:off x="4017322" y="2137424"/>
            <a:ext cx="2199559" cy="230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검색어를 입력하세요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C1673B4-471A-40F3-AF0E-ED58C0083766}"/>
              </a:ext>
            </a:extLst>
          </p:cNvPr>
          <p:cNvSpPr/>
          <p:nvPr/>
        </p:nvSpPr>
        <p:spPr>
          <a:xfrm>
            <a:off x="6291830" y="2101715"/>
            <a:ext cx="668087" cy="301986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BF4B5F5-9AB6-4ED3-B692-78A579CD098A}"/>
              </a:ext>
            </a:extLst>
          </p:cNvPr>
          <p:cNvSpPr/>
          <p:nvPr/>
        </p:nvSpPr>
        <p:spPr>
          <a:xfrm>
            <a:off x="164937" y="307648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AF4162D-5A8C-4485-9A7B-BDE99900AEBD}"/>
              </a:ext>
            </a:extLst>
          </p:cNvPr>
          <p:cNvSpPr/>
          <p:nvPr/>
        </p:nvSpPr>
        <p:spPr>
          <a:xfrm>
            <a:off x="1351493" y="3076485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제목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B9DC1ED-B79F-4733-813A-737F61A740EB}"/>
              </a:ext>
            </a:extLst>
          </p:cNvPr>
          <p:cNvSpPr/>
          <p:nvPr/>
        </p:nvSpPr>
        <p:spPr>
          <a:xfrm>
            <a:off x="6169227" y="3076485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8C164E74-1265-4915-A4CA-35851CE0AEB9}"/>
              </a:ext>
            </a:extLst>
          </p:cNvPr>
          <p:cNvCxnSpPr>
            <a:cxnSpLocks/>
          </p:cNvCxnSpPr>
          <p:nvPr/>
        </p:nvCxnSpPr>
        <p:spPr>
          <a:xfrm>
            <a:off x="165000" y="3459607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39DC82C-B36D-4676-AEF4-FAB5B9263F28}"/>
              </a:ext>
            </a:extLst>
          </p:cNvPr>
          <p:cNvSpPr/>
          <p:nvPr/>
        </p:nvSpPr>
        <p:spPr>
          <a:xfrm>
            <a:off x="164937" y="3584318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BD6BE37-2E2C-4E1A-8A19-60F36DD44AF5}"/>
              </a:ext>
            </a:extLst>
          </p:cNvPr>
          <p:cNvSpPr/>
          <p:nvPr/>
        </p:nvSpPr>
        <p:spPr>
          <a:xfrm>
            <a:off x="1351493" y="358431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제목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2C8CC59-3C7B-4A55-8026-ECDA1667BA6E}"/>
              </a:ext>
            </a:extLst>
          </p:cNvPr>
          <p:cNvSpPr/>
          <p:nvPr/>
        </p:nvSpPr>
        <p:spPr>
          <a:xfrm>
            <a:off x="6169227" y="3584318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9A83690-6632-4A9A-9037-D93640E98B76}"/>
              </a:ext>
            </a:extLst>
          </p:cNvPr>
          <p:cNvCxnSpPr>
            <a:cxnSpLocks/>
          </p:cNvCxnSpPr>
          <p:nvPr/>
        </p:nvCxnSpPr>
        <p:spPr>
          <a:xfrm>
            <a:off x="165000" y="3967440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7FAE9D-44D3-411E-B292-1BE8A329BE01}"/>
              </a:ext>
            </a:extLst>
          </p:cNvPr>
          <p:cNvSpPr/>
          <p:nvPr/>
        </p:nvSpPr>
        <p:spPr>
          <a:xfrm>
            <a:off x="344488" y="5731826"/>
            <a:ext cx="6480720" cy="648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공통사항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1EEE361-744F-41DC-AFEA-E1FC00C16950}"/>
              </a:ext>
            </a:extLst>
          </p:cNvPr>
          <p:cNvSpPr/>
          <p:nvPr/>
        </p:nvSpPr>
        <p:spPr>
          <a:xfrm>
            <a:off x="164936" y="2195900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B5FD7CC-3A81-47CF-959D-CC13797B06E0}"/>
              </a:ext>
            </a:extLst>
          </p:cNvPr>
          <p:cNvCxnSpPr>
            <a:cxnSpLocks/>
          </p:cNvCxnSpPr>
          <p:nvPr/>
        </p:nvCxnSpPr>
        <p:spPr>
          <a:xfrm>
            <a:off x="165000" y="4789049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BE8BBAA-2740-43FA-95AB-5C10658E13AA}"/>
              </a:ext>
            </a:extLst>
          </p:cNvPr>
          <p:cNvSpPr/>
          <p:nvPr/>
        </p:nvSpPr>
        <p:spPr>
          <a:xfrm>
            <a:off x="164937" y="4913760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452CB4E-C5FD-431F-B54C-509917ABE392}"/>
              </a:ext>
            </a:extLst>
          </p:cNvPr>
          <p:cNvSpPr/>
          <p:nvPr/>
        </p:nvSpPr>
        <p:spPr>
          <a:xfrm>
            <a:off x="1351493" y="4913760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제목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E2EDC68-E625-4472-88E8-E5C9148BDBC4}"/>
              </a:ext>
            </a:extLst>
          </p:cNvPr>
          <p:cNvSpPr/>
          <p:nvPr/>
        </p:nvSpPr>
        <p:spPr>
          <a:xfrm>
            <a:off x="6169227" y="491376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FE97C58-BD39-4C46-905B-FFA016A0631C}"/>
              </a:ext>
            </a:extLst>
          </p:cNvPr>
          <p:cNvCxnSpPr>
            <a:cxnSpLocks/>
          </p:cNvCxnSpPr>
          <p:nvPr/>
        </p:nvCxnSpPr>
        <p:spPr>
          <a:xfrm>
            <a:off x="165000" y="5296882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12C1C1-097F-4309-9437-94E0C0F104E4}"/>
              </a:ext>
            </a:extLst>
          </p:cNvPr>
          <p:cNvSpPr/>
          <p:nvPr/>
        </p:nvSpPr>
        <p:spPr>
          <a:xfrm>
            <a:off x="3440832" y="4092151"/>
            <a:ext cx="288032" cy="482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2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작성하기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A6093A-1D0F-48EF-B7FF-C460358C7ABC}"/>
              </a:ext>
            </a:extLst>
          </p:cNvPr>
          <p:cNvSpPr/>
          <p:nvPr/>
        </p:nvSpPr>
        <p:spPr>
          <a:xfrm>
            <a:off x="4599" y="1599800"/>
            <a:ext cx="1453757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0336194-DE63-4A9F-8FEB-D3F9775E0CDC}"/>
              </a:ext>
            </a:extLst>
          </p:cNvPr>
          <p:cNvCxnSpPr>
            <a:cxnSpLocks/>
          </p:cNvCxnSpPr>
          <p:nvPr/>
        </p:nvCxnSpPr>
        <p:spPr>
          <a:xfrm>
            <a:off x="165000" y="203392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92C7DA4-449B-458D-8652-3D1F619D8552}"/>
              </a:ext>
            </a:extLst>
          </p:cNvPr>
          <p:cNvSpPr/>
          <p:nvPr/>
        </p:nvSpPr>
        <p:spPr>
          <a:xfrm>
            <a:off x="2483540" y="5882140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1E2BD46-1E2F-4150-977F-A805B8935F0A}"/>
              </a:ext>
            </a:extLst>
          </p:cNvPr>
          <p:cNvCxnSpPr>
            <a:cxnSpLocks/>
          </p:cNvCxnSpPr>
          <p:nvPr/>
        </p:nvCxnSpPr>
        <p:spPr>
          <a:xfrm>
            <a:off x="1208584" y="2033920"/>
            <a:ext cx="0" cy="3226891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EA11D8C-19DE-4818-A115-7582F82F0BC1}"/>
              </a:ext>
            </a:extLst>
          </p:cNvPr>
          <p:cNvSpPr/>
          <p:nvPr/>
        </p:nvSpPr>
        <p:spPr>
          <a:xfrm>
            <a:off x="171993" y="2178128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C90EE34-E577-4CC6-8131-C1056500BB0D}"/>
              </a:ext>
            </a:extLst>
          </p:cNvPr>
          <p:cNvSpPr/>
          <p:nvPr/>
        </p:nvSpPr>
        <p:spPr>
          <a:xfrm>
            <a:off x="1351493" y="217812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4456100-CD74-434A-A357-C9BB452FDCD8}"/>
              </a:ext>
            </a:extLst>
          </p:cNvPr>
          <p:cNvSpPr/>
          <p:nvPr/>
        </p:nvSpPr>
        <p:spPr>
          <a:xfrm>
            <a:off x="101077" y="2661838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132ACDC-CE74-4C8D-94CE-D93A498AA93F}"/>
              </a:ext>
            </a:extLst>
          </p:cNvPr>
          <p:cNvSpPr/>
          <p:nvPr/>
        </p:nvSpPr>
        <p:spPr>
          <a:xfrm>
            <a:off x="171993" y="4448181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5D3DC84-331E-4EE2-82B2-DD14ABE3AB42}"/>
              </a:ext>
            </a:extLst>
          </p:cNvPr>
          <p:cNvCxnSpPr>
            <a:cxnSpLocks/>
          </p:cNvCxnSpPr>
          <p:nvPr/>
        </p:nvCxnSpPr>
        <p:spPr>
          <a:xfrm>
            <a:off x="165000" y="251410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AA313F4-3019-42BC-983A-05544B9C0564}"/>
              </a:ext>
            </a:extLst>
          </p:cNvPr>
          <p:cNvCxnSpPr>
            <a:cxnSpLocks/>
          </p:cNvCxnSpPr>
          <p:nvPr/>
        </p:nvCxnSpPr>
        <p:spPr>
          <a:xfrm>
            <a:off x="165000" y="3051687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0D9D9AA-E968-4234-B17D-294BFD4A96BA}"/>
              </a:ext>
            </a:extLst>
          </p:cNvPr>
          <p:cNvCxnSpPr>
            <a:cxnSpLocks/>
          </p:cNvCxnSpPr>
          <p:nvPr/>
        </p:nvCxnSpPr>
        <p:spPr>
          <a:xfrm>
            <a:off x="165000" y="526081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155A1EB-D63A-4961-A9B7-1E10C91DA961}"/>
              </a:ext>
            </a:extLst>
          </p:cNvPr>
          <p:cNvSpPr/>
          <p:nvPr/>
        </p:nvSpPr>
        <p:spPr>
          <a:xfrm>
            <a:off x="1351493" y="266183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E1D1B49-BAF6-43CB-8172-F2A3BF15FC89}"/>
              </a:ext>
            </a:extLst>
          </p:cNvPr>
          <p:cNvSpPr/>
          <p:nvPr/>
        </p:nvSpPr>
        <p:spPr>
          <a:xfrm>
            <a:off x="1351493" y="4032692"/>
            <a:ext cx="5645383" cy="106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E9C556A-9DFB-4D68-AB85-5184E92D8359}"/>
              </a:ext>
            </a:extLst>
          </p:cNvPr>
          <p:cNvSpPr/>
          <p:nvPr/>
        </p:nvSpPr>
        <p:spPr>
          <a:xfrm>
            <a:off x="3816794" y="5882141"/>
            <a:ext cx="1097398" cy="332184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6B0ED57-4778-4AEA-9337-00A21A0508D5}"/>
              </a:ext>
            </a:extLst>
          </p:cNvPr>
          <p:cNvSpPr/>
          <p:nvPr/>
        </p:nvSpPr>
        <p:spPr>
          <a:xfrm>
            <a:off x="1240555" y="3899301"/>
            <a:ext cx="5800677" cy="3437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이지웍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에디터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09F6196-1757-4F38-A298-4923E61C3214}"/>
              </a:ext>
            </a:extLst>
          </p:cNvPr>
          <p:cNvCxnSpPr>
            <a:cxnSpLocks/>
          </p:cNvCxnSpPr>
          <p:nvPr/>
        </p:nvCxnSpPr>
        <p:spPr>
          <a:xfrm>
            <a:off x="165000" y="375459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5A98EB-9B98-47D8-BE50-5D5297DB4305}"/>
              </a:ext>
            </a:extLst>
          </p:cNvPr>
          <p:cNvSpPr/>
          <p:nvPr/>
        </p:nvSpPr>
        <p:spPr>
          <a:xfrm>
            <a:off x="101077" y="3287859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FF131F-318B-44FC-A9BF-B41E92E950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28"/>
          <a:stretch/>
        </p:blipFill>
        <p:spPr>
          <a:xfrm>
            <a:off x="4183725" y="3523385"/>
            <a:ext cx="3038899" cy="2307748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9037F6-204C-499E-AD46-21B1166F7804}"/>
              </a:ext>
            </a:extLst>
          </p:cNvPr>
          <p:cNvSpPr/>
          <p:nvPr/>
        </p:nvSpPr>
        <p:spPr>
          <a:xfrm>
            <a:off x="2214355" y="3287859"/>
            <a:ext cx="989857" cy="230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2020-03-18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5B7671C-CCCC-4DA2-B5DE-44357B09C86A}"/>
              </a:ext>
            </a:extLst>
          </p:cNvPr>
          <p:cNvSpPr/>
          <p:nvPr/>
        </p:nvSpPr>
        <p:spPr>
          <a:xfrm>
            <a:off x="1218305" y="3287859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시작일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FB6D32C-7568-45A9-8A0C-3DB4CC79FA0E}"/>
              </a:ext>
            </a:extLst>
          </p:cNvPr>
          <p:cNvSpPr/>
          <p:nvPr/>
        </p:nvSpPr>
        <p:spPr>
          <a:xfrm>
            <a:off x="4429873" y="3287859"/>
            <a:ext cx="989857" cy="230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2020-03-18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FE5EDA2-0058-479D-84CA-BA6527338FE7}"/>
              </a:ext>
            </a:extLst>
          </p:cNvPr>
          <p:cNvSpPr/>
          <p:nvPr/>
        </p:nvSpPr>
        <p:spPr>
          <a:xfrm>
            <a:off x="3433823" y="3287859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종료일</a:t>
            </a:r>
          </a:p>
        </p:txBody>
      </p:sp>
    </p:spTree>
    <p:extLst>
      <p:ext uri="{BB962C8B-B14F-4D97-AF65-F5344CB8AC3E}">
        <p14:creationId xmlns:p14="http://schemas.microsoft.com/office/powerpoint/2010/main" val="63422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작성하기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A6093A-1D0F-48EF-B7FF-C460358C7ABC}"/>
              </a:ext>
            </a:extLst>
          </p:cNvPr>
          <p:cNvSpPr/>
          <p:nvPr/>
        </p:nvSpPr>
        <p:spPr>
          <a:xfrm>
            <a:off x="4599" y="1599800"/>
            <a:ext cx="1453757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0336194-DE63-4A9F-8FEB-D3F9775E0CDC}"/>
              </a:ext>
            </a:extLst>
          </p:cNvPr>
          <p:cNvCxnSpPr>
            <a:cxnSpLocks/>
          </p:cNvCxnSpPr>
          <p:nvPr/>
        </p:nvCxnSpPr>
        <p:spPr>
          <a:xfrm>
            <a:off x="165000" y="203392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1E2BD46-1E2F-4150-977F-A805B8935F0A}"/>
              </a:ext>
            </a:extLst>
          </p:cNvPr>
          <p:cNvCxnSpPr>
            <a:cxnSpLocks/>
          </p:cNvCxnSpPr>
          <p:nvPr/>
        </p:nvCxnSpPr>
        <p:spPr>
          <a:xfrm>
            <a:off x="1208584" y="2033920"/>
            <a:ext cx="0" cy="3226891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EA11D8C-19DE-4818-A115-7582F82F0BC1}"/>
              </a:ext>
            </a:extLst>
          </p:cNvPr>
          <p:cNvSpPr/>
          <p:nvPr/>
        </p:nvSpPr>
        <p:spPr>
          <a:xfrm>
            <a:off x="171993" y="2178128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C90EE34-E577-4CC6-8131-C1056500BB0D}"/>
              </a:ext>
            </a:extLst>
          </p:cNvPr>
          <p:cNvSpPr/>
          <p:nvPr/>
        </p:nvSpPr>
        <p:spPr>
          <a:xfrm>
            <a:off x="1351493" y="217812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4456100-CD74-434A-A357-C9BB452FDCD8}"/>
              </a:ext>
            </a:extLst>
          </p:cNvPr>
          <p:cNvSpPr/>
          <p:nvPr/>
        </p:nvSpPr>
        <p:spPr>
          <a:xfrm>
            <a:off x="101077" y="2661838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132ACDC-CE74-4C8D-94CE-D93A498AA93F}"/>
              </a:ext>
            </a:extLst>
          </p:cNvPr>
          <p:cNvSpPr/>
          <p:nvPr/>
        </p:nvSpPr>
        <p:spPr>
          <a:xfrm>
            <a:off x="171993" y="4448181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5D3DC84-331E-4EE2-82B2-DD14ABE3AB42}"/>
              </a:ext>
            </a:extLst>
          </p:cNvPr>
          <p:cNvCxnSpPr>
            <a:cxnSpLocks/>
          </p:cNvCxnSpPr>
          <p:nvPr/>
        </p:nvCxnSpPr>
        <p:spPr>
          <a:xfrm>
            <a:off x="165000" y="251410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AA313F4-3019-42BC-983A-05544B9C0564}"/>
              </a:ext>
            </a:extLst>
          </p:cNvPr>
          <p:cNvCxnSpPr>
            <a:cxnSpLocks/>
          </p:cNvCxnSpPr>
          <p:nvPr/>
        </p:nvCxnSpPr>
        <p:spPr>
          <a:xfrm>
            <a:off x="165000" y="3051687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0D9D9AA-E968-4234-B17D-294BFD4A96BA}"/>
              </a:ext>
            </a:extLst>
          </p:cNvPr>
          <p:cNvCxnSpPr>
            <a:cxnSpLocks/>
          </p:cNvCxnSpPr>
          <p:nvPr/>
        </p:nvCxnSpPr>
        <p:spPr>
          <a:xfrm>
            <a:off x="165000" y="526081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155A1EB-D63A-4961-A9B7-1E10C91DA961}"/>
              </a:ext>
            </a:extLst>
          </p:cNvPr>
          <p:cNvSpPr/>
          <p:nvPr/>
        </p:nvSpPr>
        <p:spPr>
          <a:xfrm>
            <a:off x="1351493" y="266183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E1D1B49-BAF6-43CB-8172-F2A3BF15FC89}"/>
              </a:ext>
            </a:extLst>
          </p:cNvPr>
          <p:cNvSpPr/>
          <p:nvPr/>
        </p:nvSpPr>
        <p:spPr>
          <a:xfrm>
            <a:off x="1351493" y="4032692"/>
            <a:ext cx="5645383" cy="106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6B0ED57-4778-4AEA-9337-00A21A0508D5}"/>
              </a:ext>
            </a:extLst>
          </p:cNvPr>
          <p:cNvSpPr/>
          <p:nvPr/>
        </p:nvSpPr>
        <p:spPr>
          <a:xfrm>
            <a:off x="1240555" y="3899301"/>
            <a:ext cx="5800677" cy="3437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이지웍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에디터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09F6196-1757-4F38-A298-4923E61C3214}"/>
              </a:ext>
            </a:extLst>
          </p:cNvPr>
          <p:cNvCxnSpPr>
            <a:cxnSpLocks/>
          </p:cNvCxnSpPr>
          <p:nvPr/>
        </p:nvCxnSpPr>
        <p:spPr>
          <a:xfrm>
            <a:off x="165000" y="375459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5A98EB-9B98-47D8-BE50-5D5297DB4305}"/>
              </a:ext>
            </a:extLst>
          </p:cNvPr>
          <p:cNvSpPr/>
          <p:nvPr/>
        </p:nvSpPr>
        <p:spPr>
          <a:xfrm>
            <a:off x="101077" y="3287859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FF131F-318B-44FC-A9BF-B41E92E950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28"/>
          <a:stretch/>
        </p:blipFill>
        <p:spPr>
          <a:xfrm>
            <a:off x="4183725" y="3523385"/>
            <a:ext cx="3038899" cy="2307748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9037F6-204C-499E-AD46-21B1166F7804}"/>
              </a:ext>
            </a:extLst>
          </p:cNvPr>
          <p:cNvSpPr/>
          <p:nvPr/>
        </p:nvSpPr>
        <p:spPr>
          <a:xfrm>
            <a:off x="2214355" y="3287859"/>
            <a:ext cx="989857" cy="230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2020-03-18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5B7671C-CCCC-4DA2-B5DE-44357B09C86A}"/>
              </a:ext>
            </a:extLst>
          </p:cNvPr>
          <p:cNvSpPr/>
          <p:nvPr/>
        </p:nvSpPr>
        <p:spPr>
          <a:xfrm>
            <a:off x="1218305" y="3287859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시작일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FB6D32C-7568-45A9-8A0C-3DB4CC79FA0E}"/>
              </a:ext>
            </a:extLst>
          </p:cNvPr>
          <p:cNvSpPr/>
          <p:nvPr/>
        </p:nvSpPr>
        <p:spPr>
          <a:xfrm>
            <a:off x="4429873" y="3287859"/>
            <a:ext cx="989857" cy="230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2020-03-18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FE5EDA2-0058-479D-84CA-BA6527338FE7}"/>
              </a:ext>
            </a:extLst>
          </p:cNvPr>
          <p:cNvSpPr/>
          <p:nvPr/>
        </p:nvSpPr>
        <p:spPr>
          <a:xfrm>
            <a:off x="3433823" y="3287859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종료일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A086CED-AB8E-4445-8D76-82CE6C93CE20}"/>
              </a:ext>
            </a:extLst>
          </p:cNvPr>
          <p:cNvSpPr/>
          <p:nvPr/>
        </p:nvSpPr>
        <p:spPr>
          <a:xfrm>
            <a:off x="1854711" y="583311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76772-34C2-493F-B2A6-B441A021DBE1}"/>
              </a:ext>
            </a:extLst>
          </p:cNvPr>
          <p:cNvSpPr/>
          <p:nvPr/>
        </p:nvSpPr>
        <p:spPr>
          <a:xfrm>
            <a:off x="3076786" y="583311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BB42387-F126-46F0-9242-185336200360}"/>
              </a:ext>
            </a:extLst>
          </p:cNvPr>
          <p:cNvSpPr/>
          <p:nvPr/>
        </p:nvSpPr>
        <p:spPr>
          <a:xfrm>
            <a:off x="4298861" y="583311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45675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작성하기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A6093A-1D0F-48EF-B7FF-C460358C7ABC}"/>
              </a:ext>
            </a:extLst>
          </p:cNvPr>
          <p:cNvSpPr/>
          <p:nvPr/>
        </p:nvSpPr>
        <p:spPr>
          <a:xfrm>
            <a:off x="4599" y="1599800"/>
            <a:ext cx="1453757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0336194-DE63-4A9F-8FEB-D3F9775E0CDC}"/>
              </a:ext>
            </a:extLst>
          </p:cNvPr>
          <p:cNvCxnSpPr>
            <a:cxnSpLocks/>
          </p:cNvCxnSpPr>
          <p:nvPr/>
        </p:nvCxnSpPr>
        <p:spPr>
          <a:xfrm>
            <a:off x="165000" y="203392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1E2BD46-1E2F-4150-977F-A805B8935F0A}"/>
              </a:ext>
            </a:extLst>
          </p:cNvPr>
          <p:cNvCxnSpPr>
            <a:cxnSpLocks/>
          </p:cNvCxnSpPr>
          <p:nvPr/>
        </p:nvCxnSpPr>
        <p:spPr>
          <a:xfrm>
            <a:off x="1208584" y="2033920"/>
            <a:ext cx="0" cy="3226891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EA11D8C-19DE-4818-A115-7582F82F0BC1}"/>
              </a:ext>
            </a:extLst>
          </p:cNvPr>
          <p:cNvSpPr/>
          <p:nvPr/>
        </p:nvSpPr>
        <p:spPr>
          <a:xfrm>
            <a:off x="171993" y="2178128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C90EE34-E577-4CC6-8131-C1056500BB0D}"/>
              </a:ext>
            </a:extLst>
          </p:cNvPr>
          <p:cNvSpPr/>
          <p:nvPr/>
        </p:nvSpPr>
        <p:spPr>
          <a:xfrm>
            <a:off x="1351493" y="217812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4456100-CD74-434A-A357-C9BB452FDCD8}"/>
              </a:ext>
            </a:extLst>
          </p:cNvPr>
          <p:cNvSpPr/>
          <p:nvPr/>
        </p:nvSpPr>
        <p:spPr>
          <a:xfrm>
            <a:off x="101077" y="2661838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132ACDC-CE74-4C8D-94CE-D93A498AA93F}"/>
              </a:ext>
            </a:extLst>
          </p:cNvPr>
          <p:cNvSpPr/>
          <p:nvPr/>
        </p:nvSpPr>
        <p:spPr>
          <a:xfrm>
            <a:off x="171993" y="4448181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5D3DC84-331E-4EE2-82B2-DD14ABE3AB42}"/>
              </a:ext>
            </a:extLst>
          </p:cNvPr>
          <p:cNvCxnSpPr>
            <a:cxnSpLocks/>
          </p:cNvCxnSpPr>
          <p:nvPr/>
        </p:nvCxnSpPr>
        <p:spPr>
          <a:xfrm>
            <a:off x="165000" y="251410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AA313F4-3019-42BC-983A-05544B9C0564}"/>
              </a:ext>
            </a:extLst>
          </p:cNvPr>
          <p:cNvCxnSpPr>
            <a:cxnSpLocks/>
          </p:cNvCxnSpPr>
          <p:nvPr/>
        </p:nvCxnSpPr>
        <p:spPr>
          <a:xfrm>
            <a:off x="165000" y="3051687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0D9D9AA-E968-4234-B17D-294BFD4A96BA}"/>
              </a:ext>
            </a:extLst>
          </p:cNvPr>
          <p:cNvCxnSpPr>
            <a:cxnSpLocks/>
          </p:cNvCxnSpPr>
          <p:nvPr/>
        </p:nvCxnSpPr>
        <p:spPr>
          <a:xfrm>
            <a:off x="165000" y="526081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155A1EB-D63A-4961-A9B7-1E10C91DA961}"/>
              </a:ext>
            </a:extLst>
          </p:cNvPr>
          <p:cNvSpPr/>
          <p:nvPr/>
        </p:nvSpPr>
        <p:spPr>
          <a:xfrm>
            <a:off x="1351493" y="266183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E1D1B49-BAF6-43CB-8172-F2A3BF15FC89}"/>
              </a:ext>
            </a:extLst>
          </p:cNvPr>
          <p:cNvSpPr/>
          <p:nvPr/>
        </p:nvSpPr>
        <p:spPr>
          <a:xfrm>
            <a:off x="1351493" y="4032692"/>
            <a:ext cx="5645383" cy="106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6B0ED57-4778-4AEA-9337-00A21A0508D5}"/>
              </a:ext>
            </a:extLst>
          </p:cNvPr>
          <p:cNvSpPr/>
          <p:nvPr/>
        </p:nvSpPr>
        <p:spPr>
          <a:xfrm>
            <a:off x="1240555" y="3899301"/>
            <a:ext cx="5800677" cy="3437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이지웍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에디터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09F6196-1757-4F38-A298-4923E61C3214}"/>
              </a:ext>
            </a:extLst>
          </p:cNvPr>
          <p:cNvCxnSpPr>
            <a:cxnSpLocks/>
          </p:cNvCxnSpPr>
          <p:nvPr/>
        </p:nvCxnSpPr>
        <p:spPr>
          <a:xfrm>
            <a:off x="165000" y="375459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5A98EB-9B98-47D8-BE50-5D5297DB4305}"/>
              </a:ext>
            </a:extLst>
          </p:cNvPr>
          <p:cNvSpPr/>
          <p:nvPr/>
        </p:nvSpPr>
        <p:spPr>
          <a:xfrm>
            <a:off x="101077" y="3287859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FF131F-318B-44FC-A9BF-B41E92E950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28"/>
          <a:stretch/>
        </p:blipFill>
        <p:spPr>
          <a:xfrm>
            <a:off x="4183725" y="3523385"/>
            <a:ext cx="3038899" cy="2307748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9037F6-204C-499E-AD46-21B1166F7804}"/>
              </a:ext>
            </a:extLst>
          </p:cNvPr>
          <p:cNvSpPr/>
          <p:nvPr/>
        </p:nvSpPr>
        <p:spPr>
          <a:xfrm>
            <a:off x="2214355" y="3287859"/>
            <a:ext cx="989857" cy="230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2020-03-18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5B7671C-CCCC-4DA2-B5DE-44357B09C86A}"/>
              </a:ext>
            </a:extLst>
          </p:cNvPr>
          <p:cNvSpPr/>
          <p:nvPr/>
        </p:nvSpPr>
        <p:spPr>
          <a:xfrm>
            <a:off x="1218305" y="3287859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시작일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FB6D32C-7568-45A9-8A0C-3DB4CC79FA0E}"/>
              </a:ext>
            </a:extLst>
          </p:cNvPr>
          <p:cNvSpPr/>
          <p:nvPr/>
        </p:nvSpPr>
        <p:spPr>
          <a:xfrm>
            <a:off x="4429873" y="3287859"/>
            <a:ext cx="989857" cy="230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2020-03-18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FE5EDA2-0058-479D-84CA-BA6527338FE7}"/>
              </a:ext>
            </a:extLst>
          </p:cNvPr>
          <p:cNvSpPr/>
          <p:nvPr/>
        </p:nvSpPr>
        <p:spPr>
          <a:xfrm>
            <a:off x="3433823" y="3287859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종료일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A086CED-AB8E-4445-8D76-82CE6C93CE20}"/>
              </a:ext>
            </a:extLst>
          </p:cNvPr>
          <p:cNvSpPr/>
          <p:nvPr/>
        </p:nvSpPr>
        <p:spPr>
          <a:xfrm>
            <a:off x="1854711" y="583311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76772-34C2-493F-B2A6-B441A021DBE1}"/>
              </a:ext>
            </a:extLst>
          </p:cNvPr>
          <p:cNvSpPr/>
          <p:nvPr/>
        </p:nvSpPr>
        <p:spPr>
          <a:xfrm>
            <a:off x="3076786" y="583311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BB42387-F126-46F0-9242-185336200360}"/>
              </a:ext>
            </a:extLst>
          </p:cNvPr>
          <p:cNvSpPr/>
          <p:nvPr/>
        </p:nvSpPr>
        <p:spPr>
          <a:xfrm>
            <a:off x="4298861" y="583311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B544244-09C8-42C3-9FD7-7D7C227FD729}"/>
              </a:ext>
            </a:extLst>
          </p:cNvPr>
          <p:cNvSpPr/>
          <p:nvPr/>
        </p:nvSpPr>
        <p:spPr>
          <a:xfrm>
            <a:off x="165606" y="1339137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0B937DE-1342-4D73-9C33-FDBF9ECD68AE}"/>
              </a:ext>
            </a:extLst>
          </p:cNvPr>
          <p:cNvGrpSpPr/>
          <p:nvPr/>
        </p:nvGrpSpPr>
        <p:grpSpPr>
          <a:xfrm>
            <a:off x="1133570" y="1340768"/>
            <a:ext cx="4899550" cy="1558514"/>
            <a:chOff x="1133570" y="1340768"/>
            <a:chExt cx="4899550" cy="1558514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CE74034-D453-4B18-9F00-1BC9D15F44D7}"/>
                </a:ext>
              </a:extLst>
            </p:cNvPr>
            <p:cNvSpPr/>
            <p:nvPr/>
          </p:nvSpPr>
          <p:spPr>
            <a:xfrm>
              <a:off x="1133570" y="1340768"/>
              <a:ext cx="4899550" cy="1558514"/>
            </a:xfrm>
            <a:prstGeom prst="rect">
              <a:avLst/>
            </a:prstGeom>
            <a:solidFill>
              <a:srgbClr val="29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8259326-7F30-4698-BA4E-193670DF4941}"/>
                </a:ext>
              </a:extLst>
            </p:cNvPr>
            <p:cNvSpPr txBox="1"/>
            <p:nvPr/>
          </p:nvSpPr>
          <p:spPr>
            <a:xfrm>
              <a:off x="1208584" y="1465039"/>
              <a:ext cx="200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Companion.com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46227A3-6564-4933-8D47-9C9B0EFA7B81}"/>
                </a:ext>
              </a:extLst>
            </p:cNvPr>
            <p:cNvSpPr txBox="1"/>
            <p:nvPr/>
          </p:nvSpPr>
          <p:spPr>
            <a:xfrm>
              <a:off x="1208584" y="1828381"/>
              <a:ext cx="3769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삭제하시겠습니까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206343FA-97B1-458D-8B02-0C247D37C1BE}"/>
                </a:ext>
              </a:extLst>
            </p:cNvPr>
            <p:cNvSpPr/>
            <p:nvPr/>
          </p:nvSpPr>
          <p:spPr>
            <a:xfrm>
              <a:off x="5135482" y="2420888"/>
              <a:ext cx="753622" cy="371354"/>
            </a:xfrm>
            <a:prstGeom prst="roundRect">
              <a:avLst/>
            </a:prstGeom>
            <a:solidFill>
              <a:srgbClr val="799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아니오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7DBC8FA-3D33-4904-9330-52976861795A}"/>
                </a:ext>
              </a:extLst>
            </p:cNvPr>
            <p:cNvSpPr/>
            <p:nvPr/>
          </p:nvSpPr>
          <p:spPr>
            <a:xfrm>
              <a:off x="5129751" y="2402253"/>
              <a:ext cx="762359" cy="41296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17E385C-1E85-40D5-9015-2341B1195CC4}"/>
                </a:ext>
              </a:extLst>
            </p:cNvPr>
            <p:cNvSpPr/>
            <p:nvPr/>
          </p:nvSpPr>
          <p:spPr>
            <a:xfrm flipV="1">
              <a:off x="5129751" y="2423706"/>
              <a:ext cx="759353" cy="38717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Oval 39">
              <a:extLst>
                <a:ext uri="{FF2B5EF4-FFF2-40B4-BE49-F238E27FC236}">
                  <a16:creationId xmlns:a16="http://schemas.microsoft.com/office/drawing/2014/main" id="{21BF8789-1C9D-40BD-BF7E-791E9CBA7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470" y="2327543"/>
              <a:ext cx="161925" cy="16192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5" name="Oval 39">
              <a:extLst>
                <a:ext uri="{FF2B5EF4-FFF2-40B4-BE49-F238E27FC236}">
                  <a16:creationId xmlns:a16="http://schemas.microsoft.com/office/drawing/2014/main" id="{B0BBE140-B449-4CB6-88BE-36E4554C5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026" y="2333859"/>
              <a:ext cx="161925" cy="161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641E7983-AB9A-4BA8-8228-8010A7FEA778}"/>
                </a:ext>
              </a:extLst>
            </p:cNvPr>
            <p:cNvSpPr/>
            <p:nvPr/>
          </p:nvSpPr>
          <p:spPr>
            <a:xfrm>
              <a:off x="4298186" y="2420888"/>
              <a:ext cx="753622" cy="371354"/>
            </a:xfrm>
            <a:prstGeom prst="round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911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43343"/>
              </p:ext>
            </p:extLst>
          </p:nvPr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작성하기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A6093A-1D0F-48EF-B7FF-C460358C7ABC}"/>
              </a:ext>
            </a:extLst>
          </p:cNvPr>
          <p:cNvSpPr/>
          <p:nvPr/>
        </p:nvSpPr>
        <p:spPr>
          <a:xfrm>
            <a:off x="4599" y="1599800"/>
            <a:ext cx="1453757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0336194-DE63-4A9F-8FEB-D3F9775E0CDC}"/>
              </a:ext>
            </a:extLst>
          </p:cNvPr>
          <p:cNvCxnSpPr>
            <a:cxnSpLocks/>
          </p:cNvCxnSpPr>
          <p:nvPr/>
        </p:nvCxnSpPr>
        <p:spPr>
          <a:xfrm>
            <a:off x="165000" y="203392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92C7DA4-449B-458D-8652-3D1F619D8552}"/>
              </a:ext>
            </a:extLst>
          </p:cNvPr>
          <p:cNvSpPr/>
          <p:nvPr/>
        </p:nvSpPr>
        <p:spPr>
          <a:xfrm>
            <a:off x="2483540" y="5197107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1E2BD46-1E2F-4150-977F-A805B8935F0A}"/>
              </a:ext>
            </a:extLst>
          </p:cNvPr>
          <p:cNvCxnSpPr>
            <a:cxnSpLocks/>
          </p:cNvCxnSpPr>
          <p:nvPr/>
        </p:nvCxnSpPr>
        <p:spPr>
          <a:xfrm>
            <a:off x="1208584" y="2033920"/>
            <a:ext cx="0" cy="2406016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EA11D8C-19DE-4818-A115-7582F82F0BC1}"/>
              </a:ext>
            </a:extLst>
          </p:cNvPr>
          <p:cNvSpPr/>
          <p:nvPr/>
        </p:nvSpPr>
        <p:spPr>
          <a:xfrm>
            <a:off x="171993" y="2178128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C90EE34-E577-4CC6-8131-C1056500BB0D}"/>
              </a:ext>
            </a:extLst>
          </p:cNvPr>
          <p:cNvSpPr/>
          <p:nvPr/>
        </p:nvSpPr>
        <p:spPr>
          <a:xfrm>
            <a:off x="1351493" y="217812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4456100-CD74-434A-A357-C9BB452FDCD8}"/>
              </a:ext>
            </a:extLst>
          </p:cNvPr>
          <p:cNvSpPr/>
          <p:nvPr/>
        </p:nvSpPr>
        <p:spPr>
          <a:xfrm>
            <a:off x="101077" y="2661838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132ACDC-CE74-4C8D-94CE-D93A498AA93F}"/>
              </a:ext>
            </a:extLst>
          </p:cNvPr>
          <p:cNvSpPr/>
          <p:nvPr/>
        </p:nvSpPr>
        <p:spPr>
          <a:xfrm>
            <a:off x="171993" y="3633749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5D3DC84-331E-4EE2-82B2-DD14ABE3AB42}"/>
              </a:ext>
            </a:extLst>
          </p:cNvPr>
          <p:cNvCxnSpPr>
            <a:cxnSpLocks/>
          </p:cNvCxnSpPr>
          <p:nvPr/>
        </p:nvCxnSpPr>
        <p:spPr>
          <a:xfrm>
            <a:off x="165000" y="251410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AA313F4-3019-42BC-983A-05544B9C0564}"/>
              </a:ext>
            </a:extLst>
          </p:cNvPr>
          <p:cNvCxnSpPr>
            <a:cxnSpLocks/>
          </p:cNvCxnSpPr>
          <p:nvPr/>
        </p:nvCxnSpPr>
        <p:spPr>
          <a:xfrm>
            <a:off x="165000" y="3051687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0D9D9AA-E968-4234-B17D-294BFD4A96BA}"/>
              </a:ext>
            </a:extLst>
          </p:cNvPr>
          <p:cNvCxnSpPr>
            <a:cxnSpLocks/>
          </p:cNvCxnSpPr>
          <p:nvPr/>
        </p:nvCxnSpPr>
        <p:spPr>
          <a:xfrm>
            <a:off x="165000" y="444637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155A1EB-D63A-4961-A9B7-1E10C91DA961}"/>
              </a:ext>
            </a:extLst>
          </p:cNvPr>
          <p:cNvSpPr/>
          <p:nvPr/>
        </p:nvSpPr>
        <p:spPr>
          <a:xfrm>
            <a:off x="1351493" y="266183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E1D1B49-BAF6-43CB-8172-F2A3BF15FC89}"/>
              </a:ext>
            </a:extLst>
          </p:cNvPr>
          <p:cNvSpPr/>
          <p:nvPr/>
        </p:nvSpPr>
        <p:spPr>
          <a:xfrm>
            <a:off x="1351493" y="3218260"/>
            <a:ext cx="5645383" cy="106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E9C556A-9DFB-4D68-AB85-5184E92D8359}"/>
              </a:ext>
            </a:extLst>
          </p:cNvPr>
          <p:cNvSpPr/>
          <p:nvPr/>
        </p:nvSpPr>
        <p:spPr>
          <a:xfrm>
            <a:off x="3816794" y="5197108"/>
            <a:ext cx="1097398" cy="332184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6B0ED57-4778-4AEA-9337-00A21A0508D5}"/>
              </a:ext>
            </a:extLst>
          </p:cNvPr>
          <p:cNvSpPr/>
          <p:nvPr/>
        </p:nvSpPr>
        <p:spPr>
          <a:xfrm>
            <a:off x="1240555" y="3084869"/>
            <a:ext cx="5800677" cy="3437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이지웍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에디터</a:t>
            </a:r>
          </a:p>
        </p:txBody>
      </p:sp>
    </p:spTree>
    <p:extLst>
      <p:ext uri="{BB962C8B-B14F-4D97-AF65-F5344CB8AC3E}">
        <p14:creationId xmlns:p14="http://schemas.microsoft.com/office/powerpoint/2010/main" val="265918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73035"/>
              </p:ext>
            </p:extLst>
          </p:nvPr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하기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A6093A-1D0F-48EF-B7FF-C460358C7ABC}"/>
              </a:ext>
            </a:extLst>
          </p:cNvPr>
          <p:cNvSpPr/>
          <p:nvPr/>
        </p:nvSpPr>
        <p:spPr>
          <a:xfrm>
            <a:off x="4599" y="1599800"/>
            <a:ext cx="1453757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0336194-DE63-4A9F-8FEB-D3F9775E0CDC}"/>
              </a:ext>
            </a:extLst>
          </p:cNvPr>
          <p:cNvCxnSpPr>
            <a:cxnSpLocks/>
          </p:cNvCxnSpPr>
          <p:nvPr/>
        </p:nvCxnSpPr>
        <p:spPr>
          <a:xfrm>
            <a:off x="165000" y="203392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92C7DA4-449B-458D-8652-3D1F619D8552}"/>
              </a:ext>
            </a:extLst>
          </p:cNvPr>
          <p:cNvSpPr/>
          <p:nvPr/>
        </p:nvSpPr>
        <p:spPr>
          <a:xfrm>
            <a:off x="1854711" y="5197107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1E2BD46-1E2F-4150-977F-A805B8935F0A}"/>
              </a:ext>
            </a:extLst>
          </p:cNvPr>
          <p:cNvCxnSpPr>
            <a:cxnSpLocks/>
          </p:cNvCxnSpPr>
          <p:nvPr/>
        </p:nvCxnSpPr>
        <p:spPr>
          <a:xfrm>
            <a:off x="1208584" y="2033920"/>
            <a:ext cx="0" cy="2406016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EA11D8C-19DE-4818-A115-7582F82F0BC1}"/>
              </a:ext>
            </a:extLst>
          </p:cNvPr>
          <p:cNvSpPr/>
          <p:nvPr/>
        </p:nvSpPr>
        <p:spPr>
          <a:xfrm>
            <a:off x="171993" y="2178128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C90EE34-E577-4CC6-8131-C1056500BB0D}"/>
              </a:ext>
            </a:extLst>
          </p:cNvPr>
          <p:cNvSpPr/>
          <p:nvPr/>
        </p:nvSpPr>
        <p:spPr>
          <a:xfrm>
            <a:off x="1351493" y="217812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제목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4456100-CD74-434A-A357-C9BB452FDCD8}"/>
              </a:ext>
            </a:extLst>
          </p:cNvPr>
          <p:cNvSpPr/>
          <p:nvPr/>
        </p:nvSpPr>
        <p:spPr>
          <a:xfrm>
            <a:off x="101077" y="2661838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132ACDC-CE74-4C8D-94CE-D93A498AA93F}"/>
              </a:ext>
            </a:extLst>
          </p:cNvPr>
          <p:cNvSpPr/>
          <p:nvPr/>
        </p:nvSpPr>
        <p:spPr>
          <a:xfrm>
            <a:off x="171993" y="3633749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5D3DC84-331E-4EE2-82B2-DD14ABE3AB42}"/>
              </a:ext>
            </a:extLst>
          </p:cNvPr>
          <p:cNvCxnSpPr>
            <a:cxnSpLocks/>
          </p:cNvCxnSpPr>
          <p:nvPr/>
        </p:nvCxnSpPr>
        <p:spPr>
          <a:xfrm>
            <a:off x="165000" y="251410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AA313F4-3019-42BC-983A-05544B9C0564}"/>
              </a:ext>
            </a:extLst>
          </p:cNvPr>
          <p:cNvCxnSpPr>
            <a:cxnSpLocks/>
          </p:cNvCxnSpPr>
          <p:nvPr/>
        </p:nvCxnSpPr>
        <p:spPr>
          <a:xfrm>
            <a:off x="165000" y="3051687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0D9D9AA-E968-4234-B17D-294BFD4A96BA}"/>
              </a:ext>
            </a:extLst>
          </p:cNvPr>
          <p:cNvCxnSpPr>
            <a:cxnSpLocks/>
          </p:cNvCxnSpPr>
          <p:nvPr/>
        </p:nvCxnSpPr>
        <p:spPr>
          <a:xfrm>
            <a:off x="165000" y="444637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155A1EB-D63A-4961-A9B7-1E10C91DA961}"/>
              </a:ext>
            </a:extLst>
          </p:cNvPr>
          <p:cNvSpPr/>
          <p:nvPr/>
        </p:nvSpPr>
        <p:spPr>
          <a:xfrm>
            <a:off x="1351493" y="266183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E1D1B49-BAF6-43CB-8172-F2A3BF15FC89}"/>
              </a:ext>
            </a:extLst>
          </p:cNvPr>
          <p:cNvSpPr/>
          <p:nvPr/>
        </p:nvSpPr>
        <p:spPr>
          <a:xfrm>
            <a:off x="1351493" y="3218260"/>
            <a:ext cx="5645383" cy="106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국내 상품으로 즉시 출발 가능 상품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결제확인 후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2~4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정도 소요됩니다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공휴일 제외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462C62E-C98C-4D4E-A916-919EFA59230C}"/>
              </a:ext>
            </a:extLst>
          </p:cNvPr>
          <p:cNvSpPr/>
          <p:nvPr/>
        </p:nvSpPr>
        <p:spPr>
          <a:xfrm>
            <a:off x="3076786" y="5197107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E9C556A-9DFB-4D68-AB85-5184E92D8359}"/>
              </a:ext>
            </a:extLst>
          </p:cNvPr>
          <p:cNvSpPr/>
          <p:nvPr/>
        </p:nvSpPr>
        <p:spPr>
          <a:xfrm>
            <a:off x="4298861" y="5197107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54804723-133A-4115-AEAA-45ACA376DA12}"/>
              </a:ext>
            </a:extLst>
          </p:cNvPr>
          <p:cNvSpPr/>
          <p:nvPr/>
        </p:nvSpPr>
        <p:spPr>
          <a:xfrm>
            <a:off x="1240555" y="3084869"/>
            <a:ext cx="5800677" cy="3437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이지웍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에디터</a:t>
            </a:r>
          </a:p>
        </p:txBody>
      </p:sp>
    </p:spTree>
    <p:extLst>
      <p:ext uri="{BB962C8B-B14F-4D97-AF65-F5344CB8AC3E}">
        <p14:creationId xmlns:p14="http://schemas.microsoft.com/office/powerpoint/2010/main" val="326251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하기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A6093A-1D0F-48EF-B7FF-C460358C7ABC}"/>
              </a:ext>
            </a:extLst>
          </p:cNvPr>
          <p:cNvSpPr/>
          <p:nvPr/>
        </p:nvSpPr>
        <p:spPr>
          <a:xfrm>
            <a:off x="4599" y="1599800"/>
            <a:ext cx="1453757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0336194-DE63-4A9F-8FEB-D3F9775E0CDC}"/>
              </a:ext>
            </a:extLst>
          </p:cNvPr>
          <p:cNvCxnSpPr>
            <a:cxnSpLocks/>
          </p:cNvCxnSpPr>
          <p:nvPr/>
        </p:nvCxnSpPr>
        <p:spPr>
          <a:xfrm>
            <a:off x="165000" y="203392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92C7DA4-449B-458D-8652-3D1F619D8552}"/>
              </a:ext>
            </a:extLst>
          </p:cNvPr>
          <p:cNvSpPr/>
          <p:nvPr/>
        </p:nvSpPr>
        <p:spPr>
          <a:xfrm>
            <a:off x="1854711" y="5197107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1E2BD46-1E2F-4150-977F-A805B8935F0A}"/>
              </a:ext>
            </a:extLst>
          </p:cNvPr>
          <p:cNvCxnSpPr>
            <a:cxnSpLocks/>
          </p:cNvCxnSpPr>
          <p:nvPr/>
        </p:nvCxnSpPr>
        <p:spPr>
          <a:xfrm>
            <a:off x="1208584" y="2033920"/>
            <a:ext cx="0" cy="2406016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EA11D8C-19DE-4818-A115-7582F82F0BC1}"/>
              </a:ext>
            </a:extLst>
          </p:cNvPr>
          <p:cNvSpPr/>
          <p:nvPr/>
        </p:nvSpPr>
        <p:spPr>
          <a:xfrm>
            <a:off x="171993" y="2178128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C90EE34-E577-4CC6-8131-C1056500BB0D}"/>
              </a:ext>
            </a:extLst>
          </p:cNvPr>
          <p:cNvSpPr/>
          <p:nvPr/>
        </p:nvSpPr>
        <p:spPr>
          <a:xfrm>
            <a:off x="1351493" y="217812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제목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4456100-CD74-434A-A357-C9BB452FDCD8}"/>
              </a:ext>
            </a:extLst>
          </p:cNvPr>
          <p:cNvSpPr/>
          <p:nvPr/>
        </p:nvSpPr>
        <p:spPr>
          <a:xfrm>
            <a:off x="101077" y="2661838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132ACDC-CE74-4C8D-94CE-D93A498AA93F}"/>
              </a:ext>
            </a:extLst>
          </p:cNvPr>
          <p:cNvSpPr/>
          <p:nvPr/>
        </p:nvSpPr>
        <p:spPr>
          <a:xfrm>
            <a:off x="171993" y="3633749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5D3DC84-331E-4EE2-82B2-DD14ABE3AB42}"/>
              </a:ext>
            </a:extLst>
          </p:cNvPr>
          <p:cNvCxnSpPr>
            <a:cxnSpLocks/>
          </p:cNvCxnSpPr>
          <p:nvPr/>
        </p:nvCxnSpPr>
        <p:spPr>
          <a:xfrm>
            <a:off x="165000" y="251410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AA313F4-3019-42BC-983A-05544B9C0564}"/>
              </a:ext>
            </a:extLst>
          </p:cNvPr>
          <p:cNvCxnSpPr>
            <a:cxnSpLocks/>
          </p:cNvCxnSpPr>
          <p:nvPr/>
        </p:nvCxnSpPr>
        <p:spPr>
          <a:xfrm>
            <a:off x="165000" y="3051687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0D9D9AA-E968-4234-B17D-294BFD4A96BA}"/>
              </a:ext>
            </a:extLst>
          </p:cNvPr>
          <p:cNvCxnSpPr>
            <a:cxnSpLocks/>
          </p:cNvCxnSpPr>
          <p:nvPr/>
        </p:nvCxnSpPr>
        <p:spPr>
          <a:xfrm>
            <a:off x="165000" y="444637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155A1EB-D63A-4961-A9B7-1E10C91DA961}"/>
              </a:ext>
            </a:extLst>
          </p:cNvPr>
          <p:cNvSpPr/>
          <p:nvPr/>
        </p:nvSpPr>
        <p:spPr>
          <a:xfrm>
            <a:off x="1351493" y="266183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E1D1B49-BAF6-43CB-8172-F2A3BF15FC89}"/>
              </a:ext>
            </a:extLst>
          </p:cNvPr>
          <p:cNvSpPr/>
          <p:nvPr/>
        </p:nvSpPr>
        <p:spPr>
          <a:xfrm>
            <a:off x="1351493" y="3218260"/>
            <a:ext cx="5645383" cy="106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국내 상품으로 즉시 출발 가능 상품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결제확인 후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2~4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정도 소요됩니다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공휴일 제외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462C62E-C98C-4D4E-A916-919EFA59230C}"/>
              </a:ext>
            </a:extLst>
          </p:cNvPr>
          <p:cNvSpPr/>
          <p:nvPr/>
        </p:nvSpPr>
        <p:spPr>
          <a:xfrm>
            <a:off x="3076786" y="5197107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E9C556A-9DFB-4D68-AB85-5184E92D8359}"/>
              </a:ext>
            </a:extLst>
          </p:cNvPr>
          <p:cNvSpPr/>
          <p:nvPr/>
        </p:nvSpPr>
        <p:spPr>
          <a:xfrm>
            <a:off x="4298861" y="5197107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54804723-133A-4115-AEAA-45ACA376DA12}"/>
              </a:ext>
            </a:extLst>
          </p:cNvPr>
          <p:cNvSpPr/>
          <p:nvPr/>
        </p:nvSpPr>
        <p:spPr>
          <a:xfrm>
            <a:off x="1240555" y="3084869"/>
            <a:ext cx="5800677" cy="3437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이지웍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에디터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0D03CD2-84F4-409C-A51D-F997D297C8D7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7F1C401-7C37-4D09-9525-E9C6768B135D}"/>
              </a:ext>
            </a:extLst>
          </p:cNvPr>
          <p:cNvGrpSpPr/>
          <p:nvPr/>
        </p:nvGrpSpPr>
        <p:grpSpPr>
          <a:xfrm>
            <a:off x="1133570" y="1340768"/>
            <a:ext cx="4899550" cy="1558514"/>
            <a:chOff x="1133570" y="1340768"/>
            <a:chExt cx="4899550" cy="1558514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49FE8B4-DA04-4DEB-A1F0-0C158365F248}"/>
                </a:ext>
              </a:extLst>
            </p:cNvPr>
            <p:cNvSpPr/>
            <p:nvPr/>
          </p:nvSpPr>
          <p:spPr>
            <a:xfrm>
              <a:off x="1133570" y="1340768"/>
              <a:ext cx="4899550" cy="1558514"/>
            </a:xfrm>
            <a:prstGeom prst="rect">
              <a:avLst/>
            </a:prstGeom>
            <a:solidFill>
              <a:srgbClr val="29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51C79DE-FDD2-405D-BCB9-83984AF10F93}"/>
                </a:ext>
              </a:extLst>
            </p:cNvPr>
            <p:cNvSpPr txBox="1"/>
            <p:nvPr/>
          </p:nvSpPr>
          <p:spPr>
            <a:xfrm>
              <a:off x="1208584" y="1465039"/>
              <a:ext cx="200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Companion.com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E71C10C-F248-4CBE-977E-241B39B946D3}"/>
                </a:ext>
              </a:extLst>
            </p:cNvPr>
            <p:cNvSpPr txBox="1"/>
            <p:nvPr/>
          </p:nvSpPr>
          <p:spPr>
            <a:xfrm>
              <a:off x="1208584" y="1828381"/>
              <a:ext cx="3769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삭제하시겠습니까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DE18A63A-1B60-4629-A63A-77F33BC6F934}"/>
                </a:ext>
              </a:extLst>
            </p:cNvPr>
            <p:cNvSpPr/>
            <p:nvPr/>
          </p:nvSpPr>
          <p:spPr>
            <a:xfrm>
              <a:off x="5135482" y="2420888"/>
              <a:ext cx="753622" cy="371354"/>
            </a:xfrm>
            <a:prstGeom prst="roundRect">
              <a:avLst/>
            </a:prstGeom>
            <a:solidFill>
              <a:srgbClr val="799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아니오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4D50612-1773-439C-A21C-916902E02CF8}"/>
                </a:ext>
              </a:extLst>
            </p:cNvPr>
            <p:cNvSpPr/>
            <p:nvPr/>
          </p:nvSpPr>
          <p:spPr>
            <a:xfrm>
              <a:off x="5129751" y="2402253"/>
              <a:ext cx="762359" cy="41296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F372633-7C3A-4302-BE8A-046C9F8887A1}"/>
                </a:ext>
              </a:extLst>
            </p:cNvPr>
            <p:cNvSpPr/>
            <p:nvPr/>
          </p:nvSpPr>
          <p:spPr>
            <a:xfrm flipV="1">
              <a:off x="5129751" y="2423706"/>
              <a:ext cx="759353" cy="38717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Oval 39">
              <a:extLst>
                <a:ext uri="{FF2B5EF4-FFF2-40B4-BE49-F238E27FC236}">
                  <a16:creationId xmlns:a16="http://schemas.microsoft.com/office/drawing/2014/main" id="{00D6AFC4-C3EF-4625-9AE0-84F35FE42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470" y="2327543"/>
              <a:ext cx="161925" cy="16192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" name="Oval 39">
              <a:extLst>
                <a:ext uri="{FF2B5EF4-FFF2-40B4-BE49-F238E27FC236}">
                  <a16:creationId xmlns:a16="http://schemas.microsoft.com/office/drawing/2014/main" id="{1A64F0A3-C57F-460F-9A2F-DCEB6C639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026" y="2333859"/>
              <a:ext cx="161925" cy="161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D362257B-0394-4C0F-B4AF-A2593AE6824F}"/>
                </a:ext>
              </a:extLst>
            </p:cNvPr>
            <p:cNvSpPr/>
            <p:nvPr/>
          </p:nvSpPr>
          <p:spPr>
            <a:xfrm>
              <a:off x="4298186" y="2420888"/>
              <a:ext cx="753622" cy="371354"/>
            </a:xfrm>
            <a:prstGeom prst="round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714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599" y="1599800"/>
            <a:ext cx="1453757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0891978" y="39437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CEA42D8-12B1-4FB0-9708-1BA66267BCBA}"/>
              </a:ext>
            </a:extLst>
          </p:cNvPr>
          <p:cNvCxnSpPr>
            <a:cxnSpLocks/>
          </p:cNvCxnSpPr>
          <p:nvPr/>
        </p:nvCxnSpPr>
        <p:spPr>
          <a:xfrm>
            <a:off x="165000" y="203392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B585FDE-982A-4290-8F3F-7433071A9497}"/>
              </a:ext>
            </a:extLst>
          </p:cNvPr>
          <p:cNvSpPr/>
          <p:nvPr/>
        </p:nvSpPr>
        <p:spPr>
          <a:xfrm>
            <a:off x="5862520" y="1635344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작성하기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472FAEF-5EC1-42DF-AFD3-76C9828CBF92}"/>
              </a:ext>
            </a:extLst>
          </p:cNvPr>
          <p:cNvCxnSpPr>
            <a:cxnSpLocks/>
          </p:cNvCxnSpPr>
          <p:nvPr/>
        </p:nvCxnSpPr>
        <p:spPr>
          <a:xfrm>
            <a:off x="165000" y="253408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9DDD2DC-BE9A-46FB-BEB1-C41D174CB829}"/>
              </a:ext>
            </a:extLst>
          </p:cNvPr>
          <p:cNvGrpSpPr/>
          <p:nvPr/>
        </p:nvGrpSpPr>
        <p:grpSpPr>
          <a:xfrm>
            <a:off x="164937" y="2625023"/>
            <a:ext cx="6916761" cy="230569"/>
            <a:chOff x="164937" y="5819810"/>
            <a:chExt cx="6916761" cy="23056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C85FC72-EA59-4C00-BB30-F57AB75067A2}"/>
                </a:ext>
              </a:extLst>
            </p:cNvPr>
            <p:cNvSpPr/>
            <p:nvPr/>
          </p:nvSpPr>
          <p:spPr>
            <a:xfrm>
              <a:off x="164937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글번호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45BE2F8-56AA-4B1E-8C17-B4946730B0B3}"/>
                </a:ext>
              </a:extLst>
            </p:cNvPr>
            <p:cNvSpPr/>
            <p:nvPr/>
          </p:nvSpPr>
          <p:spPr>
            <a:xfrm>
              <a:off x="2704362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1162619-8A13-4C35-86F0-AAFF016C5FA6}"/>
                </a:ext>
              </a:extLst>
            </p:cNvPr>
            <p:cNvSpPr/>
            <p:nvPr/>
          </p:nvSpPr>
          <p:spPr>
            <a:xfrm>
              <a:off x="6233673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작성일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F27862B-F482-4B6B-A404-CE43D414B37D}"/>
              </a:ext>
            </a:extLst>
          </p:cNvPr>
          <p:cNvCxnSpPr>
            <a:cxnSpLocks/>
          </p:cNvCxnSpPr>
          <p:nvPr/>
        </p:nvCxnSpPr>
        <p:spPr>
          <a:xfrm>
            <a:off x="165000" y="294652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C50BC57-B1F5-41B2-8B06-EF782FCFD1AD}"/>
              </a:ext>
            </a:extLst>
          </p:cNvPr>
          <p:cNvSpPr/>
          <p:nvPr/>
        </p:nvSpPr>
        <p:spPr>
          <a:xfrm>
            <a:off x="4017322" y="2137424"/>
            <a:ext cx="2199559" cy="230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검색어를 입력하세요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C1673B4-471A-40F3-AF0E-ED58C0083766}"/>
              </a:ext>
            </a:extLst>
          </p:cNvPr>
          <p:cNvSpPr/>
          <p:nvPr/>
        </p:nvSpPr>
        <p:spPr>
          <a:xfrm>
            <a:off x="6291830" y="2101715"/>
            <a:ext cx="668087" cy="301986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BF4B5F5-9AB6-4ED3-B692-78A579CD098A}"/>
              </a:ext>
            </a:extLst>
          </p:cNvPr>
          <p:cNvSpPr/>
          <p:nvPr/>
        </p:nvSpPr>
        <p:spPr>
          <a:xfrm>
            <a:off x="164937" y="307648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AF4162D-5A8C-4485-9A7B-BDE99900AEBD}"/>
              </a:ext>
            </a:extLst>
          </p:cNvPr>
          <p:cNvSpPr/>
          <p:nvPr/>
        </p:nvSpPr>
        <p:spPr>
          <a:xfrm>
            <a:off x="1351493" y="3076485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제목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B9DC1ED-B79F-4733-813A-737F61A740EB}"/>
              </a:ext>
            </a:extLst>
          </p:cNvPr>
          <p:cNvSpPr/>
          <p:nvPr/>
        </p:nvSpPr>
        <p:spPr>
          <a:xfrm>
            <a:off x="6169227" y="3076485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8C164E74-1265-4915-A4CA-35851CE0AEB9}"/>
              </a:ext>
            </a:extLst>
          </p:cNvPr>
          <p:cNvCxnSpPr>
            <a:cxnSpLocks/>
          </p:cNvCxnSpPr>
          <p:nvPr/>
        </p:nvCxnSpPr>
        <p:spPr>
          <a:xfrm>
            <a:off x="165000" y="3459607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39DC82C-B36D-4676-AEF4-FAB5B9263F28}"/>
              </a:ext>
            </a:extLst>
          </p:cNvPr>
          <p:cNvSpPr/>
          <p:nvPr/>
        </p:nvSpPr>
        <p:spPr>
          <a:xfrm>
            <a:off x="164937" y="3584318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BD6BE37-2E2C-4E1A-8A19-60F36DD44AF5}"/>
              </a:ext>
            </a:extLst>
          </p:cNvPr>
          <p:cNvSpPr/>
          <p:nvPr/>
        </p:nvSpPr>
        <p:spPr>
          <a:xfrm>
            <a:off x="1351493" y="358431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제목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2C8CC59-3C7B-4A55-8026-ECDA1667BA6E}"/>
              </a:ext>
            </a:extLst>
          </p:cNvPr>
          <p:cNvSpPr/>
          <p:nvPr/>
        </p:nvSpPr>
        <p:spPr>
          <a:xfrm>
            <a:off x="6169227" y="3584318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9A83690-6632-4A9A-9037-D93640E98B76}"/>
              </a:ext>
            </a:extLst>
          </p:cNvPr>
          <p:cNvCxnSpPr>
            <a:cxnSpLocks/>
          </p:cNvCxnSpPr>
          <p:nvPr/>
        </p:nvCxnSpPr>
        <p:spPr>
          <a:xfrm>
            <a:off x="165000" y="3967440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7FAE9D-44D3-411E-B292-1BE8A329BE01}"/>
              </a:ext>
            </a:extLst>
          </p:cNvPr>
          <p:cNvSpPr/>
          <p:nvPr/>
        </p:nvSpPr>
        <p:spPr>
          <a:xfrm>
            <a:off x="344488" y="5731826"/>
            <a:ext cx="6480720" cy="648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공통사항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1EEE361-744F-41DC-AFEA-E1FC00C16950}"/>
              </a:ext>
            </a:extLst>
          </p:cNvPr>
          <p:cNvSpPr/>
          <p:nvPr/>
        </p:nvSpPr>
        <p:spPr>
          <a:xfrm>
            <a:off x="164936" y="2195900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B5FD7CC-3A81-47CF-959D-CC13797B06E0}"/>
              </a:ext>
            </a:extLst>
          </p:cNvPr>
          <p:cNvCxnSpPr>
            <a:cxnSpLocks/>
          </p:cNvCxnSpPr>
          <p:nvPr/>
        </p:nvCxnSpPr>
        <p:spPr>
          <a:xfrm>
            <a:off x="165000" y="4789049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BE8BBAA-2740-43FA-95AB-5C10658E13AA}"/>
              </a:ext>
            </a:extLst>
          </p:cNvPr>
          <p:cNvSpPr/>
          <p:nvPr/>
        </p:nvSpPr>
        <p:spPr>
          <a:xfrm>
            <a:off x="164937" y="4913760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452CB4E-C5FD-431F-B54C-509917ABE392}"/>
              </a:ext>
            </a:extLst>
          </p:cNvPr>
          <p:cNvSpPr/>
          <p:nvPr/>
        </p:nvSpPr>
        <p:spPr>
          <a:xfrm>
            <a:off x="1351493" y="4913760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E2EDC68-E625-4472-88E8-E5C9148BDBC4}"/>
              </a:ext>
            </a:extLst>
          </p:cNvPr>
          <p:cNvSpPr/>
          <p:nvPr/>
        </p:nvSpPr>
        <p:spPr>
          <a:xfrm>
            <a:off x="6169227" y="491376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FE97C58-BD39-4C46-905B-FFA016A0631C}"/>
              </a:ext>
            </a:extLst>
          </p:cNvPr>
          <p:cNvCxnSpPr>
            <a:cxnSpLocks/>
          </p:cNvCxnSpPr>
          <p:nvPr/>
        </p:nvCxnSpPr>
        <p:spPr>
          <a:xfrm>
            <a:off x="165000" y="5296882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12C1C1-097F-4309-9437-94E0C0F104E4}"/>
              </a:ext>
            </a:extLst>
          </p:cNvPr>
          <p:cNvSpPr/>
          <p:nvPr/>
        </p:nvSpPr>
        <p:spPr>
          <a:xfrm>
            <a:off x="3440832" y="4092151"/>
            <a:ext cx="288032" cy="482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51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작성하기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A6093A-1D0F-48EF-B7FF-C460358C7ABC}"/>
              </a:ext>
            </a:extLst>
          </p:cNvPr>
          <p:cNvSpPr/>
          <p:nvPr/>
        </p:nvSpPr>
        <p:spPr>
          <a:xfrm>
            <a:off x="4599" y="1599800"/>
            <a:ext cx="1453757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0336194-DE63-4A9F-8FEB-D3F9775E0CDC}"/>
              </a:ext>
            </a:extLst>
          </p:cNvPr>
          <p:cNvCxnSpPr>
            <a:cxnSpLocks/>
          </p:cNvCxnSpPr>
          <p:nvPr/>
        </p:nvCxnSpPr>
        <p:spPr>
          <a:xfrm>
            <a:off x="165000" y="203392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92C7DA4-449B-458D-8652-3D1F619D8552}"/>
              </a:ext>
            </a:extLst>
          </p:cNvPr>
          <p:cNvSpPr/>
          <p:nvPr/>
        </p:nvSpPr>
        <p:spPr>
          <a:xfrm>
            <a:off x="2483540" y="5197107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1E2BD46-1E2F-4150-977F-A805B8935F0A}"/>
              </a:ext>
            </a:extLst>
          </p:cNvPr>
          <p:cNvCxnSpPr>
            <a:cxnSpLocks/>
          </p:cNvCxnSpPr>
          <p:nvPr/>
        </p:nvCxnSpPr>
        <p:spPr>
          <a:xfrm>
            <a:off x="1208584" y="2033920"/>
            <a:ext cx="0" cy="2406016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EA11D8C-19DE-4818-A115-7582F82F0BC1}"/>
              </a:ext>
            </a:extLst>
          </p:cNvPr>
          <p:cNvSpPr/>
          <p:nvPr/>
        </p:nvSpPr>
        <p:spPr>
          <a:xfrm>
            <a:off x="171993" y="2178128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C90EE34-E577-4CC6-8131-C1056500BB0D}"/>
              </a:ext>
            </a:extLst>
          </p:cNvPr>
          <p:cNvSpPr/>
          <p:nvPr/>
        </p:nvSpPr>
        <p:spPr>
          <a:xfrm>
            <a:off x="1351493" y="217812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4456100-CD74-434A-A357-C9BB452FDCD8}"/>
              </a:ext>
            </a:extLst>
          </p:cNvPr>
          <p:cNvSpPr/>
          <p:nvPr/>
        </p:nvSpPr>
        <p:spPr>
          <a:xfrm>
            <a:off x="101077" y="2661838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132ACDC-CE74-4C8D-94CE-D93A498AA93F}"/>
              </a:ext>
            </a:extLst>
          </p:cNvPr>
          <p:cNvSpPr/>
          <p:nvPr/>
        </p:nvSpPr>
        <p:spPr>
          <a:xfrm>
            <a:off x="171993" y="3633749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5D3DC84-331E-4EE2-82B2-DD14ABE3AB42}"/>
              </a:ext>
            </a:extLst>
          </p:cNvPr>
          <p:cNvCxnSpPr>
            <a:cxnSpLocks/>
          </p:cNvCxnSpPr>
          <p:nvPr/>
        </p:nvCxnSpPr>
        <p:spPr>
          <a:xfrm>
            <a:off x="165000" y="251410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AA313F4-3019-42BC-983A-05544B9C0564}"/>
              </a:ext>
            </a:extLst>
          </p:cNvPr>
          <p:cNvCxnSpPr>
            <a:cxnSpLocks/>
          </p:cNvCxnSpPr>
          <p:nvPr/>
        </p:nvCxnSpPr>
        <p:spPr>
          <a:xfrm>
            <a:off x="165000" y="3051687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0D9D9AA-E968-4234-B17D-294BFD4A96BA}"/>
              </a:ext>
            </a:extLst>
          </p:cNvPr>
          <p:cNvCxnSpPr>
            <a:cxnSpLocks/>
          </p:cNvCxnSpPr>
          <p:nvPr/>
        </p:nvCxnSpPr>
        <p:spPr>
          <a:xfrm>
            <a:off x="165000" y="444637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155A1EB-D63A-4961-A9B7-1E10C91DA961}"/>
              </a:ext>
            </a:extLst>
          </p:cNvPr>
          <p:cNvSpPr/>
          <p:nvPr/>
        </p:nvSpPr>
        <p:spPr>
          <a:xfrm>
            <a:off x="1351493" y="266183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E1D1B49-BAF6-43CB-8172-F2A3BF15FC89}"/>
              </a:ext>
            </a:extLst>
          </p:cNvPr>
          <p:cNvSpPr/>
          <p:nvPr/>
        </p:nvSpPr>
        <p:spPr>
          <a:xfrm>
            <a:off x="1351493" y="3218260"/>
            <a:ext cx="5645383" cy="106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E9C556A-9DFB-4D68-AB85-5184E92D8359}"/>
              </a:ext>
            </a:extLst>
          </p:cNvPr>
          <p:cNvSpPr/>
          <p:nvPr/>
        </p:nvSpPr>
        <p:spPr>
          <a:xfrm>
            <a:off x="3816794" y="5197108"/>
            <a:ext cx="1097398" cy="332184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6B0ED57-4778-4AEA-9337-00A21A0508D5}"/>
              </a:ext>
            </a:extLst>
          </p:cNvPr>
          <p:cNvSpPr/>
          <p:nvPr/>
        </p:nvSpPr>
        <p:spPr>
          <a:xfrm>
            <a:off x="1240555" y="3084869"/>
            <a:ext cx="5800677" cy="3437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이지웍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에디터</a:t>
            </a:r>
          </a:p>
        </p:txBody>
      </p:sp>
    </p:spTree>
    <p:extLst>
      <p:ext uri="{BB962C8B-B14F-4D97-AF65-F5344CB8AC3E}">
        <p14:creationId xmlns:p14="http://schemas.microsoft.com/office/powerpoint/2010/main" val="249942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하기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A6093A-1D0F-48EF-B7FF-C460358C7ABC}"/>
              </a:ext>
            </a:extLst>
          </p:cNvPr>
          <p:cNvSpPr/>
          <p:nvPr/>
        </p:nvSpPr>
        <p:spPr>
          <a:xfrm>
            <a:off x="4599" y="1599800"/>
            <a:ext cx="1453757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0336194-DE63-4A9F-8FEB-D3F9775E0CDC}"/>
              </a:ext>
            </a:extLst>
          </p:cNvPr>
          <p:cNvCxnSpPr>
            <a:cxnSpLocks/>
          </p:cNvCxnSpPr>
          <p:nvPr/>
        </p:nvCxnSpPr>
        <p:spPr>
          <a:xfrm>
            <a:off x="165000" y="203392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92C7DA4-449B-458D-8652-3D1F619D8552}"/>
              </a:ext>
            </a:extLst>
          </p:cNvPr>
          <p:cNvSpPr/>
          <p:nvPr/>
        </p:nvSpPr>
        <p:spPr>
          <a:xfrm>
            <a:off x="1854711" y="5197107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1E2BD46-1E2F-4150-977F-A805B8935F0A}"/>
              </a:ext>
            </a:extLst>
          </p:cNvPr>
          <p:cNvCxnSpPr>
            <a:cxnSpLocks/>
          </p:cNvCxnSpPr>
          <p:nvPr/>
        </p:nvCxnSpPr>
        <p:spPr>
          <a:xfrm>
            <a:off x="1208584" y="2033920"/>
            <a:ext cx="0" cy="2406016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EA11D8C-19DE-4818-A115-7582F82F0BC1}"/>
              </a:ext>
            </a:extLst>
          </p:cNvPr>
          <p:cNvSpPr/>
          <p:nvPr/>
        </p:nvSpPr>
        <p:spPr>
          <a:xfrm>
            <a:off x="171993" y="2178128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C90EE34-E577-4CC6-8131-C1056500BB0D}"/>
              </a:ext>
            </a:extLst>
          </p:cNvPr>
          <p:cNvSpPr/>
          <p:nvPr/>
        </p:nvSpPr>
        <p:spPr>
          <a:xfrm>
            <a:off x="1351493" y="217812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제목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4456100-CD74-434A-A357-C9BB452FDCD8}"/>
              </a:ext>
            </a:extLst>
          </p:cNvPr>
          <p:cNvSpPr/>
          <p:nvPr/>
        </p:nvSpPr>
        <p:spPr>
          <a:xfrm>
            <a:off x="101077" y="2661838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132ACDC-CE74-4C8D-94CE-D93A498AA93F}"/>
              </a:ext>
            </a:extLst>
          </p:cNvPr>
          <p:cNvSpPr/>
          <p:nvPr/>
        </p:nvSpPr>
        <p:spPr>
          <a:xfrm>
            <a:off x="171993" y="3633749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5D3DC84-331E-4EE2-82B2-DD14ABE3AB42}"/>
              </a:ext>
            </a:extLst>
          </p:cNvPr>
          <p:cNvCxnSpPr>
            <a:cxnSpLocks/>
          </p:cNvCxnSpPr>
          <p:nvPr/>
        </p:nvCxnSpPr>
        <p:spPr>
          <a:xfrm>
            <a:off x="165000" y="251410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AA313F4-3019-42BC-983A-05544B9C0564}"/>
              </a:ext>
            </a:extLst>
          </p:cNvPr>
          <p:cNvCxnSpPr>
            <a:cxnSpLocks/>
          </p:cNvCxnSpPr>
          <p:nvPr/>
        </p:nvCxnSpPr>
        <p:spPr>
          <a:xfrm>
            <a:off x="165000" y="3051687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0D9D9AA-E968-4234-B17D-294BFD4A96BA}"/>
              </a:ext>
            </a:extLst>
          </p:cNvPr>
          <p:cNvCxnSpPr>
            <a:cxnSpLocks/>
          </p:cNvCxnSpPr>
          <p:nvPr/>
        </p:nvCxnSpPr>
        <p:spPr>
          <a:xfrm>
            <a:off x="165000" y="444637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155A1EB-D63A-4961-A9B7-1E10C91DA961}"/>
              </a:ext>
            </a:extLst>
          </p:cNvPr>
          <p:cNvSpPr/>
          <p:nvPr/>
        </p:nvSpPr>
        <p:spPr>
          <a:xfrm>
            <a:off x="1351493" y="266183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E1D1B49-BAF6-43CB-8172-F2A3BF15FC89}"/>
              </a:ext>
            </a:extLst>
          </p:cNvPr>
          <p:cNvSpPr/>
          <p:nvPr/>
        </p:nvSpPr>
        <p:spPr>
          <a:xfrm>
            <a:off x="1351493" y="3218260"/>
            <a:ext cx="5645383" cy="106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국내 상품으로 즉시 출발 가능 상품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결제확인 후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2~4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정도 소요됩니다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공휴일 제외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462C62E-C98C-4D4E-A916-919EFA59230C}"/>
              </a:ext>
            </a:extLst>
          </p:cNvPr>
          <p:cNvSpPr/>
          <p:nvPr/>
        </p:nvSpPr>
        <p:spPr>
          <a:xfrm>
            <a:off x="3076786" y="5197107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E9C556A-9DFB-4D68-AB85-5184E92D8359}"/>
              </a:ext>
            </a:extLst>
          </p:cNvPr>
          <p:cNvSpPr/>
          <p:nvPr/>
        </p:nvSpPr>
        <p:spPr>
          <a:xfrm>
            <a:off x="4298861" y="5197107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54804723-133A-4115-AEAA-45ACA376DA12}"/>
              </a:ext>
            </a:extLst>
          </p:cNvPr>
          <p:cNvSpPr/>
          <p:nvPr/>
        </p:nvSpPr>
        <p:spPr>
          <a:xfrm>
            <a:off x="1240555" y="3084869"/>
            <a:ext cx="5800677" cy="3437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이지웍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에디터</a:t>
            </a:r>
          </a:p>
        </p:txBody>
      </p:sp>
    </p:spTree>
    <p:extLst>
      <p:ext uri="{BB962C8B-B14F-4D97-AF65-F5344CB8AC3E}">
        <p14:creationId xmlns:p14="http://schemas.microsoft.com/office/powerpoint/2010/main" val="269000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하기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A6093A-1D0F-48EF-B7FF-C460358C7ABC}"/>
              </a:ext>
            </a:extLst>
          </p:cNvPr>
          <p:cNvSpPr/>
          <p:nvPr/>
        </p:nvSpPr>
        <p:spPr>
          <a:xfrm>
            <a:off x="4599" y="1599800"/>
            <a:ext cx="1453757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0336194-DE63-4A9F-8FEB-D3F9775E0CDC}"/>
              </a:ext>
            </a:extLst>
          </p:cNvPr>
          <p:cNvCxnSpPr>
            <a:cxnSpLocks/>
          </p:cNvCxnSpPr>
          <p:nvPr/>
        </p:nvCxnSpPr>
        <p:spPr>
          <a:xfrm>
            <a:off x="165000" y="203392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92C7DA4-449B-458D-8652-3D1F619D8552}"/>
              </a:ext>
            </a:extLst>
          </p:cNvPr>
          <p:cNvSpPr/>
          <p:nvPr/>
        </p:nvSpPr>
        <p:spPr>
          <a:xfrm>
            <a:off x="1854711" y="5197107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1E2BD46-1E2F-4150-977F-A805B8935F0A}"/>
              </a:ext>
            </a:extLst>
          </p:cNvPr>
          <p:cNvCxnSpPr>
            <a:cxnSpLocks/>
          </p:cNvCxnSpPr>
          <p:nvPr/>
        </p:nvCxnSpPr>
        <p:spPr>
          <a:xfrm>
            <a:off x="1208584" y="2033920"/>
            <a:ext cx="0" cy="2406016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EA11D8C-19DE-4818-A115-7582F82F0BC1}"/>
              </a:ext>
            </a:extLst>
          </p:cNvPr>
          <p:cNvSpPr/>
          <p:nvPr/>
        </p:nvSpPr>
        <p:spPr>
          <a:xfrm>
            <a:off x="171993" y="2178128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C90EE34-E577-4CC6-8131-C1056500BB0D}"/>
              </a:ext>
            </a:extLst>
          </p:cNvPr>
          <p:cNvSpPr/>
          <p:nvPr/>
        </p:nvSpPr>
        <p:spPr>
          <a:xfrm>
            <a:off x="1351493" y="217812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제목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4456100-CD74-434A-A357-C9BB452FDCD8}"/>
              </a:ext>
            </a:extLst>
          </p:cNvPr>
          <p:cNvSpPr/>
          <p:nvPr/>
        </p:nvSpPr>
        <p:spPr>
          <a:xfrm>
            <a:off x="101077" y="2661838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132ACDC-CE74-4C8D-94CE-D93A498AA93F}"/>
              </a:ext>
            </a:extLst>
          </p:cNvPr>
          <p:cNvSpPr/>
          <p:nvPr/>
        </p:nvSpPr>
        <p:spPr>
          <a:xfrm>
            <a:off x="171993" y="3633749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5D3DC84-331E-4EE2-82B2-DD14ABE3AB42}"/>
              </a:ext>
            </a:extLst>
          </p:cNvPr>
          <p:cNvCxnSpPr>
            <a:cxnSpLocks/>
          </p:cNvCxnSpPr>
          <p:nvPr/>
        </p:nvCxnSpPr>
        <p:spPr>
          <a:xfrm>
            <a:off x="165000" y="251410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AA313F4-3019-42BC-983A-05544B9C0564}"/>
              </a:ext>
            </a:extLst>
          </p:cNvPr>
          <p:cNvCxnSpPr>
            <a:cxnSpLocks/>
          </p:cNvCxnSpPr>
          <p:nvPr/>
        </p:nvCxnSpPr>
        <p:spPr>
          <a:xfrm>
            <a:off x="165000" y="3051687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0D9D9AA-E968-4234-B17D-294BFD4A96BA}"/>
              </a:ext>
            </a:extLst>
          </p:cNvPr>
          <p:cNvCxnSpPr>
            <a:cxnSpLocks/>
          </p:cNvCxnSpPr>
          <p:nvPr/>
        </p:nvCxnSpPr>
        <p:spPr>
          <a:xfrm>
            <a:off x="165000" y="444637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155A1EB-D63A-4961-A9B7-1E10C91DA961}"/>
              </a:ext>
            </a:extLst>
          </p:cNvPr>
          <p:cNvSpPr/>
          <p:nvPr/>
        </p:nvSpPr>
        <p:spPr>
          <a:xfrm>
            <a:off x="1351493" y="266183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E1D1B49-BAF6-43CB-8172-F2A3BF15FC89}"/>
              </a:ext>
            </a:extLst>
          </p:cNvPr>
          <p:cNvSpPr/>
          <p:nvPr/>
        </p:nvSpPr>
        <p:spPr>
          <a:xfrm>
            <a:off x="1351493" y="3218260"/>
            <a:ext cx="5645383" cy="106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국내 상품으로 즉시 출발 가능 상품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결제확인 후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2~4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정도 소요됩니다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공휴일 제외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462C62E-C98C-4D4E-A916-919EFA59230C}"/>
              </a:ext>
            </a:extLst>
          </p:cNvPr>
          <p:cNvSpPr/>
          <p:nvPr/>
        </p:nvSpPr>
        <p:spPr>
          <a:xfrm>
            <a:off x="3076786" y="5197107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E9C556A-9DFB-4D68-AB85-5184E92D8359}"/>
              </a:ext>
            </a:extLst>
          </p:cNvPr>
          <p:cNvSpPr/>
          <p:nvPr/>
        </p:nvSpPr>
        <p:spPr>
          <a:xfrm>
            <a:off x="4298861" y="5197107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54804723-133A-4115-AEAA-45ACA376DA12}"/>
              </a:ext>
            </a:extLst>
          </p:cNvPr>
          <p:cNvSpPr/>
          <p:nvPr/>
        </p:nvSpPr>
        <p:spPr>
          <a:xfrm>
            <a:off x="1240555" y="3084869"/>
            <a:ext cx="5800677" cy="3437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이지웍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에디터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0D03CD2-84F4-409C-A51D-F997D297C8D7}"/>
              </a:ext>
            </a:extLst>
          </p:cNvPr>
          <p:cNvSpPr/>
          <p:nvPr/>
        </p:nvSpPr>
        <p:spPr>
          <a:xfrm>
            <a:off x="165606" y="1339137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7F1C401-7C37-4D09-9525-E9C6768B135D}"/>
              </a:ext>
            </a:extLst>
          </p:cNvPr>
          <p:cNvGrpSpPr/>
          <p:nvPr/>
        </p:nvGrpSpPr>
        <p:grpSpPr>
          <a:xfrm>
            <a:off x="1133570" y="1340768"/>
            <a:ext cx="4899550" cy="1558514"/>
            <a:chOff x="1133570" y="1340768"/>
            <a:chExt cx="4899550" cy="1558514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49FE8B4-DA04-4DEB-A1F0-0C158365F248}"/>
                </a:ext>
              </a:extLst>
            </p:cNvPr>
            <p:cNvSpPr/>
            <p:nvPr/>
          </p:nvSpPr>
          <p:spPr>
            <a:xfrm>
              <a:off x="1133570" y="1340768"/>
              <a:ext cx="4899550" cy="1558514"/>
            </a:xfrm>
            <a:prstGeom prst="rect">
              <a:avLst/>
            </a:prstGeom>
            <a:solidFill>
              <a:srgbClr val="29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51C79DE-FDD2-405D-BCB9-83984AF10F93}"/>
                </a:ext>
              </a:extLst>
            </p:cNvPr>
            <p:cNvSpPr txBox="1"/>
            <p:nvPr/>
          </p:nvSpPr>
          <p:spPr>
            <a:xfrm>
              <a:off x="1208584" y="1465039"/>
              <a:ext cx="200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Companion.com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E71C10C-F248-4CBE-977E-241B39B946D3}"/>
                </a:ext>
              </a:extLst>
            </p:cNvPr>
            <p:cNvSpPr txBox="1"/>
            <p:nvPr/>
          </p:nvSpPr>
          <p:spPr>
            <a:xfrm>
              <a:off x="1208584" y="1828381"/>
              <a:ext cx="3769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삭제하시겠습니까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DE18A63A-1B60-4629-A63A-77F33BC6F934}"/>
                </a:ext>
              </a:extLst>
            </p:cNvPr>
            <p:cNvSpPr/>
            <p:nvPr/>
          </p:nvSpPr>
          <p:spPr>
            <a:xfrm>
              <a:off x="5135482" y="2420888"/>
              <a:ext cx="753622" cy="371354"/>
            </a:xfrm>
            <a:prstGeom prst="roundRect">
              <a:avLst/>
            </a:prstGeom>
            <a:solidFill>
              <a:srgbClr val="799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아니오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4D50612-1773-439C-A21C-916902E02CF8}"/>
                </a:ext>
              </a:extLst>
            </p:cNvPr>
            <p:cNvSpPr/>
            <p:nvPr/>
          </p:nvSpPr>
          <p:spPr>
            <a:xfrm>
              <a:off x="5129751" y="2402253"/>
              <a:ext cx="762359" cy="41296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F372633-7C3A-4302-BE8A-046C9F8887A1}"/>
                </a:ext>
              </a:extLst>
            </p:cNvPr>
            <p:cNvSpPr/>
            <p:nvPr/>
          </p:nvSpPr>
          <p:spPr>
            <a:xfrm flipV="1">
              <a:off x="5129751" y="2423706"/>
              <a:ext cx="759353" cy="38717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Oval 39">
              <a:extLst>
                <a:ext uri="{FF2B5EF4-FFF2-40B4-BE49-F238E27FC236}">
                  <a16:creationId xmlns:a16="http://schemas.microsoft.com/office/drawing/2014/main" id="{00D6AFC4-C3EF-4625-9AE0-84F35FE42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470" y="2327543"/>
              <a:ext cx="161925" cy="16192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" name="Oval 39">
              <a:extLst>
                <a:ext uri="{FF2B5EF4-FFF2-40B4-BE49-F238E27FC236}">
                  <a16:creationId xmlns:a16="http://schemas.microsoft.com/office/drawing/2014/main" id="{1A64F0A3-C57F-460F-9A2F-DCEB6C639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026" y="2333859"/>
              <a:ext cx="161925" cy="161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D362257B-0394-4C0F-B4AF-A2593AE6824F}"/>
                </a:ext>
              </a:extLst>
            </p:cNvPr>
            <p:cNvSpPr/>
            <p:nvPr/>
          </p:nvSpPr>
          <p:spPr>
            <a:xfrm>
              <a:off x="4298186" y="2420888"/>
              <a:ext cx="753622" cy="371354"/>
            </a:xfrm>
            <a:prstGeom prst="round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21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599" y="1599800"/>
            <a:ext cx="1453757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0891978" y="39437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CEA42D8-12B1-4FB0-9708-1BA66267BCBA}"/>
              </a:ext>
            </a:extLst>
          </p:cNvPr>
          <p:cNvCxnSpPr>
            <a:cxnSpLocks/>
          </p:cNvCxnSpPr>
          <p:nvPr/>
        </p:nvCxnSpPr>
        <p:spPr>
          <a:xfrm>
            <a:off x="165000" y="203392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B585FDE-982A-4290-8F3F-7433071A9497}"/>
              </a:ext>
            </a:extLst>
          </p:cNvPr>
          <p:cNvSpPr/>
          <p:nvPr/>
        </p:nvSpPr>
        <p:spPr>
          <a:xfrm>
            <a:off x="5862520" y="1635344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작성하기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472FAEF-5EC1-42DF-AFD3-76C9828CBF92}"/>
              </a:ext>
            </a:extLst>
          </p:cNvPr>
          <p:cNvCxnSpPr>
            <a:cxnSpLocks/>
          </p:cNvCxnSpPr>
          <p:nvPr/>
        </p:nvCxnSpPr>
        <p:spPr>
          <a:xfrm>
            <a:off x="165000" y="253408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9DDD2DC-BE9A-46FB-BEB1-C41D174CB829}"/>
              </a:ext>
            </a:extLst>
          </p:cNvPr>
          <p:cNvGrpSpPr/>
          <p:nvPr/>
        </p:nvGrpSpPr>
        <p:grpSpPr>
          <a:xfrm>
            <a:off x="164937" y="2625023"/>
            <a:ext cx="6916761" cy="230569"/>
            <a:chOff x="164937" y="5819810"/>
            <a:chExt cx="6916761" cy="23056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C85FC72-EA59-4C00-BB30-F57AB75067A2}"/>
                </a:ext>
              </a:extLst>
            </p:cNvPr>
            <p:cNvSpPr/>
            <p:nvPr/>
          </p:nvSpPr>
          <p:spPr>
            <a:xfrm>
              <a:off x="164937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글번호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45BE2F8-56AA-4B1E-8C17-B4946730B0B3}"/>
                </a:ext>
              </a:extLst>
            </p:cNvPr>
            <p:cNvSpPr/>
            <p:nvPr/>
          </p:nvSpPr>
          <p:spPr>
            <a:xfrm>
              <a:off x="2704362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1162619-8A13-4C35-86F0-AAFF016C5FA6}"/>
                </a:ext>
              </a:extLst>
            </p:cNvPr>
            <p:cNvSpPr/>
            <p:nvPr/>
          </p:nvSpPr>
          <p:spPr>
            <a:xfrm>
              <a:off x="6233673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작성일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F27862B-F482-4B6B-A404-CE43D414B37D}"/>
              </a:ext>
            </a:extLst>
          </p:cNvPr>
          <p:cNvCxnSpPr>
            <a:cxnSpLocks/>
          </p:cNvCxnSpPr>
          <p:nvPr/>
        </p:nvCxnSpPr>
        <p:spPr>
          <a:xfrm>
            <a:off x="165000" y="294652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C50BC57-B1F5-41B2-8B06-EF782FCFD1AD}"/>
              </a:ext>
            </a:extLst>
          </p:cNvPr>
          <p:cNvSpPr/>
          <p:nvPr/>
        </p:nvSpPr>
        <p:spPr>
          <a:xfrm>
            <a:off x="4017322" y="2137424"/>
            <a:ext cx="2199559" cy="230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검색어를 입력하세요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C1673B4-471A-40F3-AF0E-ED58C0083766}"/>
              </a:ext>
            </a:extLst>
          </p:cNvPr>
          <p:cNvSpPr/>
          <p:nvPr/>
        </p:nvSpPr>
        <p:spPr>
          <a:xfrm>
            <a:off x="6291830" y="2101715"/>
            <a:ext cx="668087" cy="301986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BF4B5F5-9AB6-4ED3-B692-78A579CD098A}"/>
              </a:ext>
            </a:extLst>
          </p:cNvPr>
          <p:cNvSpPr/>
          <p:nvPr/>
        </p:nvSpPr>
        <p:spPr>
          <a:xfrm>
            <a:off x="164937" y="307648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AF4162D-5A8C-4485-9A7B-BDE99900AEBD}"/>
              </a:ext>
            </a:extLst>
          </p:cNvPr>
          <p:cNvSpPr/>
          <p:nvPr/>
        </p:nvSpPr>
        <p:spPr>
          <a:xfrm>
            <a:off x="1351493" y="3076485"/>
            <a:ext cx="4699958" cy="225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)][2019-12-25~2020-02-01]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제목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B9DC1ED-B79F-4733-813A-737F61A740EB}"/>
              </a:ext>
            </a:extLst>
          </p:cNvPr>
          <p:cNvSpPr/>
          <p:nvPr/>
        </p:nvSpPr>
        <p:spPr>
          <a:xfrm>
            <a:off x="6169227" y="3076485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8C164E74-1265-4915-A4CA-35851CE0AEB9}"/>
              </a:ext>
            </a:extLst>
          </p:cNvPr>
          <p:cNvCxnSpPr>
            <a:cxnSpLocks/>
          </p:cNvCxnSpPr>
          <p:nvPr/>
        </p:nvCxnSpPr>
        <p:spPr>
          <a:xfrm>
            <a:off x="165000" y="3459607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39DC82C-B36D-4676-AEF4-FAB5B9263F28}"/>
              </a:ext>
            </a:extLst>
          </p:cNvPr>
          <p:cNvSpPr/>
          <p:nvPr/>
        </p:nvSpPr>
        <p:spPr>
          <a:xfrm>
            <a:off x="164937" y="3584318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2C8CC59-3C7B-4A55-8026-ECDA1667BA6E}"/>
              </a:ext>
            </a:extLst>
          </p:cNvPr>
          <p:cNvSpPr/>
          <p:nvPr/>
        </p:nvSpPr>
        <p:spPr>
          <a:xfrm>
            <a:off x="6169227" y="3584318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9A83690-6632-4A9A-9037-D93640E98B76}"/>
              </a:ext>
            </a:extLst>
          </p:cNvPr>
          <p:cNvCxnSpPr>
            <a:cxnSpLocks/>
          </p:cNvCxnSpPr>
          <p:nvPr/>
        </p:nvCxnSpPr>
        <p:spPr>
          <a:xfrm>
            <a:off x="165000" y="3967440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7FAE9D-44D3-411E-B292-1BE8A329BE01}"/>
              </a:ext>
            </a:extLst>
          </p:cNvPr>
          <p:cNvSpPr/>
          <p:nvPr/>
        </p:nvSpPr>
        <p:spPr>
          <a:xfrm>
            <a:off x="344488" y="5731826"/>
            <a:ext cx="6480720" cy="648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공통사항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1EEE361-744F-41DC-AFEA-E1FC00C16950}"/>
              </a:ext>
            </a:extLst>
          </p:cNvPr>
          <p:cNvSpPr/>
          <p:nvPr/>
        </p:nvSpPr>
        <p:spPr>
          <a:xfrm>
            <a:off x="164936" y="2195900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B5FD7CC-3A81-47CF-959D-CC13797B06E0}"/>
              </a:ext>
            </a:extLst>
          </p:cNvPr>
          <p:cNvCxnSpPr>
            <a:cxnSpLocks/>
          </p:cNvCxnSpPr>
          <p:nvPr/>
        </p:nvCxnSpPr>
        <p:spPr>
          <a:xfrm>
            <a:off x="165000" y="4789049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BE8BBAA-2740-43FA-95AB-5C10658E13AA}"/>
              </a:ext>
            </a:extLst>
          </p:cNvPr>
          <p:cNvSpPr/>
          <p:nvPr/>
        </p:nvSpPr>
        <p:spPr>
          <a:xfrm>
            <a:off x="164937" y="4913760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E2EDC68-E625-4472-88E8-E5C9148BDBC4}"/>
              </a:ext>
            </a:extLst>
          </p:cNvPr>
          <p:cNvSpPr/>
          <p:nvPr/>
        </p:nvSpPr>
        <p:spPr>
          <a:xfrm>
            <a:off x="6169227" y="491376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FE97C58-BD39-4C46-905B-FFA016A0631C}"/>
              </a:ext>
            </a:extLst>
          </p:cNvPr>
          <p:cNvCxnSpPr>
            <a:cxnSpLocks/>
          </p:cNvCxnSpPr>
          <p:nvPr/>
        </p:nvCxnSpPr>
        <p:spPr>
          <a:xfrm>
            <a:off x="165000" y="5296882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12C1C1-097F-4309-9437-94E0C0F104E4}"/>
              </a:ext>
            </a:extLst>
          </p:cNvPr>
          <p:cNvSpPr/>
          <p:nvPr/>
        </p:nvSpPr>
        <p:spPr>
          <a:xfrm>
            <a:off x="3440832" y="4092151"/>
            <a:ext cx="288032" cy="482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E565542-2119-4C4E-906A-E39495D018FC}"/>
              </a:ext>
            </a:extLst>
          </p:cNvPr>
          <p:cNvSpPr/>
          <p:nvPr/>
        </p:nvSpPr>
        <p:spPr>
          <a:xfrm>
            <a:off x="1351493" y="3581213"/>
            <a:ext cx="4699958" cy="225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)][2019-12-25~2020-02-01]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제목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BD951AF-EC1A-4C6D-8F54-CB8E9C233079}"/>
              </a:ext>
            </a:extLst>
          </p:cNvPr>
          <p:cNvSpPr/>
          <p:nvPr/>
        </p:nvSpPr>
        <p:spPr>
          <a:xfrm>
            <a:off x="1351493" y="4916146"/>
            <a:ext cx="4699958" cy="225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)][2019-12-25~2020-02-01]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제목</a:t>
            </a:r>
          </a:p>
        </p:txBody>
      </p:sp>
    </p:spTree>
    <p:extLst>
      <p:ext uri="{BB962C8B-B14F-4D97-AF65-F5344CB8AC3E}">
        <p14:creationId xmlns:p14="http://schemas.microsoft.com/office/powerpoint/2010/main" val="908452307"/>
      </p:ext>
    </p:extLst>
  </p:cSld>
  <p:clrMapOvr>
    <a:masterClrMapping/>
  </p:clrMapOvr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39297</TotalTime>
  <Words>2143</Words>
  <Application>Microsoft Office PowerPoint</Application>
  <PresentationFormat>A4 용지(210x297mm)</PresentationFormat>
  <Paragraphs>885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 Unicode MS</vt:lpstr>
      <vt:lpstr>굴림</vt:lpstr>
      <vt:lpstr>돋움</vt:lpstr>
      <vt:lpstr>맑은 고딕</vt:lpstr>
      <vt:lpstr>산돌고딕 M</vt:lpstr>
      <vt:lpstr>Arial</vt:lpstr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likesonagy</dc:creator>
  <cp:lastModifiedBy>user</cp:lastModifiedBy>
  <cp:revision>5368</cp:revision>
  <cp:lastPrinted>2018-08-22T04:45:35Z</cp:lastPrinted>
  <dcterms:created xsi:type="dcterms:W3CDTF">2008-09-10T03:44:25Z</dcterms:created>
  <dcterms:modified xsi:type="dcterms:W3CDTF">2020-03-09T03:58:03Z</dcterms:modified>
</cp:coreProperties>
</file>