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1884" r:id="rId2"/>
    <p:sldId id="1886" r:id="rId3"/>
    <p:sldId id="1895" r:id="rId4"/>
    <p:sldId id="1896" r:id="rId5"/>
    <p:sldId id="1888" r:id="rId6"/>
    <p:sldId id="1889" r:id="rId7"/>
    <p:sldId id="1892" r:id="rId8"/>
    <p:sldId id="1893" r:id="rId9"/>
    <p:sldId id="1897" r:id="rId10"/>
    <p:sldId id="1898" r:id="rId11"/>
    <p:sldId id="1899" r:id="rId12"/>
    <p:sldId id="1900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쇼핑몰" id="{360D3EA9-BA4F-442C-81B4-2F6B5B1F4570}">
          <p14:sldIdLst>
            <p14:sldId id="1884"/>
            <p14:sldId id="1886"/>
            <p14:sldId id="1895"/>
            <p14:sldId id="1896"/>
            <p14:sldId id="1888"/>
            <p14:sldId id="1889"/>
            <p14:sldId id="1892"/>
            <p14:sldId id="1893"/>
            <p14:sldId id="1897"/>
            <p14:sldId id="1898"/>
            <p14:sldId id="1899"/>
            <p14:sldId id="1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349" autoAdjust="0"/>
  </p:normalViewPr>
  <p:slideViewPr>
    <p:cSldViewPr>
      <p:cViewPr varScale="1">
        <p:scale>
          <a:sx n="89" d="100"/>
          <a:sy n="89" d="100"/>
        </p:scale>
        <p:origin x="1278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8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05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8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69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2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55266" y="1104174"/>
            <a:ext cx="2341291" cy="48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Shop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279412" y="1717355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2071694" y="1722147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224864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680799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3789112" y="3516940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4253749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4718386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552320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3797449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207169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2068930" y="4718916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3797058" y="4718916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5520440" y="4718916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215145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548781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1AB2E32-218C-4681-89B8-F381F176074E}"/>
              </a:ext>
            </a:extLst>
          </p:cNvPr>
          <p:cNvSpPr txBox="1"/>
          <p:nvPr/>
        </p:nvSpPr>
        <p:spPr>
          <a:xfrm>
            <a:off x="1844653" y="3186475"/>
            <a:ext cx="2125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방법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A95AEA6-F28A-4D98-AF92-BAB8C6034988}"/>
              </a:ext>
            </a:extLst>
          </p:cNvPr>
          <p:cNvSpPr/>
          <p:nvPr/>
        </p:nvSpPr>
        <p:spPr>
          <a:xfrm>
            <a:off x="1844653" y="3462930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선택하세요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023355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271DE6-1321-4A70-8155-6D410127DD15}"/>
              </a:ext>
            </a:extLst>
          </p:cNvPr>
          <p:cNvSpPr/>
          <p:nvPr/>
        </p:nvSpPr>
        <p:spPr>
          <a:xfrm>
            <a:off x="1844653" y="3928698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(0000-000-000000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7485440-8DDB-4B9B-B87E-8FB5C1051F92}"/>
              </a:ext>
            </a:extLst>
          </p:cNvPr>
          <p:cNvSpPr/>
          <p:nvPr/>
        </p:nvSpPr>
        <p:spPr>
          <a:xfrm>
            <a:off x="1844653" y="4394466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(000000-00-000000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474867E-52BE-473A-B066-2057F7B881F8}"/>
              </a:ext>
            </a:extLst>
          </p:cNvPr>
          <p:cNvSpPr/>
          <p:nvPr/>
        </p:nvSpPr>
        <p:spPr>
          <a:xfrm>
            <a:off x="1844653" y="4860234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(000-0000-000000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0145A8B-33EB-4307-BA8F-11B209293C59}"/>
              </a:ext>
            </a:extLst>
          </p:cNvPr>
          <p:cNvSpPr/>
          <p:nvPr/>
        </p:nvSpPr>
        <p:spPr>
          <a:xfrm>
            <a:off x="1844653" y="5326435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(000000-00-00000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 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6040909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43BA1EF-FECE-42D7-93E1-6201498B0AA4}"/>
              </a:ext>
            </a:extLst>
          </p:cNvPr>
          <p:cNvGrpSpPr/>
          <p:nvPr/>
        </p:nvGrpSpPr>
        <p:grpSpPr>
          <a:xfrm>
            <a:off x="2177012" y="2118509"/>
            <a:ext cx="2337033" cy="746183"/>
            <a:chOff x="163248" y="2713284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10F1AEC-2CAC-4AE7-8EAE-6E7DCACFAB3D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입금자명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08B471-6BAD-473A-856D-27C3D06F0260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입금하실 분의 이름을 작성하세요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20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2231432" y="2691439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453030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271DE6-1321-4A70-8155-6D410127DD15}"/>
              </a:ext>
            </a:extLst>
          </p:cNvPr>
          <p:cNvSpPr/>
          <p:nvPr/>
        </p:nvSpPr>
        <p:spPr>
          <a:xfrm>
            <a:off x="2231432" y="3433662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7485440-8DDB-4B9B-B87E-8FB5C1051F92}"/>
              </a:ext>
            </a:extLst>
          </p:cNvPr>
          <p:cNvSpPr/>
          <p:nvPr/>
        </p:nvSpPr>
        <p:spPr>
          <a:xfrm>
            <a:off x="2231432" y="3899430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계좌이체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474867E-52BE-473A-B066-2057F7B881F8}"/>
              </a:ext>
            </a:extLst>
          </p:cNvPr>
          <p:cNvSpPr/>
          <p:nvPr/>
        </p:nvSpPr>
        <p:spPr>
          <a:xfrm>
            <a:off x="2231432" y="4365198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 입금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0145A8B-33EB-4307-BA8F-11B209293C59}"/>
              </a:ext>
            </a:extLst>
          </p:cNvPr>
          <p:cNvSpPr/>
          <p:nvPr/>
        </p:nvSpPr>
        <p:spPr>
          <a:xfrm>
            <a:off x="2231432" y="4831399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페이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524760F-4894-4FCF-A66B-6DE6F4AE57EF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9E1553F-A152-49A2-8384-2873A67C8D1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C63F1D-98EA-4650-BCB6-C2F60BDD0E8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5803338-D5D8-4A4A-A26A-410A05C7A19E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9EC44D7-DC5D-4765-9F38-C4DC6691F86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7F1B953-D2C5-4608-8A9F-F6E0BE584489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85A584-C27C-477A-904E-A703B9FA4289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val 39">
            <a:extLst>
              <a:ext uri="{FF2B5EF4-FFF2-40B4-BE49-F238E27FC236}">
                <a16:creationId xmlns:a16="http://schemas.microsoft.com/office/drawing/2014/main" id="{9F854EA9-5198-445C-AF25-619BA14C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Oval 39">
            <a:extLst>
              <a:ext uri="{FF2B5EF4-FFF2-40B4-BE49-F238E27FC236}">
                <a16:creationId xmlns:a16="http://schemas.microsoft.com/office/drawing/2014/main" id="{D73CACAF-0A59-478B-BEA9-7B993D7C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29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3D1D53E-AB84-4317-BB57-E0E7BF5BCF91}"/>
              </a:ext>
            </a:extLst>
          </p:cNvPr>
          <p:cNvCxnSpPr>
            <a:cxnSpLocks/>
          </p:cNvCxnSpPr>
          <p:nvPr/>
        </p:nvCxnSpPr>
        <p:spPr>
          <a:xfrm>
            <a:off x="165000" y="486672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BD9B25A-596A-42EA-B168-6E11AC557B15}"/>
              </a:ext>
            </a:extLst>
          </p:cNvPr>
          <p:cNvSpPr/>
          <p:nvPr/>
        </p:nvSpPr>
        <p:spPr>
          <a:xfrm>
            <a:off x="477600" y="4976996"/>
            <a:ext cx="6275600" cy="1281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 되었습니다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(0000-000-000000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 후 배송이 시작됩니다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3FBC9FE2-E512-4010-89B8-37142356212E}"/>
              </a:ext>
            </a:extLst>
          </p:cNvPr>
          <p:cNvCxnSpPr>
            <a:cxnSpLocks/>
          </p:cNvCxnSpPr>
          <p:nvPr/>
        </p:nvCxnSpPr>
        <p:spPr>
          <a:xfrm>
            <a:off x="165000" y="637988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2214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장바구니에 담겼습니다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이동하시겠습니까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A0BB070-8695-4124-A215-22CA5541CED4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위시리스트에 등록되었습니다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 또는 마이페이지 상품 보관함에서 확인하실 수 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0620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6003345" y="3602362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12413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17501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1380506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122971-B594-4D18-83AC-52B47923F5CC}"/>
              </a:ext>
            </a:extLst>
          </p:cNvPr>
          <p:cNvSpPr/>
          <p:nvPr/>
        </p:nvSpPr>
        <p:spPr>
          <a:xfrm>
            <a:off x="103286" y="1838352"/>
            <a:ext cx="7039021" cy="1199915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D2579F-1EB1-4031-8F7E-CFE690C12CF4}"/>
              </a:ext>
            </a:extLst>
          </p:cNvPr>
          <p:cNvSpPr txBox="1"/>
          <p:nvPr/>
        </p:nvSpPr>
        <p:spPr>
          <a:xfrm>
            <a:off x="103286" y="3126427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이용후기 </a:t>
            </a:r>
            <a:r>
              <a:rPr lang="en-US" altLang="ko-KR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AE02ED-62AA-4E7F-BB12-15467FC72774}"/>
              </a:ext>
            </a:extLst>
          </p:cNvPr>
          <p:cNvSpPr txBox="1"/>
          <p:nvPr/>
        </p:nvSpPr>
        <p:spPr>
          <a:xfrm>
            <a:off x="4034208" y="3113767"/>
            <a:ext cx="307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✔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높은순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낮은순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2B3F4C-4D00-435D-AF2A-E9E14940691B}"/>
              </a:ext>
            </a:extLst>
          </p:cNvPr>
          <p:cNvSpPr/>
          <p:nvPr/>
        </p:nvSpPr>
        <p:spPr>
          <a:xfrm>
            <a:off x="848544" y="3625457"/>
            <a:ext cx="897533" cy="2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★★★★☆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42FBC8-BE79-409C-A736-99484A1A14ED}"/>
              </a:ext>
            </a:extLst>
          </p:cNvPr>
          <p:cNvSpPr txBox="1"/>
          <p:nvPr/>
        </p:nvSpPr>
        <p:spPr>
          <a:xfrm>
            <a:off x="123328" y="3629126"/>
            <a:ext cx="89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6DA039-97A8-4838-A749-19F15E433000}"/>
              </a:ext>
            </a:extLst>
          </p:cNvPr>
          <p:cNvCxnSpPr>
            <a:cxnSpLocks/>
          </p:cNvCxnSpPr>
          <p:nvPr/>
        </p:nvCxnSpPr>
        <p:spPr>
          <a:xfrm>
            <a:off x="165000" y="34748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AC75848-2DEE-471C-B1A5-10C6BA33938B}"/>
              </a:ext>
            </a:extLst>
          </p:cNvPr>
          <p:cNvSpPr txBox="1"/>
          <p:nvPr/>
        </p:nvSpPr>
        <p:spPr>
          <a:xfrm>
            <a:off x="1744928" y="3629126"/>
            <a:ext cx="274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2020-03-02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구매상품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BC444A-B460-415C-B69B-0639E1B8C7B4}"/>
              </a:ext>
            </a:extLst>
          </p:cNvPr>
          <p:cNvSpPr/>
          <p:nvPr/>
        </p:nvSpPr>
        <p:spPr>
          <a:xfrm>
            <a:off x="223807" y="3892804"/>
            <a:ext cx="5632696" cy="61871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후기내용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4621744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496507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5013176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5008027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575286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5406181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9B5D7A-E608-41CA-9A49-738FB70A6987}"/>
              </a:ext>
            </a:extLst>
          </p:cNvPr>
          <p:cNvGrpSpPr/>
          <p:nvPr/>
        </p:nvGrpSpPr>
        <p:grpSpPr>
          <a:xfrm>
            <a:off x="164937" y="5843798"/>
            <a:ext cx="6916761" cy="230569"/>
            <a:chOff x="164937" y="5819810"/>
            <a:chExt cx="6916761" cy="23056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6165304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3401618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165846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1706565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1701416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244624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2099570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285869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301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353607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301849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3401618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3923005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352575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40235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4448166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474275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475794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4747031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519953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539422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539422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581336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187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en-US" altLang="ko-KR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528175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526013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5259998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79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6447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142506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1424934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65A087-1B9A-4E69-91E2-FCF7F697ECBC}"/>
              </a:ext>
            </a:extLst>
          </p:cNvPr>
          <p:cNvGrpSpPr/>
          <p:nvPr/>
        </p:nvGrpSpPr>
        <p:grpSpPr>
          <a:xfrm>
            <a:off x="163248" y="1756045"/>
            <a:ext cx="2337033" cy="746183"/>
            <a:chOff x="245924" y="1823679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6ABDD5-631C-4714-AB68-175D8DD7F43C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36CB67E-F1EE-48A0-88D8-4271EB79ACF9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163248" y="2645650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CB90A9-568F-4622-8FCC-AA4C1D01CC5A}"/>
              </a:ext>
            </a:extLst>
          </p:cNvPr>
          <p:cNvGrpSpPr/>
          <p:nvPr/>
        </p:nvGrpSpPr>
        <p:grpSpPr>
          <a:xfrm>
            <a:off x="163249" y="3500136"/>
            <a:ext cx="2629512" cy="746183"/>
            <a:chOff x="163249" y="3567770"/>
            <a:chExt cx="2629512" cy="746183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646BA9-2795-4292-B19C-DF8A3E11732D}"/>
                </a:ext>
              </a:extLst>
            </p:cNvPr>
            <p:cNvSpPr txBox="1"/>
            <p:nvPr/>
          </p:nvSpPr>
          <p:spPr>
            <a:xfrm>
              <a:off x="163249" y="3567770"/>
              <a:ext cx="2629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7D1641D-65BF-4E54-8992-39D473E6F6DF}"/>
                </a:ext>
              </a:extLst>
            </p:cNvPr>
            <p:cNvSpPr/>
            <p:nvPr/>
          </p:nvSpPr>
          <p:spPr>
            <a:xfrm>
              <a:off x="163249" y="3844225"/>
              <a:ext cx="2337032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1AF6356-ADA1-479E-A5A0-9ABE6639E0F2}"/>
              </a:ext>
            </a:extLst>
          </p:cNvPr>
          <p:cNvGrpSpPr/>
          <p:nvPr/>
        </p:nvGrpSpPr>
        <p:grpSpPr>
          <a:xfrm>
            <a:off x="3364917" y="2615476"/>
            <a:ext cx="3582075" cy="746183"/>
            <a:chOff x="1475166" y="3862549"/>
            <a:chExt cx="3582075" cy="74618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BF6E970-929E-4043-B012-F683C778E587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24B5E77-3241-4BEE-ACE3-1BD27E435A16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570E9B68-9118-443F-9C9B-B2494C9AFE59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3B936B9-C67C-4E0D-99A4-266CD74BE0D7}"/>
              </a:ext>
            </a:extLst>
          </p:cNvPr>
          <p:cNvGrpSpPr/>
          <p:nvPr/>
        </p:nvGrpSpPr>
        <p:grpSpPr>
          <a:xfrm>
            <a:off x="3364917" y="3501489"/>
            <a:ext cx="3582077" cy="1330918"/>
            <a:chOff x="1475165" y="3862549"/>
            <a:chExt cx="3582077" cy="1330918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2A7B1AC-C144-4D4D-93F1-4EE9464C5266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CE9C9E9-4AF5-4879-8CF6-7D6FAD8F4738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기본주소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EF9F65B-BFF8-419B-B8DB-1A2299F7DA14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E8A5653-7664-4856-835F-FDB57E0C61C8}"/>
              </a:ext>
            </a:extLst>
          </p:cNvPr>
          <p:cNvGrpSpPr/>
          <p:nvPr/>
        </p:nvGrpSpPr>
        <p:grpSpPr>
          <a:xfrm>
            <a:off x="3364917" y="1729463"/>
            <a:ext cx="2337033" cy="746183"/>
            <a:chOff x="245924" y="1823679"/>
            <a:chExt cx="2337033" cy="74618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6DED344-AA64-4AA3-AB29-B1CC14A12C8A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37F3591-263F-46C9-925F-410E8F7E3F84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11EF8C7-C31A-463E-A7DB-15EA8BFD18C4}"/>
              </a:ext>
            </a:extLst>
          </p:cNvPr>
          <p:cNvGrpSpPr/>
          <p:nvPr/>
        </p:nvGrpSpPr>
        <p:grpSpPr>
          <a:xfrm>
            <a:off x="3364917" y="4972237"/>
            <a:ext cx="2337033" cy="746183"/>
            <a:chOff x="163248" y="2713284"/>
            <a:chExt cx="2337033" cy="74618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8452E4F-4E3E-4CC2-B3DA-39E9047504F9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D370517-79C9-4FE0-88AE-09AE59C04BEA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75A709A-C047-4E4A-BE0B-AA64FEF89DE2}"/>
              </a:ext>
            </a:extLst>
          </p:cNvPr>
          <p:cNvGrpSpPr/>
          <p:nvPr/>
        </p:nvGrpSpPr>
        <p:grpSpPr>
          <a:xfrm>
            <a:off x="3364917" y="5858250"/>
            <a:ext cx="2337033" cy="746183"/>
            <a:chOff x="163248" y="2713284"/>
            <a:chExt cx="2337033" cy="746183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05F143-DC1D-4504-B358-6F82819B12F8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 시 요청 사항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0D108B7-BFB4-4C5A-8838-3577724BF9C1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(40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글자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ED651A-CEBD-4868-9BFA-75E8ABA3FDA6}"/>
              </a:ext>
            </a:extLst>
          </p:cNvPr>
          <p:cNvCxnSpPr/>
          <p:nvPr/>
        </p:nvCxnSpPr>
        <p:spPr>
          <a:xfrm>
            <a:off x="2936776" y="1446686"/>
            <a:ext cx="0" cy="5157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D7FC799-B6FA-4157-8494-8BAC18737B8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3471509033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39223</TotalTime>
  <Words>2646</Words>
  <Application>Microsoft Office PowerPoint</Application>
  <PresentationFormat>A4 용지(210x297mm)</PresentationFormat>
  <Paragraphs>1108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5356</cp:revision>
  <cp:lastPrinted>2018-08-22T04:45:35Z</cp:lastPrinted>
  <dcterms:created xsi:type="dcterms:W3CDTF">2008-09-10T03:44:25Z</dcterms:created>
  <dcterms:modified xsi:type="dcterms:W3CDTF">2020-03-09T07:26:44Z</dcterms:modified>
</cp:coreProperties>
</file>