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8"/>
  </p:notesMasterIdLst>
  <p:handoutMasterIdLst>
    <p:handoutMasterId r:id="rId29"/>
  </p:handoutMasterIdLst>
  <p:sldIdLst>
    <p:sldId id="798" r:id="rId2"/>
    <p:sldId id="785" r:id="rId3"/>
    <p:sldId id="1861" r:id="rId4"/>
    <p:sldId id="1858" r:id="rId5"/>
    <p:sldId id="1862" r:id="rId6"/>
    <p:sldId id="1864" r:id="rId7"/>
    <p:sldId id="1865" r:id="rId8"/>
    <p:sldId id="1871" r:id="rId9"/>
    <p:sldId id="1884" r:id="rId10"/>
    <p:sldId id="1873" r:id="rId11"/>
    <p:sldId id="1882" r:id="rId12"/>
    <p:sldId id="1863" r:id="rId13"/>
    <p:sldId id="1866" r:id="rId14"/>
    <p:sldId id="1868" r:id="rId15"/>
    <p:sldId id="1885" r:id="rId16"/>
    <p:sldId id="1886" r:id="rId17"/>
    <p:sldId id="1883" r:id="rId18"/>
    <p:sldId id="1867" r:id="rId19"/>
    <p:sldId id="1874" r:id="rId20"/>
    <p:sldId id="1875" r:id="rId21"/>
    <p:sldId id="1881" r:id="rId22"/>
    <p:sldId id="1876" r:id="rId23"/>
    <p:sldId id="1877" r:id="rId24"/>
    <p:sldId id="1878" r:id="rId25"/>
    <p:sldId id="1880" r:id="rId26"/>
    <p:sldId id="1879" r:id="rId27"/>
  </p:sldIdLst>
  <p:sldSz cx="9906000" cy="6858000" type="A4"/>
  <p:notesSz cx="9928225" cy="679767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회원가입/로그인" id="{60722A03-F6CF-44F2-8E25-A83D2C72132D}">
          <p14:sldIdLst>
            <p14:sldId id="798"/>
            <p14:sldId id="785"/>
            <p14:sldId id="1861"/>
            <p14:sldId id="1858"/>
            <p14:sldId id="1862"/>
            <p14:sldId id="1864"/>
            <p14:sldId id="1865"/>
            <p14:sldId id="1871"/>
            <p14:sldId id="1884"/>
            <p14:sldId id="1873"/>
            <p14:sldId id="1882"/>
            <p14:sldId id="1863"/>
            <p14:sldId id="1866"/>
            <p14:sldId id="1868"/>
            <p14:sldId id="1885"/>
            <p14:sldId id="1886"/>
            <p14:sldId id="1883"/>
            <p14:sldId id="1867"/>
            <p14:sldId id="1874"/>
            <p14:sldId id="1875"/>
            <p14:sldId id="1881"/>
            <p14:sldId id="1876"/>
            <p14:sldId id="1877"/>
            <p14:sldId id="1878"/>
            <p14:sldId id="1880"/>
            <p14:sldId id="18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62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2D"/>
    <a:srgbClr val="799DD7"/>
    <a:srgbClr val="CCCCCC"/>
    <a:srgbClr val="FCEA30"/>
    <a:srgbClr val="666666"/>
    <a:srgbClr val="658DC6"/>
    <a:srgbClr val="0F4C81"/>
    <a:srgbClr val="F2F2F2"/>
    <a:srgbClr val="0070C0"/>
    <a:srgbClr val="C1D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BEF568-41DA-4EAE-B304-6D92C7A2413A}" v="671" dt="2020-03-04T07:46:49.7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92" autoAdjust="0"/>
    <p:restoredTop sz="99755" autoAdjust="0"/>
  </p:normalViewPr>
  <p:slideViewPr>
    <p:cSldViewPr>
      <p:cViewPr varScale="1">
        <p:scale>
          <a:sx n="91" d="100"/>
          <a:sy n="91" d="100"/>
        </p:scale>
        <p:origin x="1524" y="66"/>
      </p:cViewPr>
      <p:guideLst>
        <p:guide orient="horz" pos="4319"/>
        <p:guide pos="6239"/>
      </p:guideLst>
    </p:cSldViewPr>
  </p:slideViewPr>
  <p:outlineViewPr>
    <p:cViewPr>
      <p:scale>
        <a:sx n="33" d="100"/>
        <a:sy n="33" d="100"/>
      </p:scale>
      <p:origin x="0" y="20405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6720"/>
    </p:cViewPr>
  </p:sorterViewPr>
  <p:notesViewPr>
    <p:cSldViewPr>
      <p:cViewPr varScale="1">
        <p:scale>
          <a:sx n="119" d="100"/>
          <a:sy n="119" d="100"/>
        </p:scale>
        <p:origin x="1998" y="102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A65E6AC-0CCA-40BF-A875-0B7BA12EF7F7}" type="datetimeFigureOut">
              <a:rPr lang="ko-KR" altLang="en-US"/>
              <a:pPr>
                <a:defRPr/>
              </a:pPr>
              <a:t>2020-03-09</a:t>
            </a:fld>
            <a:endParaRPr lang="en-US" altLang="ko-KR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74EDA91-E279-4584-B9B4-C8A99541DF3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0543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 bwMode="auto"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E77AF43-E802-475E-A7CC-DA675FBB1514}" type="datetimeFigureOut">
              <a:rPr lang="ko-KR" altLang="en-US"/>
              <a:pPr>
                <a:defRPr/>
              </a:pPr>
              <a:t>2020-03-09</a:t>
            </a:fld>
            <a:endParaRPr lang="en-US" alt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24200" y="509588"/>
            <a:ext cx="3681413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2" tIns="46056" rIns="92112" bIns="46056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 bwMode="auto">
          <a:xfrm>
            <a:off x="992025" y="3226613"/>
            <a:ext cx="7944177" cy="3061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 bwMode="auto"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 bwMode="auto"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8EBEEB6-BD30-4C89-B759-1445A7C01CE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927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5283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7748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8664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8270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6716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4902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738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6932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6962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6348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6332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47632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5570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7845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0107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5042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8270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8270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6716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545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125129" y="980728"/>
            <a:ext cx="554461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쇼핑몰 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 웹사이트 구축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ED807161-6EE1-47BF-A5F7-23D3CCFAB8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25129" y="1412776"/>
            <a:ext cx="55446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스토리보드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A037BA4-0B94-4017-8C9E-F464D1D61F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6143625"/>
            <a:ext cx="27051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5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6" name="Group 106">
            <a:extLst>
              <a:ext uri="{FF2B5EF4-FFF2-40B4-BE49-F238E27FC236}">
                <a16:creationId xmlns:a16="http://schemas.microsoft.com/office/drawing/2014/main" id="{7CEE252E-824D-4C26-8AB1-A751A446A7F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76108989"/>
              </p:ext>
            </p:extLst>
          </p:nvPr>
        </p:nvGraphicFramePr>
        <p:xfrm>
          <a:off x="7548302" y="383223"/>
          <a:ext cx="2085499" cy="294876"/>
        </p:xfrm>
        <a:graphic>
          <a:graphicData uri="http://schemas.openxmlformats.org/drawingml/2006/table">
            <a:tbl>
              <a:tblPr/>
              <a:tblGrid>
                <a:gridCol w="2085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Unicode MS" pitchFamily="50" charset="-127"/>
                          <a:ea typeface="Arial Unicode MS" pitchFamily="50" charset="-127"/>
                        </a:rPr>
                        <a:t>Description</a:t>
                      </a:r>
                    </a:p>
                  </a:txBody>
                  <a:tcPr marL="72000" marR="72000" marT="72000" marB="72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Rectangle 96">
            <a:extLst>
              <a:ext uri="{FF2B5EF4-FFF2-40B4-BE49-F238E27FC236}">
                <a16:creationId xmlns:a16="http://schemas.microsoft.com/office/drawing/2014/main" id="{A48D39FD-5819-4327-8876-DF12834892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48302" y="734060"/>
            <a:ext cx="2089150" cy="5863292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20000"/>
              </a:spcAf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50" charset="-127"/>
            </a:endParaRPr>
          </a:p>
        </p:txBody>
      </p:sp>
      <p:sp>
        <p:nvSpPr>
          <p:cNvPr id="28" name="Rectangle 102">
            <a:extLst>
              <a:ext uri="{FF2B5EF4-FFF2-40B4-BE49-F238E27FC236}">
                <a16:creationId xmlns:a16="http://schemas.microsoft.com/office/drawing/2014/main" id="{8018D280-FB39-4309-AE2E-51D54524B5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4150" y="1050702"/>
            <a:ext cx="7291882" cy="5546650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75C646C-BF82-45FD-83EE-FF93849D390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6001361"/>
              </p:ext>
            </p:extLst>
          </p:nvPr>
        </p:nvGraphicFramePr>
        <p:xfrm>
          <a:off x="184146" y="383223"/>
          <a:ext cx="7296426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2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13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</a:t>
                      </a:r>
                      <a:r>
                        <a:rPr lang="en-US" altLang="ko-KR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1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Link</a:t>
                      </a:r>
                      <a:r>
                        <a:rPr lang="en-US" altLang="ko-KR" sz="1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Form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7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0">
            <a:extLst>
              <a:ext uri="{FF2B5EF4-FFF2-40B4-BE49-F238E27FC236}">
                <a16:creationId xmlns:a16="http://schemas.microsoft.com/office/drawing/2014/main" id="{988AA732-C1AC-4309-A80A-6787059F80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938D7CA-69EF-411D-85D9-4FB9044745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C03676C-3E62-4BD6-895F-EE7318BF0C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5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EEA5FEB-1836-4242-AE0C-3CB0A63A1975}"/>
              </a:ext>
            </a:extLst>
          </p:cNvPr>
          <p:cNvSpPr/>
          <p:nvPr userDrawn="1"/>
        </p:nvSpPr>
        <p:spPr>
          <a:xfrm>
            <a:off x="-2552700" y="381000"/>
            <a:ext cx="469900" cy="465667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EA498B-324C-402A-AAC1-379DB5BE888C}"/>
              </a:ext>
            </a:extLst>
          </p:cNvPr>
          <p:cNvSpPr/>
          <p:nvPr userDrawn="1"/>
        </p:nvSpPr>
        <p:spPr>
          <a:xfrm>
            <a:off x="-2552700" y="1308100"/>
            <a:ext cx="469900" cy="465667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9F00F9-9BC2-40C5-A5C0-77658DC7EEAA}"/>
              </a:ext>
            </a:extLst>
          </p:cNvPr>
          <p:cNvSpPr/>
          <p:nvPr userDrawn="1"/>
        </p:nvSpPr>
        <p:spPr>
          <a:xfrm>
            <a:off x="-2082800" y="381000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R15G76B129</a:t>
            </a:r>
          </a:p>
          <a:p>
            <a:pPr algn="ctr"/>
            <a:r>
              <a:rPr lang="en-US" altLang="ko-KR" sz="1400" dirty="0">
                <a:latin typeface="+mn-ea"/>
              </a:rPr>
              <a:t>#0F4C81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FCCD62-C424-4AEB-B317-51FFE89597B7}"/>
              </a:ext>
            </a:extLst>
          </p:cNvPr>
          <p:cNvSpPr/>
          <p:nvPr userDrawn="1"/>
        </p:nvSpPr>
        <p:spPr>
          <a:xfrm>
            <a:off x="-2082800" y="130809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R101G141B198</a:t>
            </a:r>
          </a:p>
          <a:p>
            <a:pPr algn="ctr"/>
            <a:r>
              <a:rPr lang="en-US" altLang="ko-KR" sz="1400" dirty="0">
                <a:latin typeface="+mn-ea"/>
              </a:rPr>
              <a:t>#658DC6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F9632B-1119-402F-B20D-7DBF2F431BD2}"/>
              </a:ext>
            </a:extLst>
          </p:cNvPr>
          <p:cNvSpPr/>
          <p:nvPr userDrawn="1"/>
        </p:nvSpPr>
        <p:spPr>
          <a:xfrm>
            <a:off x="-2552700" y="3162297"/>
            <a:ext cx="469900" cy="465667"/>
          </a:xfrm>
          <a:prstGeom prst="rect">
            <a:avLst/>
          </a:prstGeom>
          <a:solidFill>
            <a:srgbClr val="848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3F172D-564A-40C3-94B2-D2C9CA769426}"/>
              </a:ext>
            </a:extLst>
          </p:cNvPr>
          <p:cNvSpPr/>
          <p:nvPr userDrawn="1"/>
        </p:nvSpPr>
        <p:spPr>
          <a:xfrm>
            <a:off x="-2082800" y="31622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R132G137B140</a:t>
            </a:r>
          </a:p>
          <a:p>
            <a:pPr algn="ctr"/>
            <a:r>
              <a:rPr lang="en-US" altLang="ko-KR" sz="1400" dirty="0">
                <a:latin typeface="+mn-ea"/>
              </a:rPr>
              <a:t>#84898C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1CF2FB-FBD6-42EC-A257-15674C616C47}"/>
              </a:ext>
            </a:extLst>
          </p:cNvPr>
          <p:cNvSpPr/>
          <p:nvPr userDrawn="1"/>
        </p:nvSpPr>
        <p:spPr>
          <a:xfrm>
            <a:off x="-2552700" y="2235197"/>
            <a:ext cx="469900" cy="465667"/>
          </a:xfrm>
          <a:prstGeom prst="rect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9C9E6D-4D81-4161-BA61-E27FFB919BCE}"/>
              </a:ext>
            </a:extLst>
          </p:cNvPr>
          <p:cNvSpPr/>
          <p:nvPr userDrawn="1"/>
        </p:nvSpPr>
        <p:spPr>
          <a:xfrm>
            <a:off x="-2082800" y="22351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R181G199B211</a:t>
            </a:r>
          </a:p>
          <a:p>
            <a:pPr algn="ctr"/>
            <a:r>
              <a:rPr lang="en-US" altLang="ko-KR" sz="1400" dirty="0">
                <a:latin typeface="+mn-ea"/>
              </a:rPr>
              <a:t>#B5C7D3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9140B4-2BAE-4909-93CB-58289212FF54}"/>
              </a:ext>
            </a:extLst>
          </p:cNvPr>
          <p:cNvSpPr/>
          <p:nvPr userDrawn="1"/>
        </p:nvSpPr>
        <p:spPr>
          <a:xfrm>
            <a:off x="-2552700" y="4085159"/>
            <a:ext cx="469900" cy="465667"/>
          </a:xfrm>
          <a:prstGeom prst="rect">
            <a:avLst/>
          </a:prstGeom>
          <a:solidFill>
            <a:srgbClr val="A58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66CFCD-CC03-4F8F-AC03-197E1ECA1C7C}"/>
              </a:ext>
            </a:extLst>
          </p:cNvPr>
          <p:cNvSpPr/>
          <p:nvPr userDrawn="1"/>
        </p:nvSpPr>
        <p:spPr>
          <a:xfrm>
            <a:off x="-2082800" y="4085158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R165G141B127</a:t>
            </a:r>
          </a:p>
          <a:p>
            <a:pPr algn="ctr"/>
            <a:r>
              <a:rPr lang="en-US" altLang="ko-KR" sz="1400" dirty="0">
                <a:latin typeface="+mn-ea"/>
              </a:rPr>
              <a:t>#A58D7F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C86032-A4CB-4647-A6CC-644440E480B1}"/>
              </a:ext>
            </a:extLst>
          </p:cNvPr>
          <p:cNvSpPr/>
          <p:nvPr userDrawn="1"/>
        </p:nvSpPr>
        <p:spPr>
          <a:xfrm>
            <a:off x="-2552700" y="5008020"/>
            <a:ext cx="469900" cy="465667"/>
          </a:xfrm>
          <a:prstGeom prst="rect">
            <a:avLst/>
          </a:prstGeom>
          <a:solidFill>
            <a:srgbClr val="F5B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2F13CF-2E79-4AA4-9E7C-D4AB5CD443B9}"/>
              </a:ext>
            </a:extLst>
          </p:cNvPr>
          <p:cNvSpPr/>
          <p:nvPr userDrawn="1"/>
        </p:nvSpPr>
        <p:spPr>
          <a:xfrm>
            <a:off x="-2082800" y="500801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R245G184B149</a:t>
            </a:r>
          </a:p>
          <a:p>
            <a:pPr algn="ctr"/>
            <a:r>
              <a:rPr lang="en-US" altLang="ko-KR" sz="1400" dirty="0">
                <a:latin typeface="+mn-ea"/>
              </a:rPr>
              <a:t>#F5B895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12F5D-7813-4401-8C5A-19FD6AF8B627}"/>
              </a:ext>
            </a:extLst>
          </p:cNvPr>
          <p:cNvSpPr/>
          <p:nvPr userDrawn="1"/>
        </p:nvSpPr>
        <p:spPr>
          <a:xfrm>
            <a:off x="-2552700" y="5930880"/>
            <a:ext cx="469900" cy="465667"/>
          </a:xfrm>
          <a:prstGeom prst="rect">
            <a:avLst/>
          </a:prstGeom>
          <a:solidFill>
            <a:srgbClr val="F2D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49215B-8ECA-4B36-9E6C-DCAC4E4E4066}"/>
              </a:ext>
            </a:extLst>
          </p:cNvPr>
          <p:cNvSpPr/>
          <p:nvPr userDrawn="1"/>
        </p:nvSpPr>
        <p:spPr>
          <a:xfrm>
            <a:off x="-2082800" y="593087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R242G214B174</a:t>
            </a:r>
          </a:p>
          <a:p>
            <a:pPr algn="ctr"/>
            <a:r>
              <a:rPr lang="en-US" altLang="ko-KR" sz="1400" dirty="0">
                <a:latin typeface="+mn-ea"/>
              </a:rPr>
              <a:t>#F2D6AE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0" r:id="rId2"/>
    <p:sldLayoutId id="2147483733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8E5BB3-A604-40EC-974F-78159C737564}"/>
              </a:ext>
            </a:extLst>
          </p:cNvPr>
          <p:cNvSpPr/>
          <p:nvPr/>
        </p:nvSpPr>
        <p:spPr>
          <a:xfrm>
            <a:off x="2108684" y="2348880"/>
            <a:ext cx="5688632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hangingPunct="0">
              <a:spcBef>
                <a:spcPct val="20000"/>
              </a:spcBef>
            </a:pPr>
            <a:r>
              <a:rPr lang="ko-KR" altLang="en-US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r>
              <a:rPr lang="en-US" altLang="ko-KR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4268434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165000" y="1279541"/>
            <a:ext cx="2267720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3B625F8-7A93-4A88-BEDE-5588F581CEFF}"/>
              </a:ext>
            </a:extLst>
          </p:cNvPr>
          <p:cNvSpPr/>
          <p:nvPr/>
        </p:nvSpPr>
        <p:spPr>
          <a:xfrm>
            <a:off x="2563522" y="5254791"/>
            <a:ext cx="25876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동의하고 가입하기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16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149530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필수 체크 박스에 체크되어있지 않다면 에러 메시지 출력</a:t>
                      </a:r>
                      <a:r>
                        <a:rPr lang="en-US" altLang="ko-KR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동의하고 가입하기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 후 로그인 페이지로 이동한다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446572" y="3806528"/>
            <a:ext cx="1188439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370413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1511731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1453005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80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13995979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14642509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18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1430016" y="2771573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453004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2042" y="269962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3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71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1515155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218740" y="1844824"/>
            <a:ext cx="221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6ADD80DA-8A9D-474C-8700-11694B2B78D3}"/>
              </a:ext>
            </a:extLst>
          </p:cNvPr>
          <p:cNvGrpSpPr/>
          <p:nvPr/>
        </p:nvGrpSpPr>
        <p:grpSpPr>
          <a:xfrm>
            <a:off x="1681532" y="2347656"/>
            <a:ext cx="4423596" cy="2386240"/>
            <a:chOff x="1681532" y="2198833"/>
            <a:chExt cx="4423596" cy="238624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1AE3C77-3696-43E7-A5FA-0140BA7B063F}"/>
                </a:ext>
              </a:extLst>
            </p:cNvPr>
            <p:cNvGrpSpPr/>
            <p:nvPr/>
          </p:nvGrpSpPr>
          <p:grpSpPr>
            <a:xfrm>
              <a:off x="1681532" y="2198833"/>
              <a:ext cx="4423596" cy="338554"/>
              <a:chOff x="1681532" y="2151242"/>
              <a:chExt cx="4423596" cy="338554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8BB525F-4323-498D-8A03-3F2E54A2C387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40896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개인정보 수집 및 이용에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필수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B4AB9CD0-49F4-4369-AC32-392F022212E4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3" name="L 도형 2">
                <a:extLst>
                  <a:ext uri="{FF2B5EF4-FFF2-40B4-BE49-F238E27FC236}">
                    <a16:creationId xmlns:a16="http://schemas.microsoft.com/office/drawing/2014/main" id="{A4823EBE-35C5-420E-ABE2-B390991A02D7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19139728-075B-417E-A095-A0B2546A1D85}"/>
                </a:ext>
              </a:extLst>
            </p:cNvPr>
            <p:cNvGrpSpPr/>
            <p:nvPr/>
          </p:nvGrpSpPr>
          <p:grpSpPr>
            <a:xfrm>
              <a:off x="1681532" y="2710754"/>
              <a:ext cx="4023002" cy="338554"/>
              <a:chOff x="1681532" y="2151242"/>
              <a:chExt cx="4023002" cy="338554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67F8E40-93F4-4434-B46C-665D8D158A93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36890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이용약관에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필수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D53ADE31-2753-493D-AE48-D6938E671134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60" name="L 도형 59">
                <a:extLst>
                  <a:ext uri="{FF2B5EF4-FFF2-40B4-BE49-F238E27FC236}">
                    <a16:creationId xmlns:a16="http://schemas.microsoft.com/office/drawing/2014/main" id="{D14F9015-7C59-4EAC-AA85-C244C94FA819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6BB458D2-9DA6-4611-94DB-18A8DFC17EC2}"/>
                </a:ext>
              </a:extLst>
            </p:cNvPr>
            <p:cNvGrpSpPr/>
            <p:nvPr/>
          </p:nvGrpSpPr>
          <p:grpSpPr>
            <a:xfrm>
              <a:off x="1681532" y="4246519"/>
              <a:ext cx="4023002" cy="338554"/>
              <a:chOff x="1681532" y="2151242"/>
              <a:chExt cx="4023002" cy="338554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94B562F-26DF-465F-B2DE-674FC62CD0E3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36890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만 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14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세 이상입니다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필수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DC55776D-8CA2-4806-9EF8-DEA0207A6526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64" name="L 도형 63">
                <a:extLst>
                  <a:ext uri="{FF2B5EF4-FFF2-40B4-BE49-F238E27FC236}">
                    <a16:creationId xmlns:a16="http://schemas.microsoft.com/office/drawing/2014/main" id="{D7C0E1E8-23E5-4715-A20B-AF8E4707BA05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9F1887B5-F444-44F7-BE51-D7FEA6A81E4C}"/>
                </a:ext>
              </a:extLst>
            </p:cNvPr>
            <p:cNvGrpSpPr/>
            <p:nvPr/>
          </p:nvGrpSpPr>
          <p:grpSpPr>
            <a:xfrm>
              <a:off x="1681532" y="3222676"/>
              <a:ext cx="4351588" cy="338554"/>
              <a:chOff x="1681532" y="2151242"/>
              <a:chExt cx="4351588" cy="338554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F12B30A-6A79-4F78-965B-B0A2FF875B76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40176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개인정보 제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 제공에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선택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8E0D5F24-3E2A-4DD5-9102-6EA9CABE49F0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77" name="L 도형 76">
                <a:extLst>
                  <a:ext uri="{FF2B5EF4-FFF2-40B4-BE49-F238E27FC236}">
                    <a16:creationId xmlns:a16="http://schemas.microsoft.com/office/drawing/2014/main" id="{C806E71D-7208-41E9-BA37-FF6F186EABDC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25089E2E-DF28-4C79-B37E-46A9EBC013C3}"/>
                </a:ext>
              </a:extLst>
            </p:cNvPr>
            <p:cNvGrpSpPr/>
            <p:nvPr/>
          </p:nvGrpSpPr>
          <p:grpSpPr>
            <a:xfrm>
              <a:off x="1681532" y="3734598"/>
              <a:ext cx="4351588" cy="338554"/>
              <a:chOff x="1681532" y="2151242"/>
              <a:chExt cx="4351588" cy="338554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95A9506-0576-4D69-B912-18331202BC23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40176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개인정보 처리 위탁에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선택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6CF80522-F3E2-417F-BE6E-8BC894EC7BD0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85" name="L 도형 84">
                <a:extLst>
                  <a:ext uri="{FF2B5EF4-FFF2-40B4-BE49-F238E27FC236}">
                    <a16:creationId xmlns:a16="http://schemas.microsoft.com/office/drawing/2014/main" id="{E4FDBDB9-128F-4217-ACD7-C49FB38C902B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</p:grpSp>
      <p:sp>
        <p:nvSpPr>
          <p:cNvPr id="55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720" y="512366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6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750" y="22366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568624" y="2317578"/>
            <a:ext cx="4536504" cy="247957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41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53B625F8-7A93-4A88-BEDE-5588F581CEFF}"/>
              </a:ext>
            </a:extLst>
          </p:cNvPr>
          <p:cNvSpPr/>
          <p:nvPr/>
        </p:nvSpPr>
        <p:spPr>
          <a:xfrm>
            <a:off x="2563522" y="5254791"/>
            <a:ext cx="25876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동의하고 가입하기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165000" y="1279541"/>
            <a:ext cx="2267720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218740" y="1844824"/>
            <a:ext cx="221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84BFF8A-7A5E-4DCF-86BD-27C90F9AFC2B}"/>
              </a:ext>
            </a:extLst>
          </p:cNvPr>
          <p:cNvGrpSpPr/>
          <p:nvPr/>
        </p:nvGrpSpPr>
        <p:grpSpPr>
          <a:xfrm>
            <a:off x="1681532" y="2347656"/>
            <a:ext cx="4423596" cy="2386240"/>
            <a:chOff x="1681532" y="2198833"/>
            <a:chExt cx="4423596" cy="2386240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64F79C6F-6D1B-4159-9A3E-E4210ED31005}"/>
                </a:ext>
              </a:extLst>
            </p:cNvPr>
            <p:cNvGrpSpPr/>
            <p:nvPr/>
          </p:nvGrpSpPr>
          <p:grpSpPr>
            <a:xfrm>
              <a:off x="1681532" y="2198833"/>
              <a:ext cx="4423596" cy="338554"/>
              <a:chOff x="1681532" y="2151242"/>
              <a:chExt cx="4423596" cy="338554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1EFCDFC-A5BF-4B7C-A99F-6DE49BA7EB5D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40896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개인정보 수집 및 이용에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필수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1A70451D-5427-4C34-BA6C-83E375FF18B5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99" name="L 도형 98">
                <a:extLst>
                  <a:ext uri="{FF2B5EF4-FFF2-40B4-BE49-F238E27FC236}">
                    <a16:creationId xmlns:a16="http://schemas.microsoft.com/office/drawing/2014/main" id="{3E758C19-3B75-414B-8104-344BC3F13CB5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D1A7A448-91F2-4A4D-B638-1F305BB7E611}"/>
                </a:ext>
              </a:extLst>
            </p:cNvPr>
            <p:cNvGrpSpPr/>
            <p:nvPr/>
          </p:nvGrpSpPr>
          <p:grpSpPr>
            <a:xfrm>
              <a:off x="1681532" y="2710754"/>
              <a:ext cx="4023002" cy="338554"/>
              <a:chOff x="1681532" y="2151242"/>
              <a:chExt cx="4023002" cy="338554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B15DEA1-E9F2-4755-AB45-164D44628D68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36890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이용약관에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필수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E2092839-CAE3-41C0-8B11-CD1556FAE781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96" name="L 도형 95">
                <a:extLst>
                  <a:ext uri="{FF2B5EF4-FFF2-40B4-BE49-F238E27FC236}">
                    <a16:creationId xmlns:a16="http://schemas.microsoft.com/office/drawing/2014/main" id="{36F1059E-93D6-4F50-B659-C9F53D945930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A1C51EED-6B37-4646-BB92-269FE434C4F3}"/>
                </a:ext>
              </a:extLst>
            </p:cNvPr>
            <p:cNvGrpSpPr/>
            <p:nvPr/>
          </p:nvGrpSpPr>
          <p:grpSpPr>
            <a:xfrm>
              <a:off x="1681532" y="4246519"/>
              <a:ext cx="4023002" cy="338554"/>
              <a:chOff x="1681532" y="2151242"/>
              <a:chExt cx="4023002" cy="338554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D4E7AA-5889-4C81-92CB-3F0D6F5E2DBF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36890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만 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14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세 이상입니다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필수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9317874A-08D6-4F38-80E7-2006EBFEC3AF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93" name="L 도형 92">
                <a:extLst>
                  <a:ext uri="{FF2B5EF4-FFF2-40B4-BE49-F238E27FC236}">
                    <a16:creationId xmlns:a16="http://schemas.microsoft.com/office/drawing/2014/main" id="{2F601921-F83A-4208-9009-E30A9FB364AB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5978B142-FB40-4302-986B-F17CD9B0B018}"/>
                </a:ext>
              </a:extLst>
            </p:cNvPr>
            <p:cNvGrpSpPr/>
            <p:nvPr/>
          </p:nvGrpSpPr>
          <p:grpSpPr>
            <a:xfrm>
              <a:off x="1681532" y="3222676"/>
              <a:ext cx="4351588" cy="338554"/>
              <a:chOff x="1681532" y="2151242"/>
              <a:chExt cx="4351588" cy="338554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D8B01F8-2CEC-4E65-822E-DEB7AC88763F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40176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개인정보 제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 제공에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선택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7ED3FE21-40F4-4AD7-BFD1-C121DAAA7EFE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90" name="L 도형 89">
                <a:extLst>
                  <a:ext uri="{FF2B5EF4-FFF2-40B4-BE49-F238E27FC236}">
                    <a16:creationId xmlns:a16="http://schemas.microsoft.com/office/drawing/2014/main" id="{09455753-3C68-4BC3-82E8-2C4D749A1974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01CCE49-4B0B-4490-B03A-CD40EDF4AC94}"/>
                </a:ext>
              </a:extLst>
            </p:cNvPr>
            <p:cNvGrpSpPr/>
            <p:nvPr/>
          </p:nvGrpSpPr>
          <p:grpSpPr>
            <a:xfrm>
              <a:off x="1681532" y="3734598"/>
              <a:ext cx="4351588" cy="338554"/>
              <a:chOff x="1681532" y="2151242"/>
              <a:chExt cx="4351588" cy="338554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79A13DD-7393-4814-B773-8BD405D782AB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40176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개인정보 처리 위탁에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선택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BD281DEA-167A-4F96-9ABE-B00C25697D6F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87" name="L 도형 86">
                <a:extLst>
                  <a:ext uri="{FF2B5EF4-FFF2-40B4-BE49-F238E27FC236}">
                    <a16:creationId xmlns:a16="http://schemas.microsoft.com/office/drawing/2014/main" id="{F063039E-9649-4E97-BB11-D99EA9514085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16" y="5909893"/>
            <a:ext cx="2114550" cy="466725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C1701B-144F-4140-915E-9DE109A24F0D}"/>
              </a:ext>
            </a:extLst>
          </p:cNvPr>
          <p:cNvSpPr/>
          <p:nvPr/>
        </p:nvSpPr>
        <p:spPr>
          <a:xfrm>
            <a:off x="165000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857978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200" dirty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확인 버튼을</a:t>
                      </a:r>
                      <a:r>
                        <a:rPr lang="ko-KR" altLang="en-US" sz="900" b="1" kern="1200" baseline="0" dirty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누르고 체크 페이지를 다시 출력한다</a:t>
                      </a:r>
                      <a:r>
                        <a:rPr lang="en-US" altLang="ko-KR" sz="900" b="1" kern="1200" baseline="0" dirty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회원가입 체크 페이지로 이동한다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446572" y="3806528"/>
            <a:ext cx="1188439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370413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1511731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1453005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80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13995979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14642509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18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1466516" y="2744990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453004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2042" y="269962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3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71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1515155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C133FC1-0A92-495C-8762-B48F41AED62D}"/>
              </a:ext>
            </a:extLst>
          </p:cNvPr>
          <p:cNvSpPr/>
          <p:nvPr/>
        </p:nvSpPr>
        <p:spPr>
          <a:xfrm>
            <a:off x="1133570" y="1340768"/>
            <a:ext cx="4899550" cy="1558514"/>
          </a:xfrm>
          <a:prstGeom prst="rect">
            <a:avLst/>
          </a:prstGeom>
          <a:solidFill>
            <a:srgbClr val="292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526585-99DE-45C1-A6E8-C3A64FCDDFB0}"/>
              </a:ext>
            </a:extLst>
          </p:cNvPr>
          <p:cNvSpPr txBox="1"/>
          <p:nvPr/>
        </p:nvSpPr>
        <p:spPr>
          <a:xfrm>
            <a:off x="1208584" y="1465039"/>
            <a:ext cx="200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Companion.com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57318C-059E-4AFF-BA38-513562EC2842}"/>
              </a:ext>
            </a:extLst>
          </p:cNvPr>
          <p:cNvSpPr txBox="1"/>
          <p:nvPr/>
        </p:nvSpPr>
        <p:spPr>
          <a:xfrm>
            <a:off x="1208584" y="1828381"/>
            <a:ext cx="3658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필수항목을 입력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해주세요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630EF05-CAA2-45F0-8AA3-D0B4C8C82FEA}"/>
              </a:ext>
            </a:extLst>
          </p:cNvPr>
          <p:cNvSpPr/>
          <p:nvPr/>
        </p:nvSpPr>
        <p:spPr>
          <a:xfrm>
            <a:off x="5135482" y="2420888"/>
            <a:ext cx="753622" cy="371354"/>
          </a:xfrm>
          <a:prstGeom prst="roundRect">
            <a:avLst/>
          </a:prstGeom>
          <a:solidFill>
            <a:srgbClr val="799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6BF43A9-5389-4033-B3DB-2EFDE48A726A}"/>
              </a:ext>
            </a:extLst>
          </p:cNvPr>
          <p:cNvSpPr/>
          <p:nvPr/>
        </p:nvSpPr>
        <p:spPr>
          <a:xfrm>
            <a:off x="5129751" y="2402253"/>
            <a:ext cx="762359" cy="41296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B0D3380-6F66-45BD-9F7E-AD3DE7B73104}"/>
              </a:ext>
            </a:extLst>
          </p:cNvPr>
          <p:cNvSpPr/>
          <p:nvPr/>
        </p:nvSpPr>
        <p:spPr>
          <a:xfrm flipV="1">
            <a:off x="5129751" y="2423706"/>
            <a:ext cx="759353" cy="38717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Oval 39">
            <a:extLst>
              <a:ext uri="{FF2B5EF4-FFF2-40B4-BE49-F238E27FC236}">
                <a16:creationId xmlns:a16="http://schemas.microsoft.com/office/drawing/2014/main" id="{CA23997C-5E12-46AD-8296-810F75EBB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470" y="2327543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" name="Oval 39">
            <a:extLst>
              <a:ext uri="{FF2B5EF4-FFF2-40B4-BE49-F238E27FC236}">
                <a16:creationId xmlns:a16="http://schemas.microsoft.com/office/drawing/2014/main" id="{3143F9A7-AAA2-4D7F-96F9-C4E1C9423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026" y="233385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70461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0C03E8F-4A45-4426-8A29-A6B81383E272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1412776"/>
          <a:ext cx="9575998" cy="1324948"/>
        </p:xfrm>
        <a:graphic>
          <a:graphicData uri="http://schemas.openxmlformats.org/drawingml/2006/table">
            <a:tbl>
              <a:tblPr firstRow="1" firstCol="1" bandRow="1"/>
              <a:tblGrid>
                <a:gridCol w="1331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5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1237">
                <a:tc gridSpan="5">
                  <a:txBody>
                    <a:bodyPr/>
                    <a:lstStyle/>
                    <a:p>
                      <a:pPr marL="0" marR="0" lvl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입출력 항목                                                                                                                      </a:t>
                      </a:r>
                      <a:r>
                        <a:rPr lang="en-US" altLang="ko-KR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속성 </a:t>
                      </a:r>
                      <a:r>
                        <a:rPr lang="en-US" altLang="ko-KR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I:Input, O:Output, R:ReadOnly, E:Editable, H:Hidden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컨트롤명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 및 길이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Validation Check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필수항목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최소 </a:t>
                      </a:r>
                      <a:r>
                        <a:rPr lang="en-US" altLang="ko-KR" sz="900" dirty="0"/>
                        <a:t>6</a:t>
                      </a:r>
                      <a:r>
                        <a:rPr lang="ko-KR" altLang="en-US" sz="900" dirty="0"/>
                        <a:t>자 이상</a:t>
                      </a:r>
                      <a:endParaRPr lang="en-US" altLang="ko-KR" sz="9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 / H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필수항목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첫 문자 대문자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특수문자 포함</a:t>
                      </a:r>
                      <a:r>
                        <a:rPr lang="en-US" altLang="ko-KR" sz="900" dirty="0"/>
                        <a:t>, 10</a:t>
                      </a:r>
                      <a:r>
                        <a:rPr lang="ko-KR" altLang="en-US" sz="900" dirty="0"/>
                        <a:t>자리 이상</a:t>
                      </a:r>
                      <a:endParaRPr lang="en-US" altLang="ko-KR" sz="9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06643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3E33A95-0889-48C0-A94B-3139DF9FAC58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3933056"/>
          <a:ext cx="9575998" cy="1872210"/>
        </p:xfrm>
        <a:graphic>
          <a:graphicData uri="http://schemas.openxmlformats.org/drawingml/2006/table">
            <a:tbl>
              <a:tblPr firstRow="1" firstCol="1" bandRow="1"/>
              <a:tblGrid>
                <a:gridCol w="1331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4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035">
                <a:tc gridSpan="2">
                  <a:txBody>
                    <a:bodyPr/>
                    <a:lstStyle/>
                    <a:p>
                      <a:pPr marL="0" marR="0" lvl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이벤트 호출 항목                                                                                                              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컨트롤 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loginProcess()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아이디찾기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findId()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96609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비밀번호찾기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findPass()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109177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회원가입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registerSign()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45EE184-049D-4DBA-ADEC-025D38399F0A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720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165000" y="1279541"/>
            <a:ext cx="1810734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948473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1301181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16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278851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회원 가입이 아닌 일반 사용자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 페이지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요구하는 정보 입력 양식과 다를 경우 에러</a:t>
                      </a:r>
                      <a:r>
                        <a:rPr lang="ko-KR" altLang="en-US" sz="900" b="0" kern="100" baseline="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메시지 출력</a:t>
                      </a:r>
                      <a:r>
                        <a:rPr lang="en-US" altLang="ko-KR" sz="900" b="0" kern="100" baseline="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en-US" altLang="ko-KR" sz="900" b="0" kern="100" dirty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스크롤을 내리며 요구하는 정보를 입력하도록 한다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1511731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1453005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80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13995979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14642509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18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6967432" y="2333068"/>
            <a:ext cx="163717" cy="4043549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453004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786" y="225210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3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71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1515155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6BA142E-8D7B-4928-93F6-4077AB3A51F9}"/>
              </a:ext>
            </a:extLst>
          </p:cNvPr>
          <p:cNvCxnSpPr/>
          <p:nvPr/>
        </p:nvCxnSpPr>
        <p:spPr>
          <a:xfrm>
            <a:off x="218740" y="1844824"/>
            <a:ext cx="1703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60D3408-B583-4EF9-BEE5-92D9BDD0AF4B}"/>
              </a:ext>
            </a:extLst>
          </p:cNvPr>
          <p:cNvGrpSpPr/>
          <p:nvPr/>
        </p:nvGrpSpPr>
        <p:grpSpPr>
          <a:xfrm>
            <a:off x="1475166" y="2067975"/>
            <a:ext cx="4413938" cy="746183"/>
            <a:chOff x="1475166" y="2067975"/>
            <a:chExt cx="4413938" cy="74618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E42CF9-924C-4B4C-851E-8FB5D01BD3F7}"/>
                </a:ext>
              </a:extLst>
            </p:cNvPr>
            <p:cNvSpPr txBox="1"/>
            <p:nvPr/>
          </p:nvSpPr>
          <p:spPr>
            <a:xfrm>
              <a:off x="1475166" y="2067975"/>
              <a:ext cx="441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아이디는 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 이상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영어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숫자만 입력할 수 있습니다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F2E1290-4087-46AA-8E78-C81C694F158D}"/>
                </a:ext>
              </a:extLst>
            </p:cNvPr>
            <p:cNvSpPr/>
            <p:nvPr/>
          </p:nvSpPr>
          <p:spPr>
            <a:xfrm>
              <a:off x="1475166" y="2344430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(8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 이상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영어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23C598A-8DE1-4E05-A756-C56D80D37D43}"/>
              </a:ext>
            </a:extLst>
          </p:cNvPr>
          <p:cNvGrpSpPr/>
          <p:nvPr/>
        </p:nvGrpSpPr>
        <p:grpSpPr>
          <a:xfrm>
            <a:off x="1475166" y="3112689"/>
            <a:ext cx="5134018" cy="746183"/>
            <a:chOff x="1475166" y="2957953"/>
            <a:chExt cx="5134018" cy="746183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22F6561-D38F-43AE-8905-7A5C6923D1DA}"/>
                </a:ext>
              </a:extLst>
            </p:cNvPr>
            <p:cNvSpPr txBox="1"/>
            <p:nvPr/>
          </p:nvSpPr>
          <p:spPr>
            <a:xfrm>
              <a:off x="1475166" y="2957953"/>
              <a:ext cx="51340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비밀번호는 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 이상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영어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특수문자를 조합해야 합니다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AFC6737-F4B8-4E2E-BEFD-A9DDEABD8FE0}"/>
                </a:ext>
              </a:extLst>
            </p:cNvPr>
            <p:cNvSpPr/>
            <p:nvPr/>
          </p:nvSpPr>
          <p:spPr>
            <a:xfrm>
              <a:off x="1475166" y="3234408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(10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 이상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영어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특수문자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397E8DF-2BD3-4162-9026-FD3B108422A2}"/>
              </a:ext>
            </a:extLst>
          </p:cNvPr>
          <p:cNvGrpSpPr/>
          <p:nvPr/>
        </p:nvGrpSpPr>
        <p:grpSpPr>
          <a:xfrm>
            <a:off x="1475166" y="4157403"/>
            <a:ext cx="4010878" cy="746183"/>
            <a:chOff x="1475166" y="3862549"/>
            <a:chExt cx="4010878" cy="746183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93326A-7BDD-44FB-A7E2-F3D3537DBE77}"/>
                </a:ext>
              </a:extLst>
            </p:cNvPr>
            <p:cNvSpPr txBox="1"/>
            <p:nvPr/>
          </p:nvSpPr>
          <p:spPr>
            <a:xfrm>
              <a:off x="1475166" y="3862549"/>
              <a:ext cx="40108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 확인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비밀번호를 다르게 입력하였습니다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01822A7-B2B7-49E1-9F42-0C82EA176305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 비밀번호와 동일하게 입력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65761D8-4DBB-4E90-B9A5-43896F698FBC}"/>
              </a:ext>
            </a:extLst>
          </p:cNvPr>
          <p:cNvGrpSpPr/>
          <p:nvPr/>
        </p:nvGrpSpPr>
        <p:grpSpPr>
          <a:xfrm>
            <a:off x="1475166" y="5202118"/>
            <a:ext cx="3582076" cy="746183"/>
            <a:chOff x="1475166" y="3862549"/>
            <a:chExt cx="3582076" cy="74618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F7C39FC-D318-4726-9C90-EDD0FD65AB1E}"/>
                </a:ext>
              </a:extLst>
            </p:cNvPr>
            <p:cNvSpPr txBox="1"/>
            <p:nvPr/>
          </p:nvSpPr>
          <p:spPr>
            <a:xfrm>
              <a:off x="1475166" y="3862549"/>
              <a:ext cx="29737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공백 없이 실명만 입력해주세요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2B565CC-B1B3-41A8-B0A9-A23B11E70B7F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공백 없이 실명 입력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E5760C4-A36D-40BE-B89A-F0815DC2B70E}"/>
              </a:ext>
            </a:extLst>
          </p:cNvPr>
          <p:cNvSpPr txBox="1"/>
          <p:nvPr/>
        </p:nvSpPr>
        <p:spPr>
          <a:xfrm>
            <a:off x="5977505" y="1563597"/>
            <a:ext cx="92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필수항목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381514" y="2067975"/>
            <a:ext cx="5299678" cy="40752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552" y="1965583"/>
            <a:ext cx="174614" cy="24089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97318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165000" y="1279541"/>
            <a:ext cx="2267720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948473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1301181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16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951193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회원 가입이 아닌 일반 사용자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 페이지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요구하는 정보 입력 양식과 다를 경우 에러</a:t>
                      </a:r>
                      <a:r>
                        <a:rPr lang="ko-KR" altLang="en-US" sz="900" b="0" kern="100" baseline="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메시지 출력</a:t>
                      </a:r>
                      <a:r>
                        <a:rPr lang="en-US" altLang="ko-KR" sz="900" b="0" kern="100" baseline="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en-US" altLang="ko-KR" sz="900" b="0" kern="100" dirty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우편번호 또는 검색하기 버튼을 클릭하여 </a:t>
                      </a:r>
                      <a:r>
                        <a:rPr lang="ko-KR" altLang="en-US" sz="900" b="1" kern="100" dirty="0" err="1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팝업창에서</a:t>
                      </a: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주소를 검색한다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379823" y="2269692"/>
            <a:ext cx="3789202" cy="396761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860" y="2144547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1511731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1453005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80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13995979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14642509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18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1466516" y="2744990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453004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2042" y="269962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3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71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1515155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218740" y="1844824"/>
            <a:ext cx="221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65761D8-4DBB-4E90-B9A5-43896F698FBC}"/>
              </a:ext>
            </a:extLst>
          </p:cNvPr>
          <p:cNvGrpSpPr/>
          <p:nvPr/>
        </p:nvGrpSpPr>
        <p:grpSpPr>
          <a:xfrm>
            <a:off x="1475166" y="1992693"/>
            <a:ext cx="3582076" cy="824894"/>
            <a:chOff x="1475166" y="3783838"/>
            <a:chExt cx="3582076" cy="824894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F7C39FC-D318-4726-9C90-EDD0FD65AB1E}"/>
                </a:ext>
              </a:extLst>
            </p:cNvPr>
            <p:cNvSpPr txBox="1"/>
            <p:nvPr/>
          </p:nvSpPr>
          <p:spPr>
            <a:xfrm>
              <a:off x="1475166" y="3783838"/>
              <a:ext cx="25417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핸드폰번호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숫자만 입력해주세요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2B565CC-B1B3-41A8-B0A9-A23B11E70B7F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(‘-’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없이 입력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8C883FC-DC7B-4C08-9539-F0BB2EEF993C}"/>
              </a:ext>
            </a:extLst>
          </p:cNvPr>
          <p:cNvGrpSpPr/>
          <p:nvPr/>
        </p:nvGrpSpPr>
        <p:grpSpPr>
          <a:xfrm>
            <a:off x="1475166" y="2977790"/>
            <a:ext cx="3582076" cy="746183"/>
            <a:chOff x="1475166" y="3862549"/>
            <a:chExt cx="3582076" cy="74618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EECB843-B327-4B63-86AC-C8EA60823D08}"/>
                </a:ext>
              </a:extLst>
            </p:cNvPr>
            <p:cNvSpPr txBox="1"/>
            <p:nvPr/>
          </p:nvSpPr>
          <p:spPr>
            <a:xfrm>
              <a:off x="1475166" y="3862549"/>
              <a:ext cx="3477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 형식이 올바르지 않습니다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EAE035A-C789-4FBF-AAF6-E759C3661F21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 형식에 맞춰 입력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5E8AC3F5-D562-43D7-A047-87BD4F6DF367}"/>
              </a:ext>
            </a:extLst>
          </p:cNvPr>
          <p:cNvGrpSpPr/>
          <p:nvPr/>
        </p:nvGrpSpPr>
        <p:grpSpPr>
          <a:xfrm>
            <a:off x="1475167" y="3884176"/>
            <a:ext cx="3582075" cy="746183"/>
            <a:chOff x="1475166" y="3862549"/>
            <a:chExt cx="3582075" cy="74618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AF96B0F-4055-431B-A348-7977A88A5224}"/>
                </a:ext>
              </a:extLst>
            </p:cNvPr>
            <p:cNvSpPr txBox="1"/>
            <p:nvPr/>
          </p:nvSpPr>
          <p:spPr>
            <a:xfrm>
              <a:off x="1475166" y="3862549"/>
              <a:ext cx="1989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우편번호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8B1B4827-D575-4873-980F-26A7702DC6A5}"/>
                </a:ext>
              </a:extLst>
            </p:cNvPr>
            <p:cNvSpPr/>
            <p:nvPr/>
          </p:nvSpPr>
          <p:spPr>
            <a:xfrm>
              <a:off x="1475166" y="4139004"/>
              <a:ext cx="2243846" cy="469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B5708B2-3EA7-498C-94D1-3C50CDCDA535}"/>
                </a:ext>
              </a:extLst>
            </p:cNvPr>
            <p:cNvSpPr/>
            <p:nvPr/>
          </p:nvSpPr>
          <p:spPr>
            <a:xfrm>
              <a:off x="3865132" y="4139004"/>
              <a:ext cx="1192109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검색하기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E103441-4222-4D7A-943D-A404B236F3F0}"/>
              </a:ext>
            </a:extLst>
          </p:cNvPr>
          <p:cNvGrpSpPr/>
          <p:nvPr/>
        </p:nvGrpSpPr>
        <p:grpSpPr>
          <a:xfrm>
            <a:off x="1475165" y="4790561"/>
            <a:ext cx="3582077" cy="1330918"/>
            <a:chOff x="1475165" y="3862549"/>
            <a:chExt cx="3582077" cy="1330918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54C414B-2597-4FB3-9AAE-BE24A0FF1A40}"/>
                </a:ext>
              </a:extLst>
            </p:cNvPr>
            <p:cNvSpPr txBox="1"/>
            <p:nvPr/>
          </p:nvSpPr>
          <p:spPr>
            <a:xfrm>
              <a:off x="1475165" y="3862549"/>
              <a:ext cx="2389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상세주소를 입력해주세요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D6661B6-CCD4-4773-8C6C-DBB2EA1E5AAF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F23761B2-A043-432E-8FDC-7A90DD59C51D}"/>
                </a:ext>
              </a:extLst>
            </p:cNvPr>
            <p:cNvSpPr/>
            <p:nvPr/>
          </p:nvSpPr>
          <p:spPr>
            <a:xfrm>
              <a:off x="1475166" y="4723739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상세주소 입력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424609" y="4123538"/>
            <a:ext cx="3632634" cy="591536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134" y="4078169"/>
            <a:ext cx="161925" cy="144386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18779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165000" y="1279541"/>
            <a:ext cx="1810734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948473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1301181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16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146702"/>
              </p:ext>
            </p:extLst>
          </p:nvPr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799657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공백 혹은 글자 수 제한이 넘을 경우 에러 메시지 출력</a:t>
                      </a:r>
                      <a:r>
                        <a:rPr lang="en-US" altLang="ko-KR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또는 공백 </a:t>
                      </a:r>
                      <a:r>
                        <a:rPr lang="ko-KR" altLang="en-US" sz="900" b="0" kern="100" dirty="0" err="1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입력시</a:t>
                      </a:r>
                      <a:r>
                        <a:rPr lang="ko-KR" altLang="en-US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에러 메시지 출력</a:t>
                      </a:r>
                      <a:r>
                        <a:rPr lang="en-US" altLang="ko-KR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  <a:r>
                        <a:rPr lang="ko-KR" altLang="en-US" sz="900" b="0" kern="100" dirty="0" err="1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이메일</a:t>
                      </a:r>
                      <a:r>
                        <a:rPr lang="ko-KR" altLang="en-US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형식에 </a:t>
                      </a:r>
                      <a:r>
                        <a:rPr lang="en-US" altLang="ko-KR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@ </a:t>
                      </a:r>
                      <a:r>
                        <a:rPr lang="ko-KR" altLang="en-US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와 </a:t>
                      </a:r>
                      <a:r>
                        <a:rPr lang="en-US" altLang="ko-KR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  <a:r>
                        <a:rPr lang="ko-KR" altLang="en-US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이 없는 경우 에러 메시지 출력</a:t>
                      </a:r>
                      <a:r>
                        <a:rPr lang="en-US" altLang="ko-KR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0" kern="100" dirty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화살표를 통해 </a:t>
                      </a:r>
                      <a:r>
                        <a:rPr lang="ko-KR" altLang="en-US" sz="900" b="1" kern="100" dirty="0" err="1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드롭박스</a:t>
                      </a: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시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군 해당 지역 선택한다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 받을 정확한 주소는 기입자가 입력하도록 한다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1511731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1453005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80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13995979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14642509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18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165237" y="3055695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453004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0763" y="301032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3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71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1515155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6BA142E-8D7B-4928-93F6-4077AB3A51F9}"/>
              </a:ext>
            </a:extLst>
          </p:cNvPr>
          <p:cNvCxnSpPr/>
          <p:nvPr/>
        </p:nvCxnSpPr>
        <p:spPr>
          <a:xfrm>
            <a:off x="218740" y="1844824"/>
            <a:ext cx="1703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65761D8-4DBB-4E90-B9A5-43896F698FBC}"/>
              </a:ext>
            </a:extLst>
          </p:cNvPr>
          <p:cNvGrpSpPr/>
          <p:nvPr/>
        </p:nvGrpSpPr>
        <p:grpSpPr>
          <a:xfrm>
            <a:off x="1475166" y="1840596"/>
            <a:ext cx="3582076" cy="746183"/>
            <a:chOff x="1475166" y="3862549"/>
            <a:chExt cx="3582076" cy="74618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F7C39FC-D318-4726-9C90-EDD0FD65AB1E}"/>
                </a:ext>
              </a:extLst>
            </p:cNvPr>
            <p:cNvSpPr txBox="1"/>
            <p:nvPr/>
          </p:nvSpPr>
          <p:spPr>
            <a:xfrm>
              <a:off x="1475166" y="3862549"/>
              <a:ext cx="27577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공백 없이 실명만 입력해주세요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2B565CC-B1B3-41A8-B0A9-A23B11E70B7F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공백 없이 실명 입력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42EA6381-E888-4F62-8D69-3FCE9DD808B3}"/>
              </a:ext>
            </a:extLst>
          </p:cNvPr>
          <p:cNvGrpSpPr/>
          <p:nvPr/>
        </p:nvGrpSpPr>
        <p:grpSpPr>
          <a:xfrm>
            <a:off x="1475166" y="2713284"/>
            <a:ext cx="3582076" cy="746183"/>
            <a:chOff x="1475166" y="3862549"/>
            <a:chExt cx="3582076" cy="746183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E72A14C-C74D-46F9-8185-3732AC72A065}"/>
                </a:ext>
              </a:extLst>
            </p:cNvPr>
            <p:cNvSpPr txBox="1"/>
            <p:nvPr/>
          </p:nvSpPr>
          <p:spPr>
            <a:xfrm>
              <a:off x="1475166" y="3862549"/>
              <a:ext cx="2541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핸드폰번호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숫자만 입력해주세요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99C9D28-7C00-4A61-82A9-8BF079A37880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(‘-’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없이 입력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54946DA0-7AAA-45F3-BA8B-D7847AA7089C}"/>
              </a:ext>
            </a:extLst>
          </p:cNvPr>
          <p:cNvGrpSpPr/>
          <p:nvPr/>
        </p:nvGrpSpPr>
        <p:grpSpPr>
          <a:xfrm>
            <a:off x="1475165" y="3585972"/>
            <a:ext cx="3582077" cy="746183"/>
            <a:chOff x="1475165" y="3862549"/>
            <a:chExt cx="3582077" cy="746183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EF6EE31-18CC-43F3-8AF9-E66467FDA23F}"/>
                </a:ext>
              </a:extLst>
            </p:cNvPr>
            <p:cNvSpPr txBox="1"/>
            <p:nvPr/>
          </p:nvSpPr>
          <p:spPr>
            <a:xfrm>
              <a:off x="1475165" y="3862549"/>
              <a:ext cx="3232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 형식이 올바르지 않습니다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E712126-3070-4996-AAC3-B00B405E6586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 형식에 맞춰 입력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C92D0E09-C4F8-4E5F-AB9B-B7B323108645}"/>
              </a:ext>
            </a:extLst>
          </p:cNvPr>
          <p:cNvGrpSpPr/>
          <p:nvPr/>
        </p:nvGrpSpPr>
        <p:grpSpPr>
          <a:xfrm>
            <a:off x="1475167" y="4496845"/>
            <a:ext cx="3582075" cy="746183"/>
            <a:chOff x="1475166" y="3862549"/>
            <a:chExt cx="3582075" cy="74618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3A75CE-8E31-4146-A360-C204C8BF71D4}"/>
                </a:ext>
              </a:extLst>
            </p:cNvPr>
            <p:cNvSpPr txBox="1"/>
            <p:nvPr/>
          </p:nvSpPr>
          <p:spPr>
            <a:xfrm>
              <a:off x="1475166" y="3862549"/>
              <a:ext cx="1989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우편번호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AF0630C-91C5-4C6B-A889-8FB4CD650D9D}"/>
                </a:ext>
              </a:extLst>
            </p:cNvPr>
            <p:cNvSpPr/>
            <p:nvPr/>
          </p:nvSpPr>
          <p:spPr>
            <a:xfrm>
              <a:off x="1475166" y="4139004"/>
              <a:ext cx="2243846" cy="469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1B29901-B9A0-458A-B692-C4162AD6D570}"/>
                </a:ext>
              </a:extLst>
            </p:cNvPr>
            <p:cNvSpPr/>
            <p:nvPr/>
          </p:nvSpPr>
          <p:spPr>
            <a:xfrm>
              <a:off x="3865132" y="4139004"/>
              <a:ext cx="1192109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검색하기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4F4DA509-2B8E-44F5-927C-98FDFB7E422F}"/>
              </a:ext>
            </a:extLst>
          </p:cNvPr>
          <p:cNvGrpSpPr/>
          <p:nvPr/>
        </p:nvGrpSpPr>
        <p:grpSpPr>
          <a:xfrm>
            <a:off x="1475165" y="5331348"/>
            <a:ext cx="3582077" cy="1330918"/>
            <a:chOff x="1475165" y="3862549"/>
            <a:chExt cx="3582077" cy="1330918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C39C28D-3D6F-4FF2-A9A6-A6AC42E6D7AD}"/>
                </a:ext>
              </a:extLst>
            </p:cNvPr>
            <p:cNvSpPr txBox="1"/>
            <p:nvPr/>
          </p:nvSpPr>
          <p:spPr>
            <a:xfrm>
              <a:off x="1475165" y="3862549"/>
              <a:ext cx="23899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상세주소를 입력해주세요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142F112-D005-4898-A7C9-B72778F2ACC7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F18089F1-2C6F-4F57-9D10-C1BCE2CD6C07}"/>
                </a:ext>
              </a:extLst>
            </p:cNvPr>
            <p:cNvSpPr/>
            <p:nvPr/>
          </p:nvSpPr>
          <p:spPr>
            <a:xfrm>
              <a:off x="1475166" y="4723739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상세주소 입력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E33738F-8E21-4684-9D45-3189D6731BC9}"/>
              </a:ext>
            </a:extLst>
          </p:cNvPr>
          <p:cNvSpPr txBox="1"/>
          <p:nvPr/>
        </p:nvSpPr>
        <p:spPr>
          <a:xfrm>
            <a:off x="5977505" y="1563597"/>
            <a:ext cx="92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필수항목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475165" y="2136023"/>
            <a:ext cx="3582077" cy="45075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203" y="2033631"/>
            <a:ext cx="244029" cy="21953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018" y="2930062"/>
            <a:ext cx="244029" cy="21953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5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018" y="3752661"/>
            <a:ext cx="244029" cy="21953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AF0630C-91C5-4C6B-A889-8FB4CD650D9D}"/>
              </a:ext>
            </a:extLst>
          </p:cNvPr>
          <p:cNvSpPr/>
          <p:nvPr/>
        </p:nvSpPr>
        <p:spPr>
          <a:xfrm>
            <a:off x="1363018" y="1628138"/>
            <a:ext cx="4693585" cy="391064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AF0630C-91C5-4C6B-A889-8FB4CD650D9D}"/>
              </a:ext>
            </a:extLst>
          </p:cNvPr>
          <p:cNvSpPr/>
          <p:nvPr/>
        </p:nvSpPr>
        <p:spPr>
          <a:xfrm>
            <a:off x="1709838" y="2138652"/>
            <a:ext cx="2243846" cy="452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군 구</a:t>
            </a:r>
          </a:p>
        </p:txBody>
      </p:sp>
      <p:sp>
        <p:nvSpPr>
          <p:cNvPr id="2" name="이등변 삼각형 1"/>
          <p:cNvSpPr/>
          <p:nvPr/>
        </p:nvSpPr>
        <p:spPr>
          <a:xfrm rot="10800000">
            <a:off x="3464341" y="2253162"/>
            <a:ext cx="400792" cy="2397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18089F1-2C6F-4F57-9D10-C1BCE2CD6C07}"/>
              </a:ext>
            </a:extLst>
          </p:cNvPr>
          <p:cNvSpPr/>
          <p:nvPr/>
        </p:nvSpPr>
        <p:spPr>
          <a:xfrm>
            <a:off x="1638232" y="4824744"/>
            <a:ext cx="3335121" cy="36218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상세주소 입력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18089F1-2C6F-4F57-9D10-C1BCE2CD6C07}"/>
              </a:ext>
            </a:extLst>
          </p:cNvPr>
          <p:cNvSpPr/>
          <p:nvPr/>
        </p:nvSpPr>
        <p:spPr>
          <a:xfrm>
            <a:off x="1607047" y="4415796"/>
            <a:ext cx="3776657" cy="362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배송받을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정확한 주소를 입력해주세요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18089F1-2C6F-4F57-9D10-C1BCE2CD6C07}"/>
              </a:ext>
            </a:extLst>
          </p:cNvPr>
          <p:cNvSpPr/>
          <p:nvPr/>
        </p:nvSpPr>
        <p:spPr>
          <a:xfrm>
            <a:off x="5259138" y="4824744"/>
            <a:ext cx="570079" cy="377374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18089F1-2C6F-4F57-9D10-C1BCE2CD6C07}"/>
              </a:ext>
            </a:extLst>
          </p:cNvPr>
          <p:cNvSpPr/>
          <p:nvPr/>
        </p:nvSpPr>
        <p:spPr>
          <a:xfrm>
            <a:off x="1661814" y="2944116"/>
            <a:ext cx="3358277" cy="118141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우편번호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강북 비트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우편번호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강남 비트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우편번호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강서 비트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우편번호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비트 비트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AF0630C-91C5-4C6B-A889-8FB4CD650D9D}"/>
              </a:ext>
            </a:extLst>
          </p:cNvPr>
          <p:cNvSpPr/>
          <p:nvPr/>
        </p:nvSpPr>
        <p:spPr>
          <a:xfrm>
            <a:off x="4072112" y="2143396"/>
            <a:ext cx="1743070" cy="4433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</a:t>
            </a: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</a:t>
            </a: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읍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18089F1-2C6F-4F57-9D10-C1BCE2CD6C07}"/>
              </a:ext>
            </a:extLst>
          </p:cNvPr>
          <p:cNvSpPr/>
          <p:nvPr/>
        </p:nvSpPr>
        <p:spPr>
          <a:xfrm>
            <a:off x="4718011" y="2946875"/>
            <a:ext cx="289667" cy="115041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18089F1-2C6F-4F57-9D10-C1BCE2CD6C07}"/>
              </a:ext>
            </a:extLst>
          </p:cNvPr>
          <p:cNvSpPr/>
          <p:nvPr/>
        </p:nvSpPr>
        <p:spPr>
          <a:xfrm>
            <a:off x="4725553" y="3583460"/>
            <a:ext cx="289667" cy="37737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18089F1-2C6F-4F57-9D10-C1BCE2CD6C07}"/>
              </a:ext>
            </a:extLst>
          </p:cNvPr>
          <p:cNvSpPr/>
          <p:nvPr/>
        </p:nvSpPr>
        <p:spPr>
          <a:xfrm>
            <a:off x="1607047" y="1718797"/>
            <a:ext cx="3776657" cy="362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우편주소 선택 후 상세주소를 입력해주세요</a:t>
            </a: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674498" y="2143396"/>
            <a:ext cx="2268313" cy="43774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024" y="2131999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614749" y="4835029"/>
            <a:ext cx="3392929" cy="35190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023" y="4718768"/>
            <a:ext cx="146725" cy="116261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7" name="이등변 삼각형 86"/>
          <p:cNvSpPr/>
          <p:nvPr/>
        </p:nvSpPr>
        <p:spPr>
          <a:xfrm rot="10800000">
            <a:off x="5343781" y="2285695"/>
            <a:ext cx="400792" cy="2397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2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165000" y="1279541"/>
            <a:ext cx="2267720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3B625F8-7A93-4A88-BEDE-5588F581CEFF}"/>
              </a:ext>
            </a:extLst>
          </p:cNvPr>
          <p:cNvSpPr/>
          <p:nvPr/>
        </p:nvSpPr>
        <p:spPr>
          <a:xfrm>
            <a:off x="2563522" y="5254791"/>
            <a:ext cx="25876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동의하고 가입하기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16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175929"/>
              </p:ext>
            </p:extLst>
          </p:nvPr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카카오가 아닌 일반 사용자 회원가입 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필수 체크 박스에 체크되어있지 않다면 에러 메시지 출력</a:t>
                      </a:r>
                      <a:r>
                        <a:rPr lang="en-US" altLang="ko-KR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동의하고 가입하기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 후 로그인 페이지로 이동한다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446572" y="3806528"/>
            <a:ext cx="1188439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370413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1511731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1453005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80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13995979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14642509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18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1430016" y="2771573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453004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2042" y="269962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3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71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1515155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218740" y="1844824"/>
            <a:ext cx="221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6ADD80DA-8A9D-474C-8700-11694B2B78D3}"/>
              </a:ext>
            </a:extLst>
          </p:cNvPr>
          <p:cNvGrpSpPr/>
          <p:nvPr/>
        </p:nvGrpSpPr>
        <p:grpSpPr>
          <a:xfrm>
            <a:off x="1681532" y="2347656"/>
            <a:ext cx="4423596" cy="2386240"/>
            <a:chOff x="1681532" y="2198833"/>
            <a:chExt cx="4423596" cy="238624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1AE3C77-3696-43E7-A5FA-0140BA7B063F}"/>
                </a:ext>
              </a:extLst>
            </p:cNvPr>
            <p:cNvGrpSpPr/>
            <p:nvPr/>
          </p:nvGrpSpPr>
          <p:grpSpPr>
            <a:xfrm>
              <a:off x="1681532" y="2198833"/>
              <a:ext cx="4423596" cy="338554"/>
              <a:chOff x="1681532" y="2151242"/>
              <a:chExt cx="4423596" cy="338554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8BB525F-4323-498D-8A03-3F2E54A2C387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40896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개인정보 수집 및 이용에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필수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B4AB9CD0-49F4-4369-AC32-392F022212E4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3" name="L 도형 2">
                <a:extLst>
                  <a:ext uri="{FF2B5EF4-FFF2-40B4-BE49-F238E27FC236}">
                    <a16:creationId xmlns:a16="http://schemas.microsoft.com/office/drawing/2014/main" id="{A4823EBE-35C5-420E-ABE2-B390991A02D7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19139728-075B-417E-A095-A0B2546A1D85}"/>
                </a:ext>
              </a:extLst>
            </p:cNvPr>
            <p:cNvGrpSpPr/>
            <p:nvPr/>
          </p:nvGrpSpPr>
          <p:grpSpPr>
            <a:xfrm>
              <a:off x="1681532" y="2710754"/>
              <a:ext cx="4023002" cy="338554"/>
              <a:chOff x="1681532" y="2151242"/>
              <a:chExt cx="4023002" cy="338554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67F8E40-93F4-4434-B46C-665D8D158A93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36890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이용약관에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필수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D53ADE31-2753-493D-AE48-D6938E671134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60" name="L 도형 59">
                <a:extLst>
                  <a:ext uri="{FF2B5EF4-FFF2-40B4-BE49-F238E27FC236}">
                    <a16:creationId xmlns:a16="http://schemas.microsoft.com/office/drawing/2014/main" id="{D14F9015-7C59-4EAC-AA85-C244C94FA819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6BB458D2-9DA6-4611-94DB-18A8DFC17EC2}"/>
                </a:ext>
              </a:extLst>
            </p:cNvPr>
            <p:cNvGrpSpPr/>
            <p:nvPr/>
          </p:nvGrpSpPr>
          <p:grpSpPr>
            <a:xfrm>
              <a:off x="1681532" y="4246519"/>
              <a:ext cx="4023002" cy="338554"/>
              <a:chOff x="1681532" y="2151242"/>
              <a:chExt cx="4023002" cy="338554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94B562F-26DF-465F-B2DE-674FC62CD0E3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36890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만 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14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세 이상입니다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필수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DC55776D-8CA2-4806-9EF8-DEA0207A6526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64" name="L 도형 63">
                <a:extLst>
                  <a:ext uri="{FF2B5EF4-FFF2-40B4-BE49-F238E27FC236}">
                    <a16:creationId xmlns:a16="http://schemas.microsoft.com/office/drawing/2014/main" id="{D7C0E1E8-23E5-4715-A20B-AF8E4707BA05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9F1887B5-F444-44F7-BE51-D7FEA6A81E4C}"/>
                </a:ext>
              </a:extLst>
            </p:cNvPr>
            <p:cNvGrpSpPr/>
            <p:nvPr/>
          </p:nvGrpSpPr>
          <p:grpSpPr>
            <a:xfrm>
              <a:off x="1681532" y="3222676"/>
              <a:ext cx="4351588" cy="338554"/>
              <a:chOff x="1681532" y="2151242"/>
              <a:chExt cx="4351588" cy="338554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F12B30A-6A79-4F78-965B-B0A2FF875B76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40176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개인정보 제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 제공에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선택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8E0D5F24-3E2A-4DD5-9102-6EA9CABE49F0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77" name="L 도형 76">
                <a:extLst>
                  <a:ext uri="{FF2B5EF4-FFF2-40B4-BE49-F238E27FC236}">
                    <a16:creationId xmlns:a16="http://schemas.microsoft.com/office/drawing/2014/main" id="{C806E71D-7208-41E9-BA37-FF6F186EABDC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25089E2E-DF28-4C79-B37E-46A9EBC013C3}"/>
                </a:ext>
              </a:extLst>
            </p:cNvPr>
            <p:cNvGrpSpPr/>
            <p:nvPr/>
          </p:nvGrpSpPr>
          <p:grpSpPr>
            <a:xfrm>
              <a:off x="1681532" y="3734598"/>
              <a:ext cx="4351588" cy="338554"/>
              <a:chOff x="1681532" y="2151242"/>
              <a:chExt cx="4351588" cy="338554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95A9506-0576-4D69-B912-18331202BC23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40176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개인정보 처리 위탁에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선택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6CF80522-F3E2-417F-BE6E-8BC894EC7BD0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85" name="L 도형 84">
                <a:extLst>
                  <a:ext uri="{FF2B5EF4-FFF2-40B4-BE49-F238E27FC236}">
                    <a16:creationId xmlns:a16="http://schemas.microsoft.com/office/drawing/2014/main" id="{E4FDBDB9-128F-4217-ACD7-C49FB38C902B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</p:grpSp>
      <p:sp>
        <p:nvSpPr>
          <p:cNvPr id="55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720" y="512366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6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750" y="22366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568624" y="2317578"/>
            <a:ext cx="4536504" cy="247957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170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165000" y="1279541"/>
            <a:ext cx="2267720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3B625F8-7A93-4A88-BEDE-5588F581CEFF}"/>
              </a:ext>
            </a:extLst>
          </p:cNvPr>
          <p:cNvSpPr/>
          <p:nvPr/>
        </p:nvSpPr>
        <p:spPr>
          <a:xfrm>
            <a:off x="2563522" y="5254791"/>
            <a:ext cx="25876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동의하고 가입하기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16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317047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200" dirty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확인 버튼을 누르고 다시 체크 페이지로 이동한다</a:t>
                      </a:r>
                      <a:r>
                        <a:rPr lang="en-US" altLang="ko-KR" sz="900" b="1" kern="1200" dirty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필수 체크 박스를 모두 체크한다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동의하고 가입하기 버튼을 클릭한다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446572" y="3806528"/>
            <a:ext cx="1188439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370413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248342" y="4439053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1453005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80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13995979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14642509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18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1466516" y="2744990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453004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2042" y="269962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3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3640" y="3952499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1515155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218740" y="1844824"/>
            <a:ext cx="221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3C71903-A9BE-41E2-97A6-29B3E73F51EF}"/>
              </a:ext>
            </a:extLst>
          </p:cNvPr>
          <p:cNvGrpSpPr/>
          <p:nvPr/>
        </p:nvGrpSpPr>
        <p:grpSpPr>
          <a:xfrm>
            <a:off x="1681532" y="2347656"/>
            <a:ext cx="4423596" cy="2386240"/>
            <a:chOff x="1681532" y="2198833"/>
            <a:chExt cx="4423596" cy="238624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C5509271-75BD-47A7-8BE2-A7211C263FBD}"/>
                </a:ext>
              </a:extLst>
            </p:cNvPr>
            <p:cNvGrpSpPr/>
            <p:nvPr/>
          </p:nvGrpSpPr>
          <p:grpSpPr>
            <a:xfrm>
              <a:off x="1681532" y="2198833"/>
              <a:ext cx="4423596" cy="338554"/>
              <a:chOff x="1681532" y="2151242"/>
              <a:chExt cx="4423596" cy="338554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D219765-CE92-482D-B0E8-585E4709216A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40896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개인정보 수집 및 이용에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필수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A0C802CB-2836-4354-AE9A-E9F3A9D9C18F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97" name="L 도형 96">
                <a:extLst>
                  <a:ext uri="{FF2B5EF4-FFF2-40B4-BE49-F238E27FC236}">
                    <a16:creationId xmlns:a16="http://schemas.microsoft.com/office/drawing/2014/main" id="{4A739325-185F-4138-9B87-2264C73EAD24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DA1EF579-9738-46C4-B548-8B76F9E2A2E0}"/>
                </a:ext>
              </a:extLst>
            </p:cNvPr>
            <p:cNvGrpSpPr/>
            <p:nvPr/>
          </p:nvGrpSpPr>
          <p:grpSpPr>
            <a:xfrm>
              <a:off x="1681532" y="2710754"/>
              <a:ext cx="4023002" cy="338554"/>
              <a:chOff x="1681532" y="2151242"/>
              <a:chExt cx="4023002" cy="338554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304525A-C6B3-4531-B840-9D31EE64218E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36890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이용약관에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필수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255BF906-E821-4071-89CA-329B935252CB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94" name="L 도형 93">
                <a:extLst>
                  <a:ext uri="{FF2B5EF4-FFF2-40B4-BE49-F238E27FC236}">
                    <a16:creationId xmlns:a16="http://schemas.microsoft.com/office/drawing/2014/main" id="{347C9A78-FB34-4D33-AC75-675191E49285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835B4AC-5716-4C84-92B3-6A1B0662DB67}"/>
                </a:ext>
              </a:extLst>
            </p:cNvPr>
            <p:cNvGrpSpPr/>
            <p:nvPr/>
          </p:nvGrpSpPr>
          <p:grpSpPr>
            <a:xfrm>
              <a:off x="1681532" y="4246519"/>
              <a:ext cx="4023002" cy="338554"/>
              <a:chOff x="1681532" y="2151242"/>
              <a:chExt cx="4023002" cy="338554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FD6349C-4575-42F7-89C9-BEFD6471F3D3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36890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만 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14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세 이상입니다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필수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875A0BC8-AC04-4944-B04D-2322177C5F85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91" name="L 도형 90">
                <a:extLst>
                  <a:ext uri="{FF2B5EF4-FFF2-40B4-BE49-F238E27FC236}">
                    <a16:creationId xmlns:a16="http://schemas.microsoft.com/office/drawing/2014/main" id="{E81CB2DC-259C-4066-B67B-1A08038B4FBC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362E478C-3A14-4269-B628-C81E20BCD206}"/>
                </a:ext>
              </a:extLst>
            </p:cNvPr>
            <p:cNvGrpSpPr/>
            <p:nvPr/>
          </p:nvGrpSpPr>
          <p:grpSpPr>
            <a:xfrm>
              <a:off x="1681532" y="3222676"/>
              <a:ext cx="4351588" cy="338554"/>
              <a:chOff x="1681532" y="2151242"/>
              <a:chExt cx="4351588" cy="33855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DA6BFF1-EEF9-4247-A323-744CBE36D7BE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40176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개인정보 제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 제공에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선택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C54058A8-A527-4547-A749-8C8CE7567DC9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88" name="L 도형 87">
                <a:extLst>
                  <a:ext uri="{FF2B5EF4-FFF2-40B4-BE49-F238E27FC236}">
                    <a16:creationId xmlns:a16="http://schemas.microsoft.com/office/drawing/2014/main" id="{E0CC18F5-9BAC-4336-B4DA-FD9C1A8DB2DF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96F099A7-25B2-40A4-ABC1-3E2E056BD076}"/>
                </a:ext>
              </a:extLst>
            </p:cNvPr>
            <p:cNvGrpSpPr/>
            <p:nvPr/>
          </p:nvGrpSpPr>
          <p:grpSpPr>
            <a:xfrm>
              <a:off x="1681532" y="3734598"/>
              <a:ext cx="4351588" cy="338554"/>
              <a:chOff x="1681532" y="2151242"/>
              <a:chExt cx="4351588" cy="338554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4BD89CD-BB4E-482E-A6DC-D8A87B8903E5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40176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개인정보 처리 위탁에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선택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6D68CB9C-4EEC-44B6-92B8-102FC466D578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84" name="L 도형 83">
                <a:extLst>
                  <a:ext uri="{FF2B5EF4-FFF2-40B4-BE49-F238E27FC236}">
                    <a16:creationId xmlns:a16="http://schemas.microsoft.com/office/drawing/2014/main" id="{1A2D95A7-B403-46A5-916A-A8143ECAA062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66DE60A-5107-4CE0-B031-5982CB5FD8A8}"/>
              </a:ext>
            </a:extLst>
          </p:cNvPr>
          <p:cNvSpPr/>
          <p:nvPr/>
        </p:nvSpPr>
        <p:spPr>
          <a:xfrm>
            <a:off x="165000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01A2175-3B90-4CF4-8FFD-28ECE907A134}"/>
              </a:ext>
            </a:extLst>
          </p:cNvPr>
          <p:cNvSpPr/>
          <p:nvPr/>
        </p:nvSpPr>
        <p:spPr>
          <a:xfrm>
            <a:off x="1133570" y="1340768"/>
            <a:ext cx="4899550" cy="1558514"/>
          </a:xfrm>
          <a:prstGeom prst="rect">
            <a:avLst/>
          </a:prstGeom>
          <a:solidFill>
            <a:srgbClr val="292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49DE929-C078-4DE9-BAC5-6856766B8BD9}"/>
              </a:ext>
            </a:extLst>
          </p:cNvPr>
          <p:cNvSpPr txBox="1"/>
          <p:nvPr/>
        </p:nvSpPr>
        <p:spPr>
          <a:xfrm>
            <a:off x="1208584" y="1465039"/>
            <a:ext cx="200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Companion.com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2D50C5B-B201-4B58-9536-E20CB463967D}"/>
              </a:ext>
            </a:extLst>
          </p:cNvPr>
          <p:cNvSpPr txBox="1"/>
          <p:nvPr/>
        </p:nvSpPr>
        <p:spPr>
          <a:xfrm>
            <a:off x="1208584" y="1828381"/>
            <a:ext cx="3658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필수항목을 입력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해주세요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35ACB8D-7CCF-446C-B03F-AFDAF1C47455}"/>
              </a:ext>
            </a:extLst>
          </p:cNvPr>
          <p:cNvSpPr/>
          <p:nvPr/>
        </p:nvSpPr>
        <p:spPr>
          <a:xfrm>
            <a:off x="5135482" y="2420888"/>
            <a:ext cx="753622" cy="371354"/>
          </a:xfrm>
          <a:prstGeom prst="roundRect">
            <a:avLst/>
          </a:prstGeom>
          <a:solidFill>
            <a:srgbClr val="799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A76D55D-F6DE-4BDD-8418-01798ED57302}"/>
              </a:ext>
            </a:extLst>
          </p:cNvPr>
          <p:cNvSpPr/>
          <p:nvPr/>
        </p:nvSpPr>
        <p:spPr>
          <a:xfrm>
            <a:off x="5129751" y="2402253"/>
            <a:ext cx="762359" cy="41296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55D75B1-4904-4A6D-8BAB-EF4352ABBA80}"/>
              </a:ext>
            </a:extLst>
          </p:cNvPr>
          <p:cNvSpPr/>
          <p:nvPr/>
        </p:nvSpPr>
        <p:spPr>
          <a:xfrm flipV="1">
            <a:off x="5129751" y="2423706"/>
            <a:ext cx="759353" cy="38717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Oval 39">
            <a:extLst>
              <a:ext uri="{FF2B5EF4-FFF2-40B4-BE49-F238E27FC236}">
                <a16:creationId xmlns:a16="http://schemas.microsoft.com/office/drawing/2014/main" id="{5E86D281-1FE7-49CC-9FD0-2B1D604C3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470" y="2327543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6" name="Oval 39">
            <a:extLst>
              <a:ext uri="{FF2B5EF4-FFF2-40B4-BE49-F238E27FC236}">
                <a16:creationId xmlns:a16="http://schemas.microsoft.com/office/drawing/2014/main" id="{16A3894F-6CA3-44F2-83BF-498A33997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026" y="233385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636" y="5156547"/>
            <a:ext cx="115831" cy="13604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2532298" y="5224571"/>
            <a:ext cx="2655429" cy="707774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001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0C03E8F-4A45-4426-8A29-A6B81383E272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1412776"/>
          <a:ext cx="9575998" cy="1324948"/>
        </p:xfrm>
        <a:graphic>
          <a:graphicData uri="http://schemas.openxmlformats.org/drawingml/2006/table">
            <a:tbl>
              <a:tblPr firstRow="1" firstCol="1" bandRow="1"/>
              <a:tblGrid>
                <a:gridCol w="1331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5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1237">
                <a:tc gridSpan="5">
                  <a:txBody>
                    <a:bodyPr/>
                    <a:lstStyle/>
                    <a:p>
                      <a:pPr marL="0" marR="0" lvl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입출력 항목                                                                                                                      </a:t>
                      </a:r>
                      <a:r>
                        <a:rPr lang="en-US" altLang="ko-KR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속성 </a:t>
                      </a:r>
                      <a:r>
                        <a:rPr lang="en-US" altLang="ko-KR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I:Input, O:Output, R:ReadOnly, E:Editable, H:Hidden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컨트롤명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 및 길이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Validation Check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필수항목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최소 </a:t>
                      </a:r>
                      <a:r>
                        <a:rPr lang="en-US" altLang="ko-KR" sz="900" dirty="0"/>
                        <a:t>6</a:t>
                      </a:r>
                      <a:r>
                        <a:rPr lang="ko-KR" altLang="en-US" sz="900" dirty="0"/>
                        <a:t>자 이상</a:t>
                      </a:r>
                      <a:endParaRPr lang="en-US" altLang="ko-KR" sz="9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 / H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필수항목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첫 문자 대문자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특수문자 포함</a:t>
                      </a:r>
                      <a:r>
                        <a:rPr lang="en-US" altLang="ko-KR" sz="900" dirty="0"/>
                        <a:t>, 10</a:t>
                      </a:r>
                      <a:r>
                        <a:rPr lang="ko-KR" altLang="en-US" sz="900" dirty="0"/>
                        <a:t>자리 이상</a:t>
                      </a:r>
                      <a:endParaRPr lang="en-US" altLang="ko-KR" sz="9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06643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3E33A95-0889-48C0-A94B-3139DF9FAC58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3933056"/>
          <a:ext cx="9575998" cy="1872210"/>
        </p:xfrm>
        <a:graphic>
          <a:graphicData uri="http://schemas.openxmlformats.org/drawingml/2006/table">
            <a:tbl>
              <a:tblPr firstRow="1" firstCol="1" bandRow="1"/>
              <a:tblGrid>
                <a:gridCol w="1331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4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035">
                <a:tc gridSpan="2">
                  <a:txBody>
                    <a:bodyPr/>
                    <a:lstStyle/>
                    <a:p>
                      <a:pPr marL="0" marR="0" lvl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이벤트 호출 항목                                                                                                              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컨트롤 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loginProcess()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아이디찾기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findId()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96609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비밀번호찾기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findPass()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109177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회원가입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registerSign()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45EE184-049D-4DBA-ADEC-025D38399F0A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287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128464" y="1279541"/>
            <a:ext cx="1907680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948473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1301181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16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703281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입력한 정보가 요구하는 양식에 맞지 않을 경우 에러 </a:t>
                      </a:r>
                      <a:r>
                        <a:rPr lang="ko-KR" altLang="en-US" sz="900" b="1" dirty="0" err="1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메세지를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출력한다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인증요청 버튼을 누르면 입력한 핸드폰 번호로 인증번호를 발송한다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발송된 인증번호와 일치하는 경우 인증확인 메시지를 출력한다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920372" y="2009948"/>
            <a:ext cx="3707485" cy="17790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532" y="1872474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1511731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1453005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80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13995979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14642509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18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1466516" y="2744990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453004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2042" y="269962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3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71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1515155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6BA142E-8D7B-4928-93F6-4077AB3A51F9}"/>
              </a:ext>
            </a:extLst>
          </p:cNvPr>
          <p:cNvCxnSpPr/>
          <p:nvPr/>
        </p:nvCxnSpPr>
        <p:spPr>
          <a:xfrm>
            <a:off x="230677" y="1844824"/>
            <a:ext cx="1703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9B99A022-9038-4EE9-AEF5-8CA49295F03F}"/>
              </a:ext>
            </a:extLst>
          </p:cNvPr>
          <p:cNvGrpSpPr/>
          <p:nvPr/>
        </p:nvGrpSpPr>
        <p:grpSpPr>
          <a:xfrm>
            <a:off x="1958423" y="1953437"/>
            <a:ext cx="3582076" cy="3650152"/>
            <a:chOff x="1475166" y="1953437"/>
            <a:chExt cx="3582076" cy="3650152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B65761D8-4DBB-4E90-B9A5-43896F698FBC}"/>
                </a:ext>
              </a:extLst>
            </p:cNvPr>
            <p:cNvGrpSpPr/>
            <p:nvPr/>
          </p:nvGrpSpPr>
          <p:grpSpPr>
            <a:xfrm>
              <a:off x="1475166" y="1953437"/>
              <a:ext cx="3582076" cy="746183"/>
              <a:chOff x="1475166" y="3862549"/>
              <a:chExt cx="3582076" cy="746183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F7C39FC-D318-4726-9C90-EDD0FD65AB1E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이름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62B565CC-B1B3-41A8-B0A9-A23B11E70B7F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3582076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공백 없이 실명 입력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7BA4003-CD7C-4A65-838A-BD63081DF411}"/>
                </a:ext>
              </a:extLst>
            </p:cNvPr>
            <p:cNvGrpSpPr/>
            <p:nvPr/>
          </p:nvGrpSpPr>
          <p:grpSpPr>
            <a:xfrm>
              <a:off x="1475166" y="3889417"/>
              <a:ext cx="3582076" cy="746183"/>
              <a:chOff x="1475166" y="3862549"/>
              <a:chExt cx="3582076" cy="746183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8FF713-C494-4C8D-9E57-20817F3D11A7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핸드폰번호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FB3B7CD9-5465-489F-BC87-B920ADA6753D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2243846" cy="4697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(‘-’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없이 입력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18ED970-218E-4CF9-A42C-24C74B136753}"/>
                  </a:ext>
                </a:extLst>
              </p:cNvPr>
              <p:cNvSpPr/>
              <p:nvPr/>
            </p:nvSpPr>
            <p:spPr>
              <a:xfrm>
                <a:off x="3865133" y="4139004"/>
                <a:ext cx="1192109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92A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인증요청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FA58F59C-5E29-4A0B-89E5-8E8EBF9D3698}"/>
                </a:ext>
              </a:extLst>
            </p:cNvPr>
            <p:cNvGrpSpPr/>
            <p:nvPr/>
          </p:nvGrpSpPr>
          <p:grpSpPr>
            <a:xfrm>
              <a:off x="1475166" y="2921427"/>
              <a:ext cx="3582076" cy="746183"/>
              <a:chOff x="1475166" y="3862549"/>
              <a:chExt cx="3582076" cy="74618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342FB2B-91CF-43CB-A327-EA5214C31211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이메일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C475E21E-3CDD-459F-A401-D433FED16671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3582076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이메일 형식에 맞춰 입력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A05BE87F-8E90-4BA7-BCE5-6422A1F90EDC}"/>
                </a:ext>
              </a:extLst>
            </p:cNvPr>
            <p:cNvGrpSpPr/>
            <p:nvPr/>
          </p:nvGrpSpPr>
          <p:grpSpPr>
            <a:xfrm>
              <a:off x="1475166" y="4857406"/>
              <a:ext cx="3582076" cy="746183"/>
              <a:chOff x="1475166" y="3862549"/>
              <a:chExt cx="3582076" cy="746183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11126AC-7BE0-471D-81D6-12B5BA541DA6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인증번호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DAB13FE-E559-4C70-9212-ACB932C3E84C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2243846" cy="4697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숫자만 입력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A9FBAB03-5D4B-4A40-AC9F-B861A54AC140}"/>
                  </a:ext>
                </a:extLst>
              </p:cNvPr>
              <p:cNvSpPr/>
              <p:nvPr/>
            </p:nvSpPr>
            <p:spPr>
              <a:xfrm>
                <a:off x="3865133" y="4139004"/>
                <a:ext cx="1192109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92A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인증확인</a:t>
                </a:r>
              </a:p>
            </p:txBody>
          </p:sp>
        </p:grp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87DB778-5CDB-4B51-A347-7E6ACDFDCA5E}"/>
              </a:ext>
            </a:extLst>
          </p:cNvPr>
          <p:cNvSpPr/>
          <p:nvPr/>
        </p:nvSpPr>
        <p:spPr>
          <a:xfrm>
            <a:off x="2455657" y="5778182"/>
            <a:ext cx="25876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63994CD-762A-49A8-ADC7-261C441F05F2}"/>
              </a:ext>
            </a:extLst>
          </p:cNvPr>
          <p:cNvSpPr txBox="1"/>
          <p:nvPr/>
        </p:nvSpPr>
        <p:spPr>
          <a:xfrm>
            <a:off x="5977505" y="1563597"/>
            <a:ext cx="92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필수항목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958423" y="5133861"/>
            <a:ext cx="3663246" cy="469728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288" y="5088491"/>
            <a:ext cx="158415" cy="18837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964611" y="4165795"/>
            <a:ext cx="3663246" cy="469728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476" y="4120425"/>
            <a:ext cx="158415" cy="18837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1618916" y="2897390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4442" y="285202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598972" y="3958928"/>
            <a:ext cx="1188439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8010" y="385653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1964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2391748" y="1485521"/>
            <a:ext cx="2674232" cy="1180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LOGIN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8410340-0F28-4DB6-AA7F-3FD094E7F9CD}"/>
              </a:ext>
            </a:extLst>
          </p:cNvPr>
          <p:cNvGrpSpPr/>
          <p:nvPr/>
        </p:nvGrpSpPr>
        <p:grpSpPr>
          <a:xfrm>
            <a:off x="1136576" y="2649123"/>
            <a:ext cx="5184576" cy="1180524"/>
            <a:chOff x="1136576" y="2649123"/>
            <a:chExt cx="5184576" cy="1180524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19FB9BF-44B6-4E77-9D8C-6DC26DA60D2E}"/>
                </a:ext>
              </a:extLst>
            </p:cNvPr>
            <p:cNvSpPr/>
            <p:nvPr/>
          </p:nvSpPr>
          <p:spPr>
            <a:xfrm>
              <a:off x="1136576" y="2649123"/>
              <a:ext cx="5184576" cy="11805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678F010-435A-4A4F-855B-A1FC0A822017}"/>
                </a:ext>
              </a:extLst>
            </p:cNvPr>
            <p:cNvCxnSpPr>
              <a:cxnSpLocks/>
              <a:stCxn id="20" idx="1"/>
              <a:endCxn id="20" idx="3"/>
            </p:cNvCxnSpPr>
            <p:nvPr/>
          </p:nvCxnSpPr>
          <p:spPr>
            <a:xfrm>
              <a:off x="1136576" y="3239385"/>
              <a:ext cx="5184576" cy="0"/>
            </a:xfrm>
            <a:prstGeom prst="line">
              <a:avLst/>
            </a:prstGeom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E42CF9-924C-4B4C-851E-8FB5D01BD3F7}"/>
                </a:ext>
              </a:extLst>
            </p:cNvPr>
            <p:cNvSpPr txBox="1"/>
            <p:nvPr/>
          </p:nvSpPr>
          <p:spPr>
            <a:xfrm>
              <a:off x="1352708" y="2792242"/>
              <a:ext cx="2674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(8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 이상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영어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918DA3-ED5B-4726-99E4-12300845C3A4}"/>
                </a:ext>
              </a:extLst>
            </p:cNvPr>
            <p:cNvSpPr txBox="1"/>
            <p:nvPr/>
          </p:nvSpPr>
          <p:spPr>
            <a:xfrm>
              <a:off x="1352707" y="3349648"/>
              <a:ext cx="39603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(10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 이상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영문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특수문자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2322246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674954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589" y="59098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133570" y="26485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2412831" y="41553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461660"/>
              </p:ext>
            </p:extLst>
          </p:nvPr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451689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350187"/>
              </p:ext>
            </p:extLst>
          </p:nvPr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4632" y="40438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892" y="46263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2668824" y="59093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3838665" y="47876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483" y="46263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045" y="58041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663531" y="47876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33570" y="32377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620" y="25714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620" y="31523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240" y="46292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644854" y="47991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632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CEC36B94-E824-4CB6-BF68-74E2474D54F6}"/>
              </a:ext>
            </a:extLst>
          </p:cNvPr>
          <p:cNvSpPr txBox="1"/>
          <p:nvPr/>
        </p:nvSpPr>
        <p:spPr>
          <a:xfrm>
            <a:off x="5977505" y="1563597"/>
            <a:ext cx="92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필수항목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948473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1301181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16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498503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200" dirty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확인 버튼을 누르면 로그인 페이지를 출력한다</a:t>
                      </a:r>
                      <a:r>
                        <a:rPr lang="en-US" altLang="ko-KR" sz="900" b="1" kern="1200" dirty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확인버튼을 누르고 로그인 페이지로 이동한다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446572" y="3806528"/>
            <a:ext cx="1188439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370413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1511731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1453005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80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13995979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14642509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18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1466516" y="2744990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453004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2042" y="269962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3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71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1515155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3F56645-F658-4DA6-99F3-639678006CE5}"/>
              </a:ext>
            </a:extLst>
          </p:cNvPr>
          <p:cNvGrpSpPr/>
          <p:nvPr/>
        </p:nvGrpSpPr>
        <p:grpSpPr>
          <a:xfrm>
            <a:off x="128464" y="1279541"/>
            <a:ext cx="5412035" cy="5145976"/>
            <a:chOff x="128464" y="1279541"/>
            <a:chExt cx="5412035" cy="514597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3C615D1-B0CE-4D47-AB93-28FA57F2EA1C}"/>
                </a:ext>
              </a:extLst>
            </p:cNvPr>
            <p:cNvSpPr/>
            <p:nvPr/>
          </p:nvSpPr>
          <p:spPr>
            <a:xfrm>
              <a:off x="128464" y="1279541"/>
              <a:ext cx="1907680" cy="647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 찾기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6BA142E-8D7B-4928-93F6-4077AB3A51F9}"/>
                </a:ext>
              </a:extLst>
            </p:cNvPr>
            <p:cNvCxnSpPr/>
            <p:nvPr/>
          </p:nvCxnSpPr>
          <p:spPr>
            <a:xfrm>
              <a:off x="230677" y="1844824"/>
              <a:ext cx="17032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B99A022-9038-4EE9-AEF5-8CA49295F03F}"/>
                </a:ext>
              </a:extLst>
            </p:cNvPr>
            <p:cNvGrpSpPr/>
            <p:nvPr/>
          </p:nvGrpSpPr>
          <p:grpSpPr>
            <a:xfrm>
              <a:off x="1958423" y="1953437"/>
              <a:ext cx="3582076" cy="3650152"/>
              <a:chOff x="1475166" y="1953437"/>
              <a:chExt cx="3582076" cy="3650152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B65761D8-4DBB-4E90-B9A5-43896F698FBC}"/>
                  </a:ext>
                </a:extLst>
              </p:cNvPr>
              <p:cNvGrpSpPr/>
              <p:nvPr/>
            </p:nvGrpSpPr>
            <p:grpSpPr>
              <a:xfrm>
                <a:off x="1475166" y="1953437"/>
                <a:ext cx="3582076" cy="746183"/>
                <a:chOff x="1475166" y="3862549"/>
                <a:chExt cx="3582076" cy="746183"/>
              </a:xfrm>
            </p:grpSpPr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F7C39FC-D318-4726-9C90-EDD0FD65AB1E}"/>
                    </a:ext>
                  </a:extLst>
                </p:cNvPr>
                <p:cNvSpPr txBox="1"/>
                <p:nvPr/>
              </p:nvSpPr>
              <p:spPr>
                <a:xfrm>
                  <a:off x="1475166" y="3862549"/>
                  <a:ext cx="198917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ko-KR" altLang="en-US" sz="12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이름</a:t>
                  </a:r>
                  <a:r>
                    <a:rPr lang="en-US" altLang="ko-KR" sz="1200" b="1" dirty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*</a:t>
                  </a:r>
                  <a:endParaRPr lang="ko-KR" altLang="en-US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62B565CC-B1B3-41A8-B0A9-A23B11E70B7F}"/>
                    </a:ext>
                  </a:extLst>
                </p:cNvPr>
                <p:cNvSpPr/>
                <p:nvPr/>
              </p:nvSpPr>
              <p:spPr>
                <a:xfrm>
                  <a:off x="1475166" y="4139004"/>
                  <a:ext cx="3582076" cy="469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</a:t>
                  </a:r>
                  <a:r>
                    <a: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실명입력</a:t>
                  </a:r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)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97BA4003-CD7C-4A65-838A-BD63081DF411}"/>
                  </a:ext>
                </a:extLst>
              </p:cNvPr>
              <p:cNvGrpSpPr/>
              <p:nvPr/>
            </p:nvGrpSpPr>
            <p:grpSpPr>
              <a:xfrm>
                <a:off x="1475166" y="3889417"/>
                <a:ext cx="3582076" cy="746183"/>
                <a:chOff x="1475166" y="3862549"/>
                <a:chExt cx="3582076" cy="746183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D8FF713-C494-4C8D-9E57-20817F3D11A7}"/>
                    </a:ext>
                  </a:extLst>
                </p:cNvPr>
                <p:cNvSpPr txBox="1"/>
                <p:nvPr/>
              </p:nvSpPr>
              <p:spPr>
                <a:xfrm>
                  <a:off x="1475166" y="3862549"/>
                  <a:ext cx="198917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ko-KR" altLang="en-US" sz="12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핸드폰번호</a:t>
                  </a:r>
                  <a:r>
                    <a:rPr lang="en-US" altLang="ko-KR" sz="1200" b="1" dirty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*</a:t>
                  </a:r>
                  <a:endParaRPr lang="ko-KR" altLang="en-US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FB3B7CD9-5465-489F-BC87-B920ADA6753D}"/>
                    </a:ext>
                  </a:extLst>
                </p:cNvPr>
                <p:cNvSpPr/>
                <p:nvPr/>
              </p:nvSpPr>
              <p:spPr>
                <a:xfrm>
                  <a:off x="1475166" y="4139004"/>
                  <a:ext cx="2243846" cy="469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(‘-’</a:t>
                  </a:r>
                  <a:r>
                    <a: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없이 입력</a:t>
                  </a:r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)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918ED970-218E-4CF9-A42C-24C74B136753}"/>
                    </a:ext>
                  </a:extLst>
                </p:cNvPr>
                <p:cNvSpPr/>
                <p:nvPr/>
              </p:nvSpPr>
              <p:spPr>
                <a:xfrm>
                  <a:off x="3865133" y="4139004"/>
                  <a:ext cx="1192109" cy="469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292A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인증요청</a:t>
                  </a: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FA58F59C-5E29-4A0B-89E5-8E8EBF9D3698}"/>
                  </a:ext>
                </a:extLst>
              </p:cNvPr>
              <p:cNvGrpSpPr/>
              <p:nvPr/>
            </p:nvGrpSpPr>
            <p:grpSpPr>
              <a:xfrm>
                <a:off x="1475166" y="2921427"/>
                <a:ext cx="3582076" cy="746183"/>
                <a:chOff x="1475166" y="3862549"/>
                <a:chExt cx="3582076" cy="746183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342FB2B-91CF-43CB-A327-EA5214C31211}"/>
                    </a:ext>
                  </a:extLst>
                </p:cNvPr>
                <p:cNvSpPr txBox="1"/>
                <p:nvPr/>
              </p:nvSpPr>
              <p:spPr>
                <a:xfrm>
                  <a:off x="1475166" y="3862549"/>
                  <a:ext cx="198917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ko-KR" altLang="en-US" sz="12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이메일</a:t>
                  </a:r>
                  <a:r>
                    <a:rPr lang="en-US" altLang="ko-KR" sz="1200" b="1" dirty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*</a:t>
                  </a:r>
                  <a:endParaRPr lang="ko-KR" altLang="en-US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C475E21E-3CDD-459F-A401-D433FED16671}"/>
                    </a:ext>
                  </a:extLst>
                </p:cNvPr>
                <p:cNvSpPr/>
                <p:nvPr/>
              </p:nvSpPr>
              <p:spPr>
                <a:xfrm>
                  <a:off x="1475166" y="4139004"/>
                  <a:ext cx="3582076" cy="469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</a:t>
                  </a:r>
                  <a:r>
                    <a: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이메일 형식에 맞춰 입력</a:t>
                  </a:r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)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A05BE87F-8E90-4BA7-BCE5-6422A1F90EDC}"/>
                  </a:ext>
                </a:extLst>
              </p:cNvPr>
              <p:cNvGrpSpPr/>
              <p:nvPr/>
            </p:nvGrpSpPr>
            <p:grpSpPr>
              <a:xfrm>
                <a:off x="1475166" y="4857406"/>
                <a:ext cx="3582076" cy="746183"/>
                <a:chOff x="1475166" y="3862549"/>
                <a:chExt cx="3582076" cy="746183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11126AC-7BE0-471D-81D6-12B5BA541DA6}"/>
                    </a:ext>
                  </a:extLst>
                </p:cNvPr>
                <p:cNvSpPr txBox="1"/>
                <p:nvPr/>
              </p:nvSpPr>
              <p:spPr>
                <a:xfrm>
                  <a:off x="1475166" y="3862549"/>
                  <a:ext cx="198917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ko-KR" altLang="en-US" sz="12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인증번호</a:t>
                  </a:r>
                  <a:r>
                    <a:rPr lang="en-US" altLang="ko-KR" sz="1200" b="1" dirty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*</a:t>
                  </a:r>
                  <a:endParaRPr lang="ko-KR" altLang="en-US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6DAB13FE-E559-4C70-9212-ACB932C3E84C}"/>
                    </a:ext>
                  </a:extLst>
                </p:cNvPr>
                <p:cNvSpPr/>
                <p:nvPr/>
              </p:nvSpPr>
              <p:spPr>
                <a:xfrm>
                  <a:off x="1475166" y="4139004"/>
                  <a:ext cx="2243846" cy="469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</a:t>
                  </a:r>
                  <a:r>
                    <a: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숫자만 입력</a:t>
                  </a:r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)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A9FBAB03-5D4B-4A40-AC9F-B861A54AC140}"/>
                    </a:ext>
                  </a:extLst>
                </p:cNvPr>
                <p:cNvSpPr/>
                <p:nvPr/>
              </p:nvSpPr>
              <p:spPr>
                <a:xfrm>
                  <a:off x="3865133" y="4139004"/>
                  <a:ext cx="1192109" cy="469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292A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인증확인</a:t>
                  </a:r>
                </a:p>
              </p:txBody>
            </p:sp>
          </p:grp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87DB778-5CDB-4B51-A347-7E6ACDFDCA5E}"/>
                </a:ext>
              </a:extLst>
            </p:cNvPr>
            <p:cNvSpPr/>
            <p:nvPr/>
          </p:nvSpPr>
          <p:spPr>
            <a:xfrm>
              <a:off x="2455657" y="5778182"/>
              <a:ext cx="25876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 찾기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9EFE2F5-C12D-485B-B3C9-76E9C394BEAB}"/>
              </a:ext>
            </a:extLst>
          </p:cNvPr>
          <p:cNvSpPr/>
          <p:nvPr/>
        </p:nvSpPr>
        <p:spPr>
          <a:xfrm>
            <a:off x="165000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D998575-8398-4F7B-A765-CF5111FE6B0E}"/>
              </a:ext>
            </a:extLst>
          </p:cNvPr>
          <p:cNvSpPr/>
          <p:nvPr/>
        </p:nvSpPr>
        <p:spPr>
          <a:xfrm>
            <a:off x="1133570" y="1340768"/>
            <a:ext cx="4899550" cy="1558514"/>
          </a:xfrm>
          <a:prstGeom prst="rect">
            <a:avLst/>
          </a:prstGeom>
          <a:solidFill>
            <a:srgbClr val="292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03E5133-5549-4D3F-ADFA-32B99A8969CC}"/>
              </a:ext>
            </a:extLst>
          </p:cNvPr>
          <p:cNvSpPr txBox="1"/>
          <p:nvPr/>
        </p:nvSpPr>
        <p:spPr>
          <a:xfrm>
            <a:off x="1208584" y="1465039"/>
            <a:ext cx="200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Companion.com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E375FA-0726-458D-9D7F-962090903373}"/>
              </a:ext>
            </a:extLst>
          </p:cNvPr>
          <p:cNvSpPr txBox="1"/>
          <p:nvPr/>
        </p:nvSpPr>
        <p:spPr>
          <a:xfrm>
            <a:off x="1208584" y="1828381"/>
            <a:ext cx="3658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회원님의 아이디는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OOOOO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6AC861F9-1A1E-44FB-98EE-7E1F6F331D7B}"/>
              </a:ext>
            </a:extLst>
          </p:cNvPr>
          <p:cNvSpPr/>
          <p:nvPr/>
        </p:nvSpPr>
        <p:spPr>
          <a:xfrm>
            <a:off x="5135482" y="2420888"/>
            <a:ext cx="753622" cy="371354"/>
          </a:xfrm>
          <a:prstGeom prst="roundRect">
            <a:avLst/>
          </a:prstGeom>
          <a:solidFill>
            <a:srgbClr val="799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B2186B8-BFAB-4AD9-8101-C7C50380C38E}"/>
              </a:ext>
            </a:extLst>
          </p:cNvPr>
          <p:cNvSpPr/>
          <p:nvPr/>
        </p:nvSpPr>
        <p:spPr>
          <a:xfrm>
            <a:off x="5129751" y="2402253"/>
            <a:ext cx="762359" cy="41296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F496659-4222-4F4D-A3E2-E5CE5E3F2B8B}"/>
              </a:ext>
            </a:extLst>
          </p:cNvPr>
          <p:cNvSpPr/>
          <p:nvPr/>
        </p:nvSpPr>
        <p:spPr>
          <a:xfrm flipV="1">
            <a:off x="5129751" y="2423706"/>
            <a:ext cx="759353" cy="38717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Oval 39">
            <a:extLst>
              <a:ext uri="{FF2B5EF4-FFF2-40B4-BE49-F238E27FC236}">
                <a16:creationId xmlns:a16="http://schemas.microsoft.com/office/drawing/2014/main" id="{1FCD6BB6-15BE-4E3F-BA51-C0FCDDD5F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470" y="2327543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Oval 39">
            <a:extLst>
              <a:ext uri="{FF2B5EF4-FFF2-40B4-BE49-F238E27FC236}">
                <a16:creationId xmlns:a16="http://schemas.microsoft.com/office/drawing/2014/main" id="{578C0065-9548-443D-9549-537BB919A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026" y="233385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84542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0F666F7C-692A-4DAC-A77C-B6A9B5D0ED0A}"/>
              </a:ext>
            </a:extLst>
          </p:cNvPr>
          <p:cNvSpPr txBox="1"/>
          <p:nvPr/>
        </p:nvSpPr>
        <p:spPr>
          <a:xfrm>
            <a:off x="5977505" y="1563597"/>
            <a:ext cx="92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필수항목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948473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1301181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16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052416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200" dirty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버튼 </a:t>
                      </a:r>
                      <a:r>
                        <a:rPr lang="ko-KR" altLang="en-US" sz="900" b="1" kern="1200" dirty="0" err="1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lang="ko-KR" altLang="en-US" sz="900" b="1" kern="1200" dirty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다시  정보 입력 페이지 출력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버튼을 누르면 </a:t>
                      </a:r>
                      <a:r>
                        <a:rPr lang="ko-KR" altLang="en-US" sz="900" b="1" kern="100" baseline="0" dirty="0" err="1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팝업창이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사라진다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정보 입력 페이지를 </a:t>
                      </a:r>
                      <a:r>
                        <a:rPr lang="ko-KR" altLang="en-US" sz="900" b="1" kern="100" baseline="0" dirty="0" err="1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재출력한다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446572" y="3806528"/>
            <a:ext cx="1188439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370413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1511731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1453005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80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13995979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14642509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18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1466516" y="2744990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453004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2042" y="269962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3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71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1515155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3F56645-F658-4DA6-99F3-639678006CE5}"/>
              </a:ext>
            </a:extLst>
          </p:cNvPr>
          <p:cNvGrpSpPr/>
          <p:nvPr/>
        </p:nvGrpSpPr>
        <p:grpSpPr>
          <a:xfrm>
            <a:off x="128464" y="1279541"/>
            <a:ext cx="5412035" cy="5145976"/>
            <a:chOff x="128464" y="1279541"/>
            <a:chExt cx="5412035" cy="514597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3C615D1-B0CE-4D47-AB93-28FA57F2EA1C}"/>
                </a:ext>
              </a:extLst>
            </p:cNvPr>
            <p:cNvSpPr/>
            <p:nvPr/>
          </p:nvSpPr>
          <p:spPr>
            <a:xfrm>
              <a:off x="128464" y="1279541"/>
              <a:ext cx="1907680" cy="647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 찾기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6BA142E-8D7B-4928-93F6-4077AB3A51F9}"/>
                </a:ext>
              </a:extLst>
            </p:cNvPr>
            <p:cNvCxnSpPr/>
            <p:nvPr/>
          </p:nvCxnSpPr>
          <p:spPr>
            <a:xfrm>
              <a:off x="230677" y="1844824"/>
              <a:ext cx="17032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B99A022-9038-4EE9-AEF5-8CA49295F03F}"/>
                </a:ext>
              </a:extLst>
            </p:cNvPr>
            <p:cNvGrpSpPr/>
            <p:nvPr/>
          </p:nvGrpSpPr>
          <p:grpSpPr>
            <a:xfrm>
              <a:off x="1958423" y="1953437"/>
              <a:ext cx="3582076" cy="3650152"/>
              <a:chOff x="1475166" y="1953437"/>
              <a:chExt cx="3582076" cy="3650152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B65761D8-4DBB-4E90-B9A5-43896F698FBC}"/>
                  </a:ext>
                </a:extLst>
              </p:cNvPr>
              <p:cNvGrpSpPr/>
              <p:nvPr/>
            </p:nvGrpSpPr>
            <p:grpSpPr>
              <a:xfrm>
                <a:off x="1475166" y="1953437"/>
                <a:ext cx="3582076" cy="746183"/>
                <a:chOff x="1475166" y="3862549"/>
                <a:chExt cx="3582076" cy="746183"/>
              </a:xfrm>
            </p:grpSpPr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F7C39FC-D318-4726-9C90-EDD0FD65AB1E}"/>
                    </a:ext>
                  </a:extLst>
                </p:cNvPr>
                <p:cNvSpPr txBox="1"/>
                <p:nvPr/>
              </p:nvSpPr>
              <p:spPr>
                <a:xfrm>
                  <a:off x="1475166" y="3862549"/>
                  <a:ext cx="198917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ko-KR" altLang="en-US" sz="12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이름</a:t>
                  </a:r>
                  <a:r>
                    <a:rPr lang="en-US" altLang="ko-KR" sz="1200" b="1" dirty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*</a:t>
                  </a:r>
                  <a:endParaRPr lang="ko-KR" altLang="en-US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62B565CC-B1B3-41A8-B0A9-A23B11E70B7F}"/>
                    </a:ext>
                  </a:extLst>
                </p:cNvPr>
                <p:cNvSpPr/>
                <p:nvPr/>
              </p:nvSpPr>
              <p:spPr>
                <a:xfrm>
                  <a:off x="1475166" y="4139004"/>
                  <a:ext cx="3582076" cy="469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</a:t>
                  </a:r>
                  <a:r>
                    <a: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실명입력</a:t>
                  </a:r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)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97BA4003-CD7C-4A65-838A-BD63081DF411}"/>
                  </a:ext>
                </a:extLst>
              </p:cNvPr>
              <p:cNvGrpSpPr/>
              <p:nvPr/>
            </p:nvGrpSpPr>
            <p:grpSpPr>
              <a:xfrm>
                <a:off x="1475166" y="3889417"/>
                <a:ext cx="3582076" cy="746183"/>
                <a:chOff x="1475166" y="3862549"/>
                <a:chExt cx="3582076" cy="746183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D8FF713-C494-4C8D-9E57-20817F3D11A7}"/>
                    </a:ext>
                  </a:extLst>
                </p:cNvPr>
                <p:cNvSpPr txBox="1"/>
                <p:nvPr/>
              </p:nvSpPr>
              <p:spPr>
                <a:xfrm>
                  <a:off x="1475166" y="3862549"/>
                  <a:ext cx="198917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ko-KR" altLang="en-US" sz="12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핸드폰번호</a:t>
                  </a:r>
                  <a:r>
                    <a:rPr lang="en-US" altLang="ko-KR" sz="1200" b="1" dirty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*</a:t>
                  </a:r>
                  <a:endParaRPr lang="ko-KR" altLang="en-US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FB3B7CD9-5465-489F-BC87-B920ADA6753D}"/>
                    </a:ext>
                  </a:extLst>
                </p:cNvPr>
                <p:cNvSpPr/>
                <p:nvPr/>
              </p:nvSpPr>
              <p:spPr>
                <a:xfrm>
                  <a:off x="1475166" y="4139004"/>
                  <a:ext cx="2243846" cy="469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(‘-’</a:t>
                  </a:r>
                  <a:r>
                    <a: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없이 입력</a:t>
                  </a:r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)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918ED970-218E-4CF9-A42C-24C74B136753}"/>
                    </a:ext>
                  </a:extLst>
                </p:cNvPr>
                <p:cNvSpPr/>
                <p:nvPr/>
              </p:nvSpPr>
              <p:spPr>
                <a:xfrm>
                  <a:off x="3865133" y="4139004"/>
                  <a:ext cx="1192109" cy="469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292A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인증요청</a:t>
                  </a: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FA58F59C-5E29-4A0B-89E5-8E8EBF9D3698}"/>
                  </a:ext>
                </a:extLst>
              </p:cNvPr>
              <p:cNvGrpSpPr/>
              <p:nvPr/>
            </p:nvGrpSpPr>
            <p:grpSpPr>
              <a:xfrm>
                <a:off x="1475166" y="2921427"/>
                <a:ext cx="3582076" cy="746183"/>
                <a:chOff x="1475166" y="3862549"/>
                <a:chExt cx="3582076" cy="746183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342FB2B-91CF-43CB-A327-EA5214C31211}"/>
                    </a:ext>
                  </a:extLst>
                </p:cNvPr>
                <p:cNvSpPr txBox="1"/>
                <p:nvPr/>
              </p:nvSpPr>
              <p:spPr>
                <a:xfrm>
                  <a:off x="1475166" y="3862549"/>
                  <a:ext cx="198917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ko-KR" altLang="en-US" sz="12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이메일</a:t>
                  </a:r>
                  <a:r>
                    <a:rPr lang="en-US" altLang="ko-KR" sz="1200" b="1" dirty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*</a:t>
                  </a:r>
                  <a:endParaRPr lang="ko-KR" altLang="en-US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C475E21E-3CDD-459F-A401-D433FED16671}"/>
                    </a:ext>
                  </a:extLst>
                </p:cNvPr>
                <p:cNvSpPr/>
                <p:nvPr/>
              </p:nvSpPr>
              <p:spPr>
                <a:xfrm>
                  <a:off x="1475166" y="4139004"/>
                  <a:ext cx="3582076" cy="469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</a:t>
                  </a:r>
                  <a:r>
                    <a: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이메일 형식에 맞춰 입력</a:t>
                  </a:r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)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A05BE87F-8E90-4BA7-BCE5-6422A1F90EDC}"/>
                  </a:ext>
                </a:extLst>
              </p:cNvPr>
              <p:cNvGrpSpPr/>
              <p:nvPr/>
            </p:nvGrpSpPr>
            <p:grpSpPr>
              <a:xfrm>
                <a:off x="1475166" y="4857406"/>
                <a:ext cx="3582076" cy="746183"/>
                <a:chOff x="1475166" y="3862549"/>
                <a:chExt cx="3582076" cy="746183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11126AC-7BE0-471D-81D6-12B5BA541DA6}"/>
                    </a:ext>
                  </a:extLst>
                </p:cNvPr>
                <p:cNvSpPr txBox="1"/>
                <p:nvPr/>
              </p:nvSpPr>
              <p:spPr>
                <a:xfrm>
                  <a:off x="1475166" y="3862549"/>
                  <a:ext cx="198917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ko-KR" altLang="en-US" sz="12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인증번호</a:t>
                  </a:r>
                  <a:r>
                    <a:rPr lang="en-US" altLang="ko-KR" sz="1200" b="1" dirty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*</a:t>
                  </a:r>
                  <a:endParaRPr lang="ko-KR" altLang="en-US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6DAB13FE-E559-4C70-9212-ACB932C3E84C}"/>
                    </a:ext>
                  </a:extLst>
                </p:cNvPr>
                <p:cNvSpPr/>
                <p:nvPr/>
              </p:nvSpPr>
              <p:spPr>
                <a:xfrm>
                  <a:off x="1475166" y="4139004"/>
                  <a:ext cx="2243846" cy="469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</a:t>
                  </a:r>
                  <a:r>
                    <a: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숫자만 입력</a:t>
                  </a:r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)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A9FBAB03-5D4B-4A40-AC9F-B861A54AC140}"/>
                    </a:ext>
                  </a:extLst>
                </p:cNvPr>
                <p:cNvSpPr/>
                <p:nvPr/>
              </p:nvSpPr>
              <p:spPr>
                <a:xfrm>
                  <a:off x="3865133" y="4139004"/>
                  <a:ext cx="1192109" cy="469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292A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인증확인</a:t>
                  </a:r>
                </a:p>
              </p:txBody>
            </p:sp>
          </p:grp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87DB778-5CDB-4B51-A347-7E6ACDFDCA5E}"/>
                </a:ext>
              </a:extLst>
            </p:cNvPr>
            <p:cNvSpPr/>
            <p:nvPr/>
          </p:nvSpPr>
          <p:spPr>
            <a:xfrm>
              <a:off x="2455657" y="5778182"/>
              <a:ext cx="25876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 찾기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9EFE2F5-C12D-485B-B3C9-76E9C394BEAB}"/>
              </a:ext>
            </a:extLst>
          </p:cNvPr>
          <p:cNvSpPr/>
          <p:nvPr/>
        </p:nvSpPr>
        <p:spPr>
          <a:xfrm>
            <a:off x="165000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D998575-8398-4F7B-A765-CF5111FE6B0E}"/>
              </a:ext>
            </a:extLst>
          </p:cNvPr>
          <p:cNvSpPr/>
          <p:nvPr/>
        </p:nvSpPr>
        <p:spPr>
          <a:xfrm>
            <a:off x="1133570" y="1340768"/>
            <a:ext cx="4899550" cy="1558514"/>
          </a:xfrm>
          <a:prstGeom prst="rect">
            <a:avLst/>
          </a:prstGeom>
          <a:solidFill>
            <a:srgbClr val="292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03E5133-5549-4D3F-ADFA-32B99A8969CC}"/>
              </a:ext>
            </a:extLst>
          </p:cNvPr>
          <p:cNvSpPr txBox="1"/>
          <p:nvPr/>
        </p:nvSpPr>
        <p:spPr>
          <a:xfrm>
            <a:off x="1208584" y="1465039"/>
            <a:ext cx="200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Companion.com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E375FA-0726-458D-9D7F-962090903373}"/>
              </a:ext>
            </a:extLst>
          </p:cNvPr>
          <p:cNvSpPr txBox="1"/>
          <p:nvPr/>
        </p:nvSpPr>
        <p:spPr>
          <a:xfrm>
            <a:off x="1208583" y="1828381"/>
            <a:ext cx="41808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입력한 정보가 맞지 않거나 등록되어 있지 않습니다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정보를 다시 확인해 주시기 바랍니다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6AC861F9-1A1E-44FB-98EE-7E1F6F331D7B}"/>
              </a:ext>
            </a:extLst>
          </p:cNvPr>
          <p:cNvSpPr/>
          <p:nvPr/>
        </p:nvSpPr>
        <p:spPr>
          <a:xfrm>
            <a:off x="5135482" y="2420888"/>
            <a:ext cx="753622" cy="371354"/>
          </a:xfrm>
          <a:prstGeom prst="roundRect">
            <a:avLst/>
          </a:prstGeom>
          <a:solidFill>
            <a:srgbClr val="799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B2186B8-BFAB-4AD9-8101-C7C50380C38E}"/>
              </a:ext>
            </a:extLst>
          </p:cNvPr>
          <p:cNvSpPr/>
          <p:nvPr/>
        </p:nvSpPr>
        <p:spPr>
          <a:xfrm>
            <a:off x="5129751" y="2402253"/>
            <a:ext cx="762359" cy="41296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F496659-4222-4F4D-A3E2-E5CE5E3F2B8B}"/>
              </a:ext>
            </a:extLst>
          </p:cNvPr>
          <p:cNvSpPr/>
          <p:nvPr/>
        </p:nvSpPr>
        <p:spPr>
          <a:xfrm flipV="1">
            <a:off x="5129751" y="2423706"/>
            <a:ext cx="759353" cy="38717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Oval 39">
            <a:extLst>
              <a:ext uri="{FF2B5EF4-FFF2-40B4-BE49-F238E27FC236}">
                <a16:creationId xmlns:a16="http://schemas.microsoft.com/office/drawing/2014/main" id="{1FCD6BB6-15BE-4E3F-BA51-C0FCDDD5F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470" y="2327543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Oval 39">
            <a:extLst>
              <a:ext uri="{FF2B5EF4-FFF2-40B4-BE49-F238E27FC236}">
                <a16:creationId xmlns:a16="http://schemas.microsoft.com/office/drawing/2014/main" id="{578C0065-9548-443D-9549-537BB919A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026" y="233385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78755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0C03E8F-4A45-4426-8A29-A6B81383E272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1412776"/>
          <a:ext cx="9575998" cy="1324948"/>
        </p:xfrm>
        <a:graphic>
          <a:graphicData uri="http://schemas.openxmlformats.org/drawingml/2006/table">
            <a:tbl>
              <a:tblPr firstRow="1" firstCol="1" bandRow="1"/>
              <a:tblGrid>
                <a:gridCol w="1331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5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1237">
                <a:tc gridSpan="5">
                  <a:txBody>
                    <a:bodyPr/>
                    <a:lstStyle/>
                    <a:p>
                      <a:pPr marL="0" marR="0" lvl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입출력 항목                                                                                                                      </a:t>
                      </a:r>
                      <a:r>
                        <a:rPr lang="en-US" altLang="ko-KR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속성 </a:t>
                      </a:r>
                      <a:r>
                        <a:rPr lang="en-US" altLang="ko-KR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I:Input, O:Output, R:ReadOnly, E:Editable, H:Hidden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컨트롤명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 및 길이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Validation Check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필수항목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최소 </a:t>
                      </a:r>
                      <a:r>
                        <a:rPr lang="en-US" altLang="ko-KR" sz="900" dirty="0"/>
                        <a:t>6</a:t>
                      </a:r>
                      <a:r>
                        <a:rPr lang="ko-KR" altLang="en-US" sz="900" dirty="0"/>
                        <a:t>자 이상</a:t>
                      </a:r>
                      <a:endParaRPr lang="en-US" altLang="ko-KR" sz="9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 / H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필수항목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첫 문자 대문자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특수문자 포함</a:t>
                      </a:r>
                      <a:r>
                        <a:rPr lang="en-US" altLang="ko-KR" sz="900" dirty="0"/>
                        <a:t>, 10</a:t>
                      </a:r>
                      <a:r>
                        <a:rPr lang="ko-KR" altLang="en-US" sz="900" dirty="0"/>
                        <a:t>자리 이상</a:t>
                      </a:r>
                      <a:endParaRPr lang="en-US" altLang="ko-KR" sz="9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06643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3E33A95-0889-48C0-A94B-3139DF9FAC58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3933056"/>
          <a:ext cx="9575998" cy="1872210"/>
        </p:xfrm>
        <a:graphic>
          <a:graphicData uri="http://schemas.openxmlformats.org/drawingml/2006/table">
            <a:tbl>
              <a:tblPr firstRow="1" firstCol="1" bandRow="1"/>
              <a:tblGrid>
                <a:gridCol w="1331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4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035">
                <a:tc gridSpan="2">
                  <a:txBody>
                    <a:bodyPr/>
                    <a:lstStyle/>
                    <a:p>
                      <a:pPr marL="0" marR="0" lvl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이벤트 호출 항목                                                                                                              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컨트롤 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loginProcess()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아이디찾기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findId()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96609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비밀번호찾기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findPass()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109177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회원가입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registerSign()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45EE184-049D-4DBA-ADEC-025D38399F0A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767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128464" y="1279541"/>
            <a:ext cx="2160240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948473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1301181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16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024127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200" dirty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요구하는 정보와 형식이 맞지 않을 경우 에러 </a:t>
                      </a:r>
                      <a:r>
                        <a:rPr lang="ko-KR" altLang="en-US" sz="900" b="1" kern="1200" dirty="0" err="1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메세지를</a:t>
                      </a:r>
                      <a:r>
                        <a:rPr lang="ko-KR" altLang="en-US" sz="900" b="1" kern="1200" dirty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출력한다</a:t>
                      </a:r>
                      <a:r>
                        <a:rPr lang="en-US" altLang="ko-KR" sz="900" b="1" kern="1200" dirty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인증요청 버튼을 누르면 입력한 핸드폰 번호로 인증번호를 발송한다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발송된 인증번호와 일치하는 경우 인증확인 메시지를 출력한다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446572" y="3806528"/>
            <a:ext cx="1188439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370413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1511731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1453005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80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13995979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14642509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18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1466516" y="2744990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453004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2042" y="269962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3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71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1515155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179571" y="1844824"/>
            <a:ext cx="2058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9B99A022-9038-4EE9-AEF5-8CA49295F03F}"/>
              </a:ext>
            </a:extLst>
          </p:cNvPr>
          <p:cNvGrpSpPr/>
          <p:nvPr/>
        </p:nvGrpSpPr>
        <p:grpSpPr>
          <a:xfrm>
            <a:off x="1958423" y="1953437"/>
            <a:ext cx="3582076" cy="3650152"/>
            <a:chOff x="1475166" y="1953437"/>
            <a:chExt cx="3582076" cy="3650152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B65761D8-4DBB-4E90-B9A5-43896F698FBC}"/>
                </a:ext>
              </a:extLst>
            </p:cNvPr>
            <p:cNvGrpSpPr/>
            <p:nvPr/>
          </p:nvGrpSpPr>
          <p:grpSpPr>
            <a:xfrm>
              <a:off x="1475166" y="1953437"/>
              <a:ext cx="3582076" cy="746183"/>
              <a:chOff x="1475166" y="3862549"/>
              <a:chExt cx="3582076" cy="746183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F7C39FC-D318-4726-9C90-EDD0FD65AB1E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아이디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62B565CC-B1B3-41A8-B0A9-A23B11E70B7F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3582076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(8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 이상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영어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숫자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7BA4003-CD7C-4A65-838A-BD63081DF411}"/>
                </a:ext>
              </a:extLst>
            </p:cNvPr>
            <p:cNvGrpSpPr/>
            <p:nvPr/>
          </p:nvGrpSpPr>
          <p:grpSpPr>
            <a:xfrm>
              <a:off x="1475166" y="3889417"/>
              <a:ext cx="3582076" cy="746183"/>
              <a:chOff x="1475166" y="3862549"/>
              <a:chExt cx="3582076" cy="746183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8FF713-C494-4C8D-9E57-20817F3D11A7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핸드폰번호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FB3B7CD9-5465-489F-BC87-B920ADA6753D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2243846" cy="4697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(‘-’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없이 입력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18ED970-218E-4CF9-A42C-24C74B136753}"/>
                  </a:ext>
                </a:extLst>
              </p:cNvPr>
              <p:cNvSpPr/>
              <p:nvPr/>
            </p:nvSpPr>
            <p:spPr>
              <a:xfrm>
                <a:off x="3865133" y="4139004"/>
                <a:ext cx="1192109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92A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인증요청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FA58F59C-5E29-4A0B-89E5-8E8EBF9D3698}"/>
                </a:ext>
              </a:extLst>
            </p:cNvPr>
            <p:cNvGrpSpPr/>
            <p:nvPr/>
          </p:nvGrpSpPr>
          <p:grpSpPr>
            <a:xfrm>
              <a:off x="1475166" y="2921427"/>
              <a:ext cx="3582076" cy="746183"/>
              <a:chOff x="1475166" y="3862549"/>
              <a:chExt cx="3582076" cy="74618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342FB2B-91CF-43CB-A327-EA5214C31211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이메일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C475E21E-3CDD-459F-A401-D433FED16671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3582076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이메일 형식에 맞춰 입력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A05BE87F-8E90-4BA7-BCE5-6422A1F90EDC}"/>
                </a:ext>
              </a:extLst>
            </p:cNvPr>
            <p:cNvGrpSpPr/>
            <p:nvPr/>
          </p:nvGrpSpPr>
          <p:grpSpPr>
            <a:xfrm>
              <a:off x="1475166" y="4857406"/>
              <a:ext cx="3582076" cy="746183"/>
              <a:chOff x="1475166" y="3862549"/>
              <a:chExt cx="3582076" cy="746183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11126AC-7BE0-471D-81D6-12B5BA541DA6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인증번호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DAB13FE-E559-4C70-9212-ACB932C3E84C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2243846" cy="4697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숫자만 입력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A9FBAB03-5D4B-4A40-AC9F-B861A54AC140}"/>
                  </a:ext>
                </a:extLst>
              </p:cNvPr>
              <p:cNvSpPr/>
              <p:nvPr/>
            </p:nvSpPr>
            <p:spPr>
              <a:xfrm>
                <a:off x="3865133" y="4139004"/>
                <a:ext cx="1192109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92A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인증확인</a:t>
                </a:r>
              </a:p>
            </p:txBody>
          </p:sp>
        </p:grp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87DB778-5CDB-4B51-A347-7E6ACDFDCA5E}"/>
              </a:ext>
            </a:extLst>
          </p:cNvPr>
          <p:cNvSpPr/>
          <p:nvPr/>
        </p:nvSpPr>
        <p:spPr>
          <a:xfrm>
            <a:off x="2455657" y="5778182"/>
            <a:ext cx="25876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506D14-42D6-48EE-BE32-7EC25E93EDF0}"/>
              </a:ext>
            </a:extLst>
          </p:cNvPr>
          <p:cNvSpPr txBox="1"/>
          <p:nvPr/>
        </p:nvSpPr>
        <p:spPr>
          <a:xfrm>
            <a:off x="5977505" y="1563597"/>
            <a:ext cx="92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필수항목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861437" y="2034761"/>
            <a:ext cx="3811643" cy="185465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476" y="1932369"/>
            <a:ext cx="184135" cy="159567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958423" y="5133861"/>
            <a:ext cx="3663246" cy="469728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288" y="5088491"/>
            <a:ext cx="158415" cy="18837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964611" y="4165795"/>
            <a:ext cx="3663246" cy="469728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476" y="4120425"/>
            <a:ext cx="158415" cy="18837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05919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5A334787-079F-438E-A57E-C6FCC81C3A66}"/>
              </a:ext>
            </a:extLst>
          </p:cNvPr>
          <p:cNvSpPr txBox="1"/>
          <p:nvPr/>
        </p:nvSpPr>
        <p:spPr>
          <a:xfrm>
            <a:off x="5977505" y="1563597"/>
            <a:ext cx="92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필수항목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128464" y="1279541"/>
            <a:ext cx="2160240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948473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1301181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16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994190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200" dirty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확인 번호를 입력하고 로그인 페이지로 이동</a:t>
                      </a:r>
                      <a:r>
                        <a:rPr lang="en-US" altLang="ko-KR" sz="900" b="1" kern="1200" dirty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이메일에 보낸 임시 비밀번호로 비밀번호를 자동 수정하며 로그인 페이지를 출력한다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446572" y="3806528"/>
            <a:ext cx="1188439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370413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1511731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1453005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80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13995979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14642509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18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1466516" y="2744990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453004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2042" y="269962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3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71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1515155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179571" y="1844824"/>
            <a:ext cx="2058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9B99A022-9038-4EE9-AEF5-8CA49295F03F}"/>
              </a:ext>
            </a:extLst>
          </p:cNvPr>
          <p:cNvGrpSpPr/>
          <p:nvPr/>
        </p:nvGrpSpPr>
        <p:grpSpPr>
          <a:xfrm>
            <a:off x="1958423" y="1953437"/>
            <a:ext cx="3582076" cy="3650152"/>
            <a:chOff x="1475166" y="1953437"/>
            <a:chExt cx="3582076" cy="3650152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B65761D8-4DBB-4E90-B9A5-43896F698FBC}"/>
                </a:ext>
              </a:extLst>
            </p:cNvPr>
            <p:cNvGrpSpPr/>
            <p:nvPr/>
          </p:nvGrpSpPr>
          <p:grpSpPr>
            <a:xfrm>
              <a:off x="1475166" y="1953437"/>
              <a:ext cx="3582076" cy="746183"/>
              <a:chOff x="1475166" y="3862549"/>
              <a:chExt cx="3582076" cy="746183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F7C39FC-D318-4726-9C90-EDD0FD65AB1E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아이디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62B565CC-B1B3-41A8-B0A9-A23B11E70B7F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3582076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(8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 이상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영어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숫자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7BA4003-CD7C-4A65-838A-BD63081DF411}"/>
                </a:ext>
              </a:extLst>
            </p:cNvPr>
            <p:cNvGrpSpPr/>
            <p:nvPr/>
          </p:nvGrpSpPr>
          <p:grpSpPr>
            <a:xfrm>
              <a:off x="1475166" y="3889417"/>
              <a:ext cx="3582076" cy="746183"/>
              <a:chOff x="1475166" y="3862549"/>
              <a:chExt cx="3582076" cy="746183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8FF713-C494-4C8D-9E57-20817F3D11A7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핸드폰번호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FB3B7CD9-5465-489F-BC87-B920ADA6753D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2243846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(‘-’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없이 입력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18ED970-218E-4CF9-A42C-24C74B136753}"/>
                  </a:ext>
                </a:extLst>
              </p:cNvPr>
              <p:cNvSpPr/>
              <p:nvPr/>
            </p:nvSpPr>
            <p:spPr>
              <a:xfrm>
                <a:off x="3865133" y="4139004"/>
                <a:ext cx="1192109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92A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인증요청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FA58F59C-5E29-4A0B-89E5-8E8EBF9D3698}"/>
                </a:ext>
              </a:extLst>
            </p:cNvPr>
            <p:cNvGrpSpPr/>
            <p:nvPr/>
          </p:nvGrpSpPr>
          <p:grpSpPr>
            <a:xfrm>
              <a:off x="1475166" y="2921427"/>
              <a:ext cx="3582076" cy="746183"/>
              <a:chOff x="1475166" y="3862549"/>
              <a:chExt cx="3582076" cy="74618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342FB2B-91CF-43CB-A327-EA5214C31211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이메일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C475E21E-3CDD-459F-A401-D433FED16671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3582076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이메일 형식에 맞춰 입력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A05BE87F-8E90-4BA7-BCE5-6422A1F90EDC}"/>
                </a:ext>
              </a:extLst>
            </p:cNvPr>
            <p:cNvGrpSpPr/>
            <p:nvPr/>
          </p:nvGrpSpPr>
          <p:grpSpPr>
            <a:xfrm>
              <a:off x="1475166" y="4857406"/>
              <a:ext cx="3582076" cy="746183"/>
              <a:chOff x="1475166" y="3862549"/>
              <a:chExt cx="3582076" cy="746183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11126AC-7BE0-471D-81D6-12B5BA541DA6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인증번호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DAB13FE-E559-4C70-9212-ACB932C3E84C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2243846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숫자만 입력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A9FBAB03-5D4B-4A40-AC9F-B861A54AC140}"/>
                  </a:ext>
                </a:extLst>
              </p:cNvPr>
              <p:cNvSpPr/>
              <p:nvPr/>
            </p:nvSpPr>
            <p:spPr>
              <a:xfrm>
                <a:off x="3865133" y="4139004"/>
                <a:ext cx="1192109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92A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인증확인</a:t>
                </a:r>
              </a:p>
            </p:txBody>
          </p:sp>
        </p:grp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87DB778-5CDB-4B51-A347-7E6ACDFDCA5E}"/>
              </a:ext>
            </a:extLst>
          </p:cNvPr>
          <p:cNvSpPr/>
          <p:nvPr/>
        </p:nvSpPr>
        <p:spPr>
          <a:xfrm>
            <a:off x="2455657" y="5778182"/>
            <a:ext cx="25876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B417E0-772F-4DFE-B7F2-A0D3DEEF308B}"/>
              </a:ext>
            </a:extLst>
          </p:cNvPr>
          <p:cNvSpPr/>
          <p:nvPr/>
        </p:nvSpPr>
        <p:spPr>
          <a:xfrm>
            <a:off x="165000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CF1E1DA-FA86-45EF-A0BF-7AEDD59D94B2}"/>
              </a:ext>
            </a:extLst>
          </p:cNvPr>
          <p:cNvSpPr/>
          <p:nvPr/>
        </p:nvSpPr>
        <p:spPr>
          <a:xfrm>
            <a:off x="1133570" y="1340768"/>
            <a:ext cx="4899550" cy="1558514"/>
          </a:xfrm>
          <a:prstGeom prst="rect">
            <a:avLst/>
          </a:prstGeom>
          <a:solidFill>
            <a:srgbClr val="292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AF9BAB-F9B6-4B47-B7F1-BD86475536DB}"/>
              </a:ext>
            </a:extLst>
          </p:cNvPr>
          <p:cNvSpPr txBox="1"/>
          <p:nvPr/>
        </p:nvSpPr>
        <p:spPr>
          <a:xfrm>
            <a:off x="1208584" y="1465039"/>
            <a:ext cx="200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Companion.com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0428B77-48EC-412E-9260-3930F061AF06}"/>
              </a:ext>
            </a:extLst>
          </p:cNvPr>
          <p:cNvSpPr txBox="1"/>
          <p:nvPr/>
        </p:nvSpPr>
        <p:spPr>
          <a:xfrm>
            <a:off x="1208584" y="1828381"/>
            <a:ext cx="38454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이메일로 임시비밀번호를 전송하였습니다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임시비밀번호로 로그인 후 마이페이지에서 변경 바랍니다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CFA5062C-2EB1-4AC8-9C33-E194212CACA0}"/>
              </a:ext>
            </a:extLst>
          </p:cNvPr>
          <p:cNvSpPr/>
          <p:nvPr/>
        </p:nvSpPr>
        <p:spPr>
          <a:xfrm>
            <a:off x="5135482" y="2420888"/>
            <a:ext cx="753622" cy="371354"/>
          </a:xfrm>
          <a:prstGeom prst="roundRect">
            <a:avLst/>
          </a:prstGeom>
          <a:solidFill>
            <a:srgbClr val="799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19AFC5C-0537-47D6-8032-5A9230A221EE}"/>
              </a:ext>
            </a:extLst>
          </p:cNvPr>
          <p:cNvSpPr/>
          <p:nvPr/>
        </p:nvSpPr>
        <p:spPr>
          <a:xfrm>
            <a:off x="5129751" y="2402253"/>
            <a:ext cx="762359" cy="41296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A2ED007-C808-4AC3-8174-97F7A3FE7E2A}"/>
              </a:ext>
            </a:extLst>
          </p:cNvPr>
          <p:cNvSpPr/>
          <p:nvPr/>
        </p:nvSpPr>
        <p:spPr>
          <a:xfrm flipV="1">
            <a:off x="5129751" y="2423706"/>
            <a:ext cx="759353" cy="38717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Oval 39">
            <a:extLst>
              <a:ext uri="{FF2B5EF4-FFF2-40B4-BE49-F238E27FC236}">
                <a16:creationId xmlns:a16="http://schemas.microsoft.com/office/drawing/2014/main" id="{AF50C313-F9EB-4D37-83E0-9FB47FC1B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470" y="2327543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Oval 39">
            <a:extLst>
              <a:ext uri="{FF2B5EF4-FFF2-40B4-BE49-F238E27FC236}">
                <a16:creationId xmlns:a16="http://schemas.microsoft.com/office/drawing/2014/main" id="{5D01D448-28E9-4AF7-89C1-02112B5AE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026" y="233385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2640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EEF6554E-FA5E-44B7-913B-5817ED69BDEB}"/>
              </a:ext>
            </a:extLst>
          </p:cNvPr>
          <p:cNvSpPr txBox="1"/>
          <p:nvPr/>
        </p:nvSpPr>
        <p:spPr>
          <a:xfrm>
            <a:off x="5977505" y="1563597"/>
            <a:ext cx="92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필수항목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128464" y="1279541"/>
            <a:ext cx="2160240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948473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1301181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16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731281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200" dirty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확인버튼을 클릭하면 정보 입력 페이지로 이동</a:t>
                      </a:r>
                      <a:r>
                        <a:rPr lang="en-US" altLang="ko-KR" sz="900" b="1" kern="1200" dirty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 찾기 페이지로 이동한다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446572" y="3806528"/>
            <a:ext cx="1188439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370413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1511731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1453005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80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13995979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14642509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18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1466516" y="2744990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453004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2042" y="269962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3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71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1515155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179571" y="1844824"/>
            <a:ext cx="2058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9B99A022-9038-4EE9-AEF5-8CA49295F03F}"/>
              </a:ext>
            </a:extLst>
          </p:cNvPr>
          <p:cNvGrpSpPr/>
          <p:nvPr/>
        </p:nvGrpSpPr>
        <p:grpSpPr>
          <a:xfrm>
            <a:off x="1958423" y="1953437"/>
            <a:ext cx="3582076" cy="3650152"/>
            <a:chOff x="1475166" y="1953437"/>
            <a:chExt cx="3582076" cy="3650152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B65761D8-4DBB-4E90-B9A5-43896F698FBC}"/>
                </a:ext>
              </a:extLst>
            </p:cNvPr>
            <p:cNvGrpSpPr/>
            <p:nvPr/>
          </p:nvGrpSpPr>
          <p:grpSpPr>
            <a:xfrm>
              <a:off x="1475166" y="1953437"/>
              <a:ext cx="3582076" cy="746183"/>
              <a:chOff x="1475166" y="3862549"/>
              <a:chExt cx="3582076" cy="746183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F7C39FC-D318-4726-9C90-EDD0FD65AB1E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아이디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62B565CC-B1B3-41A8-B0A9-A23B11E70B7F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3582076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(8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 이상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영어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숫자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7BA4003-CD7C-4A65-838A-BD63081DF411}"/>
                </a:ext>
              </a:extLst>
            </p:cNvPr>
            <p:cNvGrpSpPr/>
            <p:nvPr/>
          </p:nvGrpSpPr>
          <p:grpSpPr>
            <a:xfrm>
              <a:off x="1475166" y="3889417"/>
              <a:ext cx="3582076" cy="746183"/>
              <a:chOff x="1475166" y="3862549"/>
              <a:chExt cx="3582076" cy="746183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8FF713-C494-4C8D-9E57-20817F3D11A7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핸드폰번호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FB3B7CD9-5465-489F-BC87-B920ADA6753D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2243846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(‘-’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없이 입력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18ED970-218E-4CF9-A42C-24C74B136753}"/>
                  </a:ext>
                </a:extLst>
              </p:cNvPr>
              <p:cNvSpPr/>
              <p:nvPr/>
            </p:nvSpPr>
            <p:spPr>
              <a:xfrm>
                <a:off x="3865133" y="4139004"/>
                <a:ext cx="1192109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92A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인증요청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FA58F59C-5E29-4A0B-89E5-8E8EBF9D3698}"/>
                </a:ext>
              </a:extLst>
            </p:cNvPr>
            <p:cNvGrpSpPr/>
            <p:nvPr/>
          </p:nvGrpSpPr>
          <p:grpSpPr>
            <a:xfrm>
              <a:off x="1475166" y="2921427"/>
              <a:ext cx="3582076" cy="746183"/>
              <a:chOff x="1475166" y="3862549"/>
              <a:chExt cx="3582076" cy="74618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342FB2B-91CF-43CB-A327-EA5214C31211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이메일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C475E21E-3CDD-459F-A401-D433FED16671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3582076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이메일 형식에 맞춰 입력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A05BE87F-8E90-4BA7-BCE5-6422A1F90EDC}"/>
                </a:ext>
              </a:extLst>
            </p:cNvPr>
            <p:cNvGrpSpPr/>
            <p:nvPr/>
          </p:nvGrpSpPr>
          <p:grpSpPr>
            <a:xfrm>
              <a:off x="1475166" y="4857406"/>
              <a:ext cx="3582076" cy="746183"/>
              <a:chOff x="1475166" y="3862549"/>
              <a:chExt cx="3582076" cy="746183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11126AC-7BE0-471D-81D6-12B5BA541DA6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인증번호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DAB13FE-E559-4C70-9212-ACB932C3E84C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2243846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숫자만 입력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A9FBAB03-5D4B-4A40-AC9F-B861A54AC140}"/>
                  </a:ext>
                </a:extLst>
              </p:cNvPr>
              <p:cNvSpPr/>
              <p:nvPr/>
            </p:nvSpPr>
            <p:spPr>
              <a:xfrm>
                <a:off x="3865133" y="4139004"/>
                <a:ext cx="1192109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92A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인증확인</a:t>
                </a:r>
              </a:p>
            </p:txBody>
          </p:sp>
        </p:grp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87DB778-5CDB-4B51-A347-7E6ACDFDCA5E}"/>
              </a:ext>
            </a:extLst>
          </p:cNvPr>
          <p:cNvSpPr/>
          <p:nvPr/>
        </p:nvSpPr>
        <p:spPr>
          <a:xfrm>
            <a:off x="2455657" y="5778182"/>
            <a:ext cx="25876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B417E0-772F-4DFE-B7F2-A0D3DEEF308B}"/>
              </a:ext>
            </a:extLst>
          </p:cNvPr>
          <p:cNvSpPr/>
          <p:nvPr/>
        </p:nvSpPr>
        <p:spPr>
          <a:xfrm>
            <a:off x="165000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CF1E1DA-FA86-45EF-A0BF-7AEDD59D94B2}"/>
              </a:ext>
            </a:extLst>
          </p:cNvPr>
          <p:cNvSpPr/>
          <p:nvPr/>
        </p:nvSpPr>
        <p:spPr>
          <a:xfrm>
            <a:off x="1133570" y="1340768"/>
            <a:ext cx="4899550" cy="1558514"/>
          </a:xfrm>
          <a:prstGeom prst="rect">
            <a:avLst/>
          </a:prstGeom>
          <a:solidFill>
            <a:srgbClr val="292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AF9BAB-F9B6-4B47-B7F1-BD86475536DB}"/>
              </a:ext>
            </a:extLst>
          </p:cNvPr>
          <p:cNvSpPr txBox="1"/>
          <p:nvPr/>
        </p:nvSpPr>
        <p:spPr>
          <a:xfrm>
            <a:off x="1208584" y="1465039"/>
            <a:ext cx="200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Companion.com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0428B77-48EC-412E-9260-3930F061AF06}"/>
              </a:ext>
            </a:extLst>
          </p:cNvPr>
          <p:cNvSpPr txBox="1"/>
          <p:nvPr/>
        </p:nvSpPr>
        <p:spPr>
          <a:xfrm>
            <a:off x="1208584" y="1828381"/>
            <a:ext cx="38454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입력한 정보가 맞지 않거나 등록되어 있지 않습니다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정보를 다시 확인해 주시기 바랍니다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CFA5062C-2EB1-4AC8-9C33-E194212CACA0}"/>
              </a:ext>
            </a:extLst>
          </p:cNvPr>
          <p:cNvSpPr/>
          <p:nvPr/>
        </p:nvSpPr>
        <p:spPr>
          <a:xfrm>
            <a:off x="5135482" y="2420888"/>
            <a:ext cx="753622" cy="371354"/>
          </a:xfrm>
          <a:prstGeom prst="roundRect">
            <a:avLst/>
          </a:prstGeom>
          <a:solidFill>
            <a:srgbClr val="799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19AFC5C-0537-47D6-8032-5A9230A221EE}"/>
              </a:ext>
            </a:extLst>
          </p:cNvPr>
          <p:cNvSpPr/>
          <p:nvPr/>
        </p:nvSpPr>
        <p:spPr>
          <a:xfrm>
            <a:off x="5129751" y="2402253"/>
            <a:ext cx="762359" cy="41296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A2ED007-C808-4AC3-8174-97F7A3FE7E2A}"/>
              </a:ext>
            </a:extLst>
          </p:cNvPr>
          <p:cNvSpPr/>
          <p:nvPr/>
        </p:nvSpPr>
        <p:spPr>
          <a:xfrm flipV="1">
            <a:off x="5129751" y="2423706"/>
            <a:ext cx="759353" cy="38717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Oval 39">
            <a:extLst>
              <a:ext uri="{FF2B5EF4-FFF2-40B4-BE49-F238E27FC236}">
                <a16:creationId xmlns:a16="http://schemas.microsoft.com/office/drawing/2014/main" id="{AF50C313-F9EB-4D37-83E0-9FB47FC1B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470" y="2327543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Oval 39">
            <a:extLst>
              <a:ext uri="{FF2B5EF4-FFF2-40B4-BE49-F238E27FC236}">
                <a16:creationId xmlns:a16="http://schemas.microsoft.com/office/drawing/2014/main" id="{5D01D448-28E9-4AF7-89C1-02112B5AE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026" y="233385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74050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0C03E8F-4A45-4426-8A29-A6B81383E272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1412776"/>
          <a:ext cx="9575998" cy="1324948"/>
        </p:xfrm>
        <a:graphic>
          <a:graphicData uri="http://schemas.openxmlformats.org/drawingml/2006/table">
            <a:tbl>
              <a:tblPr firstRow="1" firstCol="1" bandRow="1"/>
              <a:tblGrid>
                <a:gridCol w="1331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5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1237">
                <a:tc gridSpan="5">
                  <a:txBody>
                    <a:bodyPr/>
                    <a:lstStyle/>
                    <a:p>
                      <a:pPr marL="0" marR="0" lvl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입출력 항목                                                                                                                      </a:t>
                      </a:r>
                      <a:r>
                        <a:rPr lang="en-US" altLang="ko-KR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속성 </a:t>
                      </a:r>
                      <a:r>
                        <a:rPr lang="en-US" altLang="ko-KR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I:Input, O:Output, R:ReadOnly, E:Editable, H:Hidden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컨트롤명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 및 길이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Validation Check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필수항목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최소 </a:t>
                      </a:r>
                      <a:r>
                        <a:rPr lang="en-US" altLang="ko-KR" sz="900" dirty="0"/>
                        <a:t>6</a:t>
                      </a:r>
                      <a:r>
                        <a:rPr lang="ko-KR" altLang="en-US" sz="900" dirty="0"/>
                        <a:t>자 이상</a:t>
                      </a:r>
                      <a:endParaRPr lang="en-US" altLang="ko-KR" sz="9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 / H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필수항목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첫 문자 대문자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특수문자 포함</a:t>
                      </a:r>
                      <a:r>
                        <a:rPr lang="en-US" altLang="ko-KR" sz="900" dirty="0"/>
                        <a:t>, 10</a:t>
                      </a:r>
                      <a:r>
                        <a:rPr lang="ko-KR" altLang="en-US" sz="900" dirty="0"/>
                        <a:t>자리 이상</a:t>
                      </a:r>
                      <a:endParaRPr lang="en-US" altLang="ko-KR" sz="9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06643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3E33A95-0889-48C0-A94B-3139DF9FAC58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3933056"/>
          <a:ext cx="9575998" cy="1872210"/>
        </p:xfrm>
        <a:graphic>
          <a:graphicData uri="http://schemas.openxmlformats.org/drawingml/2006/table">
            <a:tbl>
              <a:tblPr firstRow="1" firstCol="1" bandRow="1"/>
              <a:tblGrid>
                <a:gridCol w="1331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4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035">
                <a:tc gridSpan="2">
                  <a:txBody>
                    <a:bodyPr/>
                    <a:lstStyle/>
                    <a:p>
                      <a:pPr marL="0" marR="0" lvl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이벤트 호출 항목                                                                                                              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컨트롤 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loginProcess()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아이디찾기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findId()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96609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비밀번호찾기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findPass()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109177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회원가입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registerSign()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45EE184-049D-4DBA-ADEC-025D38399F0A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67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2391748" y="1485521"/>
            <a:ext cx="2674232" cy="1180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LOGIN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8410340-0F28-4DB6-AA7F-3FD094E7F9CD}"/>
              </a:ext>
            </a:extLst>
          </p:cNvPr>
          <p:cNvGrpSpPr/>
          <p:nvPr/>
        </p:nvGrpSpPr>
        <p:grpSpPr>
          <a:xfrm>
            <a:off x="1136576" y="2649123"/>
            <a:ext cx="5184576" cy="1180524"/>
            <a:chOff x="1136576" y="2649123"/>
            <a:chExt cx="5184576" cy="1180524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19FB9BF-44B6-4E77-9D8C-6DC26DA60D2E}"/>
                </a:ext>
              </a:extLst>
            </p:cNvPr>
            <p:cNvSpPr/>
            <p:nvPr/>
          </p:nvSpPr>
          <p:spPr>
            <a:xfrm>
              <a:off x="1136576" y="2649123"/>
              <a:ext cx="5184576" cy="11805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678F010-435A-4A4F-855B-A1FC0A822017}"/>
                </a:ext>
              </a:extLst>
            </p:cNvPr>
            <p:cNvCxnSpPr>
              <a:cxnSpLocks/>
              <a:stCxn id="20" idx="1"/>
              <a:endCxn id="20" idx="3"/>
            </p:cNvCxnSpPr>
            <p:nvPr/>
          </p:nvCxnSpPr>
          <p:spPr>
            <a:xfrm>
              <a:off x="1136576" y="3239385"/>
              <a:ext cx="5184576" cy="0"/>
            </a:xfrm>
            <a:prstGeom prst="line">
              <a:avLst/>
            </a:prstGeom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E42CF9-924C-4B4C-851E-8FB5D01BD3F7}"/>
                </a:ext>
              </a:extLst>
            </p:cNvPr>
            <p:cNvSpPr txBox="1"/>
            <p:nvPr/>
          </p:nvSpPr>
          <p:spPr>
            <a:xfrm>
              <a:off x="1352708" y="2792242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918DA3-ED5B-4726-99E4-12300845C3A4}"/>
                </a:ext>
              </a:extLst>
            </p:cNvPr>
            <p:cNvSpPr txBox="1"/>
            <p:nvPr/>
          </p:nvSpPr>
          <p:spPr>
            <a:xfrm>
              <a:off x="1352707" y="3349648"/>
              <a:ext cx="37444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(8~16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영문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특수문자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2322246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674954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589" y="5909893"/>
            <a:ext cx="2114550" cy="4667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E043CB2-CB6C-473B-9422-8E7CBBD148B4}"/>
              </a:ext>
            </a:extLst>
          </p:cNvPr>
          <p:cNvSpPr/>
          <p:nvPr/>
        </p:nvSpPr>
        <p:spPr>
          <a:xfrm>
            <a:off x="165000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919752"/>
              </p:ext>
            </p:extLst>
          </p:nvPr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실패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SB-MB-002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실패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015204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또는 비밀번호가 </a:t>
                      </a:r>
                      <a:r>
                        <a:rPr lang="ko-KR" altLang="en-US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틀릴경우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안내 문구가 표출된다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확인 버튼 클릭 시 로그인 페이지로 이동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버튼을 누른다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513929"/>
              </p:ext>
            </p:extLst>
          </p:nvPr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906910A-72E7-4DD6-989A-96F0112C449B}"/>
              </a:ext>
            </a:extLst>
          </p:cNvPr>
          <p:cNvSpPr/>
          <p:nvPr/>
        </p:nvSpPr>
        <p:spPr>
          <a:xfrm>
            <a:off x="1133570" y="1340768"/>
            <a:ext cx="4899550" cy="1558514"/>
          </a:xfrm>
          <a:prstGeom prst="rect">
            <a:avLst/>
          </a:prstGeom>
          <a:solidFill>
            <a:srgbClr val="292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4660CD-8C1A-4876-B4AB-B6ACA416E004}"/>
              </a:ext>
            </a:extLst>
          </p:cNvPr>
          <p:cNvSpPr txBox="1"/>
          <p:nvPr/>
        </p:nvSpPr>
        <p:spPr>
          <a:xfrm>
            <a:off x="1208584" y="1465039"/>
            <a:ext cx="200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Companion.com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DB62C5-58E7-4A83-B884-070160C556E0}"/>
              </a:ext>
            </a:extLst>
          </p:cNvPr>
          <p:cNvSpPr txBox="1"/>
          <p:nvPr/>
        </p:nvSpPr>
        <p:spPr>
          <a:xfrm>
            <a:off x="1208584" y="1828381"/>
            <a:ext cx="37696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가입된 회원 아이디가 아니거나 아이디가 잘못되었거나 비밀번호가 틀립니다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비밀번호는 대소문자를 구분합니다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정보를 다시 확인 후 로그인 바랍니다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99BCCB3-C446-4241-8409-A96E9A500AE1}"/>
              </a:ext>
            </a:extLst>
          </p:cNvPr>
          <p:cNvSpPr/>
          <p:nvPr/>
        </p:nvSpPr>
        <p:spPr>
          <a:xfrm>
            <a:off x="5135482" y="2420888"/>
            <a:ext cx="753622" cy="371354"/>
          </a:xfrm>
          <a:prstGeom prst="roundRect">
            <a:avLst/>
          </a:prstGeom>
          <a:solidFill>
            <a:srgbClr val="799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5129751" y="2402253"/>
            <a:ext cx="762359" cy="41296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5129751" y="2423706"/>
            <a:ext cx="759353" cy="38717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470" y="2327543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026" y="233385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2899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0C03E8F-4A45-4426-8A29-A6B81383E272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1412776"/>
          <a:ext cx="9575998" cy="1324948"/>
        </p:xfrm>
        <a:graphic>
          <a:graphicData uri="http://schemas.openxmlformats.org/drawingml/2006/table">
            <a:tbl>
              <a:tblPr firstRow="1" firstCol="1" bandRow="1"/>
              <a:tblGrid>
                <a:gridCol w="1331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5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1237">
                <a:tc gridSpan="5">
                  <a:txBody>
                    <a:bodyPr/>
                    <a:lstStyle/>
                    <a:p>
                      <a:pPr marL="0" marR="0" lvl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입출력 항목                                                                                                                      </a:t>
                      </a:r>
                      <a:r>
                        <a:rPr lang="en-US" altLang="ko-KR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속성 </a:t>
                      </a:r>
                      <a:r>
                        <a:rPr lang="en-US" altLang="ko-KR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I:Input, O:Output, R:ReadOnly, E:Editable, H:Hidden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컨트롤명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 및 길이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Validation Check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필수항목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최소 </a:t>
                      </a:r>
                      <a:r>
                        <a:rPr lang="en-US" altLang="ko-KR" sz="900" dirty="0"/>
                        <a:t>6</a:t>
                      </a:r>
                      <a:r>
                        <a:rPr lang="ko-KR" altLang="en-US" sz="900" dirty="0"/>
                        <a:t>자 이상</a:t>
                      </a:r>
                      <a:endParaRPr lang="en-US" altLang="ko-KR" sz="9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 / H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필수항목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첫 문자 대문자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특수문자 포함</a:t>
                      </a:r>
                      <a:r>
                        <a:rPr lang="en-US" altLang="ko-KR" sz="900" dirty="0"/>
                        <a:t>, 10</a:t>
                      </a:r>
                      <a:r>
                        <a:rPr lang="ko-KR" altLang="en-US" sz="900" dirty="0"/>
                        <a:t>자리 이상</a:t>
                      </a:r>
                      <a:endParaRPr lang="en-US" altLang="ko-KR" sz="9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06643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3E33A95-0889-48C0-A94B-3139DF9FAC58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3933056"/>
          <a:ext cx="9575998" cy="1872210"/>
        </p:xfrm>
        <a:graphic>
          <a:graphicData uri="http://schemas.openxmlformats.org/drawingml/2006/table">
            <a:tbl>
              <a:tblPr firstRow="1" firstCol="1" bandRow="1"/>
              <a:tblGrid>
                <a:gridCol w="1331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4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035">
                <a:tc gridSpan="2">
                  <a:txBody>
                    <a:bodyPr/>
                    <a:lstStyle/>
                    <a:p>
                      <a:pPr marL="0" marR="0" lvl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이벤트 호출 항목                                                                                                              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컨트롤 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loginProcess()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아이디찾기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findId()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96609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비밀번호찾기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findPass()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109177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회원가입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registerSign()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45EE184-049D-4DBA-ADEC-025D38399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177322"/>
              </p:ext>
            </p:extLst>
          </p:nvPr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51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2391748" y="1485521"/>
            <a:ext cx="2674232" cy="1180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LOGIN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8410340-0F28-4DB6-AA7F-3FD094E7F9CD}"/>
              </a:ext>
            </a:extLst>
          </p:cNvPr>
          <p:cNvGrpSpPr/>
          <p:nvPr/>
        </p:nvGrpSpPr>
        <p:grpSpPr>
          <a:xfrm>
            <a:off x="1136576" y="2649123"/>
            <a:ext cx="5184576" cy="1180524"/>
            <a:chOff x="1136576" y="2649123"/>
            <a:chExt cx="5184576" cy="1180524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19FB9BF-44B6-4E77-9D8C-6DC26DA60D2E}"/>
                </a:ext>
              </a:extLst>
            </p:cNvPr>
            <p:cNvSpPr/>
            <p:nvPr/>
          </p:nvSpPr>
          <p:spPr>
            <a:xfrm>
              <a:off x="1136576" y="2649123"/>
              <a:ext cx="5184576" cy="11805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678F010-435A-4A4F-855B-A1FC0A822017}"/>
                </a:ext>
              </a:extLst>
            </p:cNvPr>
            <p:cNvCxnSpPr>
              <a:cxnSpLocks/>
              <a:stCxn id="20" idx="1"/>
              <a:endCxn id="20" idx="3"/>
            </p:cNvCxnSpPr>
            <p:nvPr/>
          </p:nvCxnSpPr>
          <p:spPr>
            <a:xfrm>
              <a:off x="1136576" y="3239385"/>
              <a:ext cx="5184576" cy="0"/>
            </a:xfrm>
            <a:prstGeom prst="line">
              <a:avLst/>
            </a:prstGeom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E42CF9-924C-4B4C-851E-8FB5D01BD3F7}"/>
                </a:ext>
              </a:extLst>
            </p:cNvPr>
            <p:cNvSpPr txBox="1"/>
            <p:nvPr/>
          </p:nvSpPr>
          <p:spPr>
            <a:xfrm>
              <a:off x="1352708" y="2792242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918DA3-ED5B-4726-99E4-12300845C3A4}"/>
                </a:ext>
              </a:extLst>
            </p:cNvPr>
            <p:cNvSpPr txBox="1"/>
            <p:nvPr/>
          </p:nvSpPr>
          <p:spPr>
            <a:xfrm>
              <a:off x="1352707" y="3349648"/>
              <a:ext cx="37444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(8~16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영문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2322246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674954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589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522083"/>
              </p:ext>
            </p:extLst>
          </p:nvPr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429752"/>
              </p:ext>
            </p:extLst>
          </p:nvPr>
        </p:nvGraphicFramePr>
        <p:xfrm>
          <a:off x="7264715" y="1241391"/>
          <a:ext cx="2476285" cy="55616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상태 유지 클릭 시 로그인 상태 유지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회원일 경우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회원이 아닐 경우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시 개인정보 동의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3)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안내 문구 표출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카카오계정 클릭 시 카카오계정 회원가입으로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비밀번호 찾기 클릭 시 카카오계정 비밀번호 찾기로 이동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5160067C-F76D-4FE3-BEB1-4F854781018A}"/>
              </a:ext>
            </a:extLst>
          </p:cNvPr>
          <p:cNvSpPr/>
          <p:nvPr/>
        </p:nvSpPr>
        <p:spPr>
          <a:xfrm>
            <a:off x="165606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AFE536-393A-4775-B6BF-FA0C93029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567" y="1339465"/>
            <a:ext cx="4199791" cy="530282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2AB6F13-95DD-4445-80F0-F0F81E045FBD}"/>
              </a:ext>
            </a:extLst>
          </p:cNvPr>
          <p:cNvSpPr/>
          <p:nvPr/>
        </p:nvSpPr>
        <p:spPr>
          <a:xfrm>
            <a:off x="3953052" y="1687681"/>
            <a:ext cx="1756672" cy="119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820345" y="3806528"/>
            <a:ext cx="1188439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383" y="370413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885504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383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826778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453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4369752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427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5016282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957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840289" y="2744990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826777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815" y="269962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326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444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888928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17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2391748" y="1485521"/>
            <a:ext cx="2674232" cy="1180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LOGIN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8410340-0F28-4DB6-AA7F-3FD094E7F9CD}"/>
              </a:ext>
            </a:extLst>
          </p:cNvPr>
          <p:cNvGrpSpPr/>
          <p:nvPr/>
        </p:nvGrpSpPr>
        <p:grpSpPr>
          <a:xfrm>
            <a:off x="1136576" y="2649123"/>
            <a:ext cx="5184576" cy="1180524"/>
            <a:chOff x="1136576" y="2649123"/>
            <a:chExt cx="5184576" cy="1180524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19FB9BF-44B6-4E77-9D8C-6DC26DA60D2E}"/>
                </a:ext>
              </a:extLst>
            </p:cNvPr>
            <p:cNvSpPr/>
            <p:nvPr/>
          </p:nvSpPr>
          <p:spPr>
            <a:xfrm>
              <a:off x="1136576" y="2649123"/>
              <a:ext cx="5184576" cy="11805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678F010-435A-4A4F-855B-A1FC0A822017}"/>
                </a:ext>
              </a:extLst>
            </p:cNvPr>
            <p:cNvCxnSpPr>
              <a:cxnSpLocks/>
              <a:stCxn id="20" idx="1"/>
              <a:endCxn id="20" idx="3"/>
            </p:cNvCxnSpPr>
            <p:nvPr/>
          </p:nvCxnSpPr>
          <p:spPr>
            <a:xfrm>
              <a:off x="1136576" y="3239385"/>
              <a:ext cx="5184576" cy="0"/>
            </a:xfrm>
            <a:prstGeom prst="line">
              <a:avLst/>
            </a:prstGeom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E42CF9-924C-4B4C-851E-8FB5D01BD3F7}"/>
                </a:ext>
              </a:extLst>
            </p:cNvPr>
            <p:cNvSpPr txBox="1"/>
            <p:nvPr/>
          </p:nvSpPr>
          <p:spPr>
            <a:xfrm>
              <a:off x="1352708" y="2792242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918DA3-ED5B-4726-99E4-12300845C3A4}"/>
                </a:ext>
              </a:extLst>
            </p:cNvPr>
            <p:cNvSpPr txBox="1"/>
            <p:nvPr/>
          </p:nvSpPr>
          <p:spPr>
            <a:xfrm>
              <a:off x="1352707" y="3349648"/>
              <a:ext cx="37444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(8~16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영문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2322246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674954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589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039831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전체 동의하기 클릭 시 아래의 항목들 전체 체크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항목 따로 체크 시 체크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개인정보 제공 동의서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동의하고 계속하기 클릭 시 회원가입 페이지로 이동</a:t>
                      </a:r>
                      <a:endParaRPr lang="en-US" altLang="ko-KR" sz="900" b="1" kern="100" dirty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 동의하기를 누른다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동의하고 계속하기를 누른다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5160067C-F76D-4FE3-BEB1-4F854781018A}"/>
              </a:ext>
            </a:extLst>
          </p:cNvPr>
          <p:cNvSpPr/>
          <p:nvPr/>
        </p:nvSpPr>
        <p:spPr>
          <a:xfrm>
            <a:off x="165606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AFE536-393A-4775-B6BF-FA0C93029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567" y="1339465"/>
            <a:ext cx="4199791" cy="530282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2AB6F13-95DD-4445-80F0-F0F81E045FBD}"/>
              </a:ext>
            </a:extLst>
          </p:cNvPr>
          <p:cNvSpPr/>
          <p:nvPr/>
        </p:nvSpPr>
        <p:spPr>
          <a:xfrm>
            <a:off x="3953052" y="1687681"/>
            <a:ext cx="1756672" cy="119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B0F01E-21D9-4881-805B-0BB91CC983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5292" y="1969438"/>
            <a:ext cx="4174722" cy="458953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2198648" y="3534042"/>
            <a:ext cx="1188439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788" y="347219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2228862" y="4420303"/>
            <a:ext cx="1880192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522" y="4318840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4687275" y="4470066"/>
            <a:ext cx="342519" cy="1881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421" y="433446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2271380" y="5382943"/>
            <a:ext cx="2744901" cy="38291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27" y="5260321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2195528" y="3530909"/>
            <a:ext cx="1188440" cy="31916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2283387" y="5398361"/>
            <a:ext cx="2741619" cy="367499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84" y="3463249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961" y="526032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C18B33-1CE2-48AF-A0E1-49E7B06432AE}"/>
              </a:ext>
            </a:extLst>
          </p:cNvPr>
          <p:cNvSpPr/>
          <p:nvPr/>
        </p:nvSpPr>
        <p:spPr>
          <a:xfrm>
            <a:off x="2792867" y="2924944"/>
            <a:ext cx="1160185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Companion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샵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26571A-285E-4D69-90F1-83B6B510B4CD}"/>
              </a:ext>
            </a:extLst>
          </p:cNvPr>
          <p:cNvSpPr/>
          <p:nvPr/>
        </p:nvSpPr>
        <p:spPr>
          <a:xfrm>
            <a:off x="2440911" y="4005064"/>
            <a:ext cx="279841" cy="132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36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2391748" y="1485521"/>
            <a:ext cx="2674232" cy="1180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LOGIN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8410340-0F28-4DB6-AA7F-3FD094E7F9CD}"/>
              </a:ext>
            </a:extLst>
          </p:cNvPr>
          <p:cNvGrpSpPr/>
          <p:nvPr/>
        </p:nvGrpSpPr>
        <p:grpSpPr>
          <a:xfrm>
            <a:off x="1136576" y="2649123"/>
            <a:ext cx="5184576" cy="1180524"/>
            <a:chOff x="1136576" y="2649123"/>
            <a:chExt cx="5184576" cy="1180524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19FB9BF-44B6-4E77-9D8C-6DC26DA60D2E}"/>
                </a:ext>
              </a:extLst>
            </p:cNvPr>
            <p:cNvSpPr/>
            <p:nvPr/>
          </p:nvSpPr>
          <p:spPr>
            <a:xfrm>
              <a:off x="1136576" y="2649123"/>
              <a:ext cx="5184576" cy="11805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678F010-435A-4A4F-855B-A1FC0A822017}"/>
                </a:ext>
              </a:extLst>
            </p:cNvPr>
            <p:cNvCxnSpPr>
              <a:cxnSpLocks/>
              <a:stCxn id="20" idx="1"/>
              <a:endCxn id="20" idx="3"/>
            </p:cNvCxnSpPr>
            <p:nvPr/>
          </p:nvCxnSpPr>
          <p:spPr>
            <a:xfrm>
              <a:off x="1136576" y="3239385"/>
              <a:ext cx="5184576" cy="0"/>
            </a:xfrm>
            <a:prstGeom prst="line">
              <a:avLst/>
            </a:prstGeom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E42CF9-924C-4B4C-851E-8FB5D01BD3F7}"/>
                </a:ext>
              </a:extLst>
            </p:cNvPr>
            <p:cNvSpPr txBox="1"/>
            <p:nvPr/>
          </p:nvSpPr>
          <p:spPr>
            <a:xfrm>
              <a:off x="1352708" y="2792242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918DA3-ED5B-4726-99E4-12300845C3A4}"/>
                </a:ext>
              </a:extLst>
            </p:cNvPr>
            <p:cNvSpPr txBox="1"/>
            <p:nvPr/>
          </p:nvSpPr>
          <p:spPr>
            <a:xfrm>
              <a:off x="1352707" y="3349648"/>
              <a:ext cx="37444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(8~16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영문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2322246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674954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589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7392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0" indent="0" algn="l" eaLnBrk="1" hangingPunct="1">
                        <a:buFont typeface="+mj-lt"/>
                        <a:buNone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5160067C-F76D-4FE3-BEB1-4F854781018A}"/>
              </a:ext>
            </a:extLst>
          </p:cNvPr>
          <p:cNvSpPr/>
          <p:nvPr/>
        </p:nvSpPr>
        <p:spPr>
          <a:xfrm>
            <a:off x="165606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AFE536-393A-4775-B6BF-FA0C93029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567" y="1339465"/>
            <a:ext cx="4199791" cy="530282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2AB6F13-95DD-4445-80F0-F0F81E045FBD}"/>
              </a:ext>
            </a:extLst>
          </p:cNvPr>
          <p:cNvSpPr/>
          <p:nvPr/>
        </p:nvSpPr>
        <p:spPr>
          <a:xfrm>
            <a:off x="3953052" y="1687681"/>
            <a:ext cx="1756672" cy="119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2B7C60-A63B-45E6-BC0E-3F11C68FC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0178" y="2175931"/>
            <a:ext cx="4167045" cy="4433139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51B6E650-EAA6-44B8-971E-06F1DB9285D0}"/>
              </a:ext>
            </a:extLst>
          </p:cNvPr>
          <p:cNvSpPr/>
          <p:nvPr/>
        </p:nvSpPr>
        <p:spPr>
          <a:xfrm>
            <a:off x="2251827" y="3089408"/>
            <a:ext cx="279841" cy="132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6D5BDB2-9B25-420D-9B6A-D6504845B1B4}"/>
              </a:ext>
            </a:extLst>
          </p:cNvPr>
          <p:cNvSpPr/>
          <p:nvPr/>
        </p:nvSpPr>
        <p:spPr>
          <a:xfrm>
            <a:off x="2251827" y="3737461"/>
            <a:ext cx="541041" cy="175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551E698-C0DF-4092-B25C-8BE558A94914}"/>
              </a:ext>
            </a:extLst>
          </p:cNvPr>
          <p:cNvSpPr/>
          <p:nvPr/>
        </p:nvSpPr>
        <p:spPr>
          <a:xfrm>
            <a:off x="2251827" y="4736690"/>
            <a:ext cx="279841" cy="132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15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165000" y="1279541"/>
            <a:ext cx="1810734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948473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1301181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16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342847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공백 혹은 글자 수 제한이 넘을 경우 에러 메시지 출력</a:t>
                      </a:r>
                      <a:r>
                        <a:rPr lang="en-US" altLang="ko-KR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또는 공백 </a:t>
                      </a:r>
                      <a:r>
                        <a:rPr lang="ko-KR" altLang="en-US" sz="900" b="0" kern="100" dirty="0" err="1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입력시</a:t>
                      </a:r>
                      <a:r>
                        <a:rPr lang="ko-KR" altLang="en-US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에러 메시지 출력</a:t>
                      </a:r>
                      <a:r>
                        <a:rPr lang="en-US" altLang="ko-KR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  <a:r>
                        <a:rPr lang="ko-KR" altLang="en-US" sz="900" b="0" kern="100" dirty="0" err="1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이메일</a:t>
                      </a:r>
                      <a:r>
                        <a:rPr lang="ko-KR" altLang="en-US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형식에 </a:t>
                      </a:r>
                      <a:r>
                        <a:rPr lang="en-US" altLang="ko-KR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@ </a:t>
                      </a:r>
                      <a:r>
                        <a:rPr lang="ko-KR" altLang="en-US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와 </a:t>
                      </a:r>
                      <a:r>
                        <a:rPr lang="en-US" altLang="ko-KR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  <a:r>
                        <a:rPr lang="ko-KR" altLang="en-US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이 없는 경우 에러 메시지 출력</a:t>
                      </a:r>
                      <a:r>
                        <a:rPr lang="en-US" altLang="ko-KR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0" kern="100" dirty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우편번호 또는 검색하기 버튼을 클릭하여 </a:t>
                      </a:r>
                      <a:r>
                        <a:rPr lang="ko-KR" altLang="en-US" sz="900" b="1" kern="100" dirty="0" err="1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팝업창에서</a:t>
                      </a: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주소를 검색한다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1511731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1453005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80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13995979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14642509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18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394203" y="4691545"/>
            <a:ext cx="3744417" cy="591536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453004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729" y="4646176"/>
            <a:ext cx="161925" cy="144386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3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71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1515155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6BA142E-8D7B-4928-93F6-4077AB3A51F9}"/>
              </a:ext>
            </a:extLst>
          </p:cNvPr>
          <p:cNvCxnSpPr/>
          <p:nvPr/>
        </p:nvCxnSpPr>
        <p:spPr>
          <a:xfrm>
            <a:off x="218740" y="1844824"/>
            <a:ext cx="1703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65761D8-4DBB-4E90-B9A5-43896F698FBC}"/>
              </a:ext>
            </a:extLst>
          </p:cNvPr>
          <p:cNvGrpSpPr/>
          <p:nvPr/>
        </p:nvGrpSpPr>
        <p:grpSpPr>
          <a:xfrm>
            <a:off x="1475166" y="1840596"/>
            <a:ext cx="3582076" cy="746183"/>
            <a:chOff x="1475166" y="3862549"/>
            <a:chExt cx="3582076" cy="74618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F7C39FC-D318-4726-9C90-EDD0FD65AB1E}"/>
                </a:ext>
              </a:extLst>
            </p:cNvPr>
            <p:cNvSpPr txBox="1"/>
            <p:nvPr/>
          </p:nvSpPr>
          <p:spPr>
            <a:xfrm>
              <a:off x="1475166" y="3862549"/>
              <a:ext cx="27577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공백 없이 실명만 입력해주세요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2B565CC-B1B3-41A8-B0A9-A23B11E70B7F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공백 없이 실명 입력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42EA6381-E888-4F62-8D69-3FCE9DD808B3}"/>
              </a:ext>
            </a:extLst>
          </p:cNvPr>
          <p:cNvGrpSpPr/>
          <p:nvPr/>
        </p:nvGrpSpPr>
        <p:grpSpPr>
          <a:xfrm>
            <a:off x="1475166" y="2713284"/>
            <a:ext cx="3582076" cy="746183"/>
            <a:chOff x="1475166" y="3862549"/>
            <a:chExt cx="3582076" cy="746183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E72A14C-C74D-46F9-8185-3732AC72A065}"/>
                </a:ext>
              </a:extLst>
            </p:cNvPr>
            <p:cNvSpPr txBox="1"/>
            <p:nvPr/>
          </p:nvSpPr>
          <p:spPr>
            <a:xfrm>
              <a:off x="1475166" y="3862549"/>
              <a:ext cx="2541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핸드폰번호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숫자만 입력해주세요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99C9D28-7C00-4A61-82A9-8BF079A37880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(‘-’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없이 입력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54946DA0-7AAA-45F3-BA8B-D7847AA7089C}"/>
              </a:ext>
            </a:extLst>
          </p:cNvPr>
          <p:cNvGrpSpPr/>
          <p:nvPr/>
        </p:nvGrpSpPr>
        <p:grpSpPr>
          <a:xfrm>
            <a:off x="1475165" y="3585972"/>
            <a:ext cx="3582077" cy="746183"/>
            <a:chOff x="1475165" y="3862549"/>
            <a:chExt cx="3582077" cy="746183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EF6EE31-18CC-43F3-8AF9-E66467FDA23F}"/>
                </a:ext>
              </a:extLst>
            </p:cNvPr>
            <p:cNvSpPr txBox="1"/>
            <p:nvPr/>
          </p:nvSpPr>
          <p:spPr>
            <a:xfrm>
              <a:off x="1475165" y="3862549"/>
              <a:ext cx="3232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 형식이 올바르지 않습니다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E712126-3070-4996-AAC3-B00B405E6586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 형식에 맞춰 입력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C92D0E09-C4F8-4E5F-AB9B-B7B323108645}"/>
              </a:ext>
            </a:extLst>
          </p:cNvPr>
          <p:cNvGrpSpPr/>
          <p:nvPr/>
        </p:nvGrpSpPr>
        <p:grpSpPr>
          <a:xfrm>
            <a:off x="1475167" y="4458660"/>
            <a:ext cx="3582075" cy="746183"/>
            <a:chOff x="1475166" y="3862549"/>
            <a:chExt cx="3582075" cy="74618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3A75CE-8E31-4146-A360-C204C8BF71D4}"/>
                </a:ext>
              </a:extLst>
            </p:cNvPr>
            <p:cNvSpPr txBox="1"/>
            <p:nvPr/>
          </p:nvSpPr>
          <p:spPr>
            <a:xfrm>
              <a:off x="1475166" y="3862549"/>
              <a:ext cx="1989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우편번호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AF0630C-91C5-4C6B-A889-8FB4CD650D9D}"/>
                </a:ext>
              </a:extLst>
            </p:cNvPr>
            <p:cNvSpPr/>
            <p:nvPr/>
          </p:nvSpPr>
          <p:spPr>
            <a:xfrm>
              <a:off x="1475166" y="4139004"/>
              <a:ext cx="2243846" cy="469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1B29901-B9A0-458A-B692-C4162AD6D570}"/>
                </a:ext>
              </a:extLst>
            </p:cNvPr>
            <p:cNvSpPr/>
            <p:nvPr/>
          </p:nvSpPr>
          <p:spPr>
            <a:xfrm>
              <a:off x="3865132" y="4139004"/>
              <a:ext cx="1192109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검색하기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4F4DA509-2B8E-44F5-927C-98FDFB7E422F}"/>
              </a:ext>
            </a:extLst>
          </p:cNvPr>
          <p:cNvGrpSpPr/>
          <p:nvPr/>
        </p:nvGrpSpPr>
        <p:grpSpPr>
          <a:xfrm>
            <a:off x="1475165" y="5331348"/>
            <a:ext cx="3582077" cy="1330918"/>
            <a:chOff x="1475165" y="3862549"/>
            <a:chExt cx="3582077" cy="1330918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C39C28D-3D6F-4FF2-A9A6-A6AC42E6D7AD}"/>
                </a:ext>
              </a:extLst>
            </p:cNvPr>
            <p:cNvSpPr txBox="1"/>
            <p:nvPr/>
          </p:nvSpPr>
          <p:spPr>
            <a:xfrm>
              <a:off x="1475165" y="3862549"/>
              <a:ext cx="23899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상세주소를 입력해주세요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142F112-D005-4898-A7C9-B72778F2ACC7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F18089F1-2C6F-4F57-9D10-C1BCE2CD6C07}"/>
                </a:ext>
              </a:extLst>
            </p:cNvPr>
            <p:cNvSpPr/>
            <p:nvPr/>
          </p:nvSpPr>
          <p:spPr>
            <a:xfrm>
              <a:off x="1475166" y="4723739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상세주소 입력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E33738F-8E21-4684-9D45-3189D6731BC9}"/>
              </a:ext>
            </a:extLst>
          </p:cNvPr>
          <p:cNvSpPr txBox="1"/>
          <p:nvPr/>
        </p:nvSpPr>
        <p:spPr>
          <a:xfrm>
            <a:off x="5977505" y="1563597"/>
            <a:ext cx="92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필수항목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475165" y="2136023"/>
            <a:ext cx="3582077" cy="45075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203" y="2033631"/>
            <a:ext cx="244029" cy="21953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018" y="2930062"/>
            <a:ext cx="244029" cy="21953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5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018" y="3752661"/>
            <a:ext cx="244029" cy="21953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9083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165000" y="1279541"/>
            <a:ext cx="1810734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948473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1301181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16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343092"/>
              </p:ext>
            </p:extLst>
          </p:nvPr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617922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공백 혹은 글자 수 제한이 넘을 경우 에러 메시지 출력</a:t>
                      </a:r>
                      <a:r>
                        <a:rPr lang="en-US" altLang="ko-KR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또는 공백 </a:t>
                      </a:r>
                      <a:r>
                        <a:rPr lang="ko-KR" altLang="en-US" sz="900" b="0" kern="100" dirty="0" err="1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입력시</a:t>
                      </a:r>
                      <a:r>
                        <a:rPr lang="ko-KR" altLang="en-US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에러 메시지 출력</a:t>
                      </a:r>
                      <a:r>
                        <a:rPr lang="en-US" altLang="ko-KR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  <a:r>
                        <a:rPr lang="ko-KR" altLang="en-US" sz="900" b="0" kern="100" dirty="0" err="1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이메일</a:t>
                      </a:r>
                      <a:r>
                        <a:rPr lang="ko-KR" altLang="en-US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형식에 </a:t>
                      </a:r>
                      <a:r>
                        <a:rPr lang="en-US" altLang="ko-KR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@ </a:t>
                      </a:r>
                      <a:r>
                        <a:rPr lang="ko-KR" altLang="en-US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와 </a:t>
                      </a:r>
                      <a:r>
                        <a:rPr lang="en-US" altLang="ko-KR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  <a:r>
                        <a:rPr lang="ko-KR" altLang="en-US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이 없는 경우 에러 메시지 출력</a:t>
                      </a:r>
                      <a:r>
                        <a:rPr lang="en-US" altLang="ko-KR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0" kern="100" dirty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화살표를 통해 </a:t>
                      </a:r>
                      <a:r>
                        <a:rPr lang="ko-KR" altLang="en-US" sz="900" b="1" kern="100" dirty="0" err="1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드롭박스</a:t>
                      </a: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시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군 해당 지역 선택한다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 받을 정확한 주소는 기입자가 입력하도록 한다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1511731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1453005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80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13995979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14642509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18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165237" y="3055695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453004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0763" y="301032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3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71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1515155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6BA142E-8D7B-4928-93F6-4077AB3A51F9}"/>
              </a:ext>
            </a:extLst>
          </p:cNvPr>
          <p:cNvCxnSpPr/>
          <p:nvPr/>
        </p:nvCxnSpPr>
        <p:spPr>
          <a:xfrm>
            <a:off x="218740" y="1844824"/>
            <a:ext cx="1703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65761D8-4DBB-4E90-B9A5-43896F698FBC}"/>
              </a:ext>
            </a:extLst>
          </p:cNvPr>
          <p:cNvGrpSpPr/>
          <p:nvPr/>
        </p:nvGrpSpPr>
        <p:grpSpPr>
          <a:xfrm>
            <a:off x="1475166" y="1840596"/>
            <a:ext cx="3582076" cy="746183"/>
            <a:chOff x="1475166" y="3862549"/>
            <a:chExt cx="3582076" cy="74618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F7C39FC-D318-4726-9C90-EDD0FD65AB1E}"/>
                </a:ext>
              </a:extLst>
            </p:cNvPr>
            <p:cNvSpPr txBox="1"/>
            <p:nvPr/>
          </p:nvSpPr>
          <p:spPr>
            <a:xfrm>
              <a:off x="1475166" y="3862549"/>
              <a:ext cx="27577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공백 없이 실명만 입력해주세요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2B565CC-B1B3-41A8-B0A9-A23B11E70B7F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공백 없이 실명 입력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42EA6381-E888-4F62-8D69-3FCE9DD808B3}"/>
              </a:ext>
            </a:extLst>
          </p:cNvPr>
          <p:cNvGrpSpPr/>
          <p:nvPr/>
        </p:nvGrpSpPr>
        <p:grpSpPr>
          <a:xfrm>
            <a:off x="1475166" y="2713284"/>
            <a:ext cx="3582076" cy="746183"/>
            <a:chOff x="1475166" y="3862549"/>
            <a:chExt cx="3582076" cy="746183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E72A14C-C74D-46F9-8185-3732AC72A065}"/>
                </a:ext>
              </a:extLst>
            </p:cNvPr>
            <p:cNvSpPr txBox="1"/>
            <p:nvPr/>
          </p:nvSpPr>
          <p:spPr>
            <a:xfrm>
              <a:off x="1475166" y="3862549"/>
              <a:ext cx="2541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핸드폰번호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숫자만 입력해주세요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99C9D28-7C00-4A61-82A9-8BF079A37880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(‘-’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없이 입력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54946DA0-7AAA-45F3-BA8B-D7847AA7089C}"/>
              </a:ext>
            </a:extLst>
          </p:cNvPr>
          <p:cNvGrpSpPr/>
          <p:nvPr/>
        </p:nvGrpSpPr>
        <p:grpSpPr>
          <a:xfrm>
            <a:off x="1475165" y="3585972"/>
            <a:ext cx="3582077" cy="746183"/>
            <a:chOff x="1475165" y="3862549"/>
            <a:chExt cx="3582077" cy="746183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EF6EE31-18CC-43F3-8AF9-E66467FDA23F}"/>
                </a:ext>
              </a:extLst>
            </p:cNvPr>
            <p:cNvSpPr txBox="1"/>
            <p:nvPr/>
          </p:nvSpPr>
          <p:spPr>
            <a:xfrm>
              <a:off x="1475165" y="3862549"/>
              <a:ext cx="3232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 형식이 올바르지 않습니다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E712126-3070-4996-AAC3-B00B405E6586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 형식에 맞춰 입력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C92D0E09-C4F8-4E5F-AB9B-B7B323108645}"/>
              </a:ext>
            </a:extLst>
          </p:cNvPr>
          <p:cNvGrpSpPr/>
          <p:nvPr/>
        </p:nvGrpSpPr>
        <p:grpSpPr>
          <a:xfrm>
            <a:off x="1475167" y="4496845"/>
            <a:ext cx="3582075" cy="746183"/>
            <a:chOff x="1475166" y="3862549"/>
            <a:chExt cx="3582075" cy="74618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3A75CE-8E31-4146-A360-C204C8BF71D4}"/>
                </a:ext>
              </a:extLst>
            </p:cNvPr>
            <p:cNvSpPr txBox="1"/>
            <p:nvPr/>
          </p:nvSpPr>
          <p:spPr>
            <a:xfrm>
              <a:off x="1475166" y="3862549"/>
              <a:ext cx="1989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우편번호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AF0630C-91C5-4C6B-A889-8FB4CD650D9D}"/>
                </a:ext>
              </a:extLst>
            </p:cNvPr>
            <p:cNvSpPr/>
            <p:nvPr/>
          </p:nvSpPr>
          <p:spPr>
            <a:xfrm>
              <a:off x="1475166" y="4139004"/>
              <a:ext cx="2243846" cy="469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1B29901-B9A0-458A-B692-C4162AD6D570}"/>
                </a:ext>
              </a:extLst>
            </p:cNvPr>
            <p:cNvSpPr/>
            <p:nvPr/>
          </p:nvSpPr>
          <p:spPr>
            <a:xfrm>
              <a:off x="3865132" y="4139004"/>
              <a:ext cx="1192109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검색하기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4F4DA509-2B8E-44F5-927C-98FDFB7E422F}"/>
              </a:ext>
            </a:extLst>
          </p:cNvPr>
          <p:cNvGrpSpPr/>
          <p:nvPr/>
        </p:nvGrpSpPr>
        <p:grpSpPr>
          <a:xfrm>
            <a:off x="1475165" y="5331348"/>
            <a:ext cx="3582077" cy="1330918"/>
            <a:chOff x="1475165" y="3862549"/>
            <a:chExt cx="3582077" cy="1330918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C39C28D-3D6F-4FF2-A9A6-A6AC42E6D7AD}"/>
                </a:ext>
              </a:extLst>
            </p:cNvPr>
            <p:cNvSpPr txBox="1"/>
            <p:nvPr/>
          </p:nvSpPr>
          <p:spPr>
            <a:xfrm>
              <a:off x="1475165" y="3862549"/>
              <a:ext cx="23899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상세주소를 입력해주세요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142F112-D005-4898-A7C9-B72778F2ACC7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F18089F1-2C6F-4F57-9D10-C1BCE2CD6C07}"/>
                </a:ext>
              </a:extLst>
            </p:cNvPr>
            <p:cNvSpPr/>
            <p:nvPr/>
          </p:nvSpPr>
          <p:spPr>
            <a:xfrm>
              <a:off x="1475166" y="4723739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상세주소 입력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E33738F-8E21-4684-9D45-3189D6731BC9}"/>
              </a:ext>
            </a:extLst>
          </p:cNvPr>
          <p:cNvSpPr txBox="1"/>
          <p:nvPr/>
        </p:nvSpPr>
        <p:spPr>
          <a:xfrm>
            <a:off x="5977505" y="1563597"/>
            <a:ext cx="92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필수항목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475165" y="2136023"/>
            <a:ext cx="3582077" cy="45075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203" y="2033631"/>
            <a:ext cx="244029" cy="21953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018" y="2930062"/>
            <a:ext cx="244029" cy="21953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5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018" y="3752661"/>
            <a:ext cx="244029" cy="21953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AF0630C-91C5-4C6B-A889-8FB4CD650D9D}"/>
              </a:ext>
            </a:extLst>
          </p:cNvPr>
          <p:cNvSpPr/>
          <p:nvPr/>
        </p:nvSpPr>
        <p:spPr>
          <a:xfrm>
            <a:off x="1363018" y="1628138"/>
            <a:ext cx="4693585" cy="391064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AF0630C-91C5-4C6B-A889-8FB4CD650D9D}"/>
              </a:ext>
            </a:extLst>
          </p:cNvPr>
          <p:cNvSpPr/>
          <p:nvPr/>
        </p:nvSpPr>
        <p:spPr>
          <a:xfrm>
            <a:off x="1709838" y="2138652"/>
            <a:ext cx="2243846" cy="452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군 구</a:t>
            </a:r>
          </a:p>
        </p:txBody>
      </p:sp>
      <p:sp>
        <p:nvSpPr>
          <p:cNvPr id="2" name="이등변 삼각형 1"/>
          <p:cNvSpPr/>
          <p:nvPr/>
        </p:nvSpPr>
        <p:spPr>
          <a:xfrm rot="10800000">
            <a:off x="3464341" y="2253162"/>
            <a:ext cx="400792" cy="2397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18089F1-2C6F-4F57-9D10-C1BCE2CD6C07}"/>
              </a:ext>
            </a:extLst>
          </p:cNvPr>
          <p:cNvSpPr/>
          <p:nvPr/>
        </p:nvSpPr>
        <p:spPr>
          <a:xfrm>
            <a:off x="1638232" y="4824744"/>
            <a:ext cx="3335121" cy="36218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상세주소 입력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18089F1-2C6F-4F57-9D10-C1BCE2CD6C07}"/>
              </a:ext>
            </a:extLst>
          </p:cNvPr>
          <p:cNvSpPr/>
          <p:nvPr/>
        </p:nvSpPr>
        <p:spPr>
          <a:xfrm>
            <a:off x="1607047" y="4415796"/>
            <a:ext cx="3776657" cy="362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배송받을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정확한 주소를 입력해주세요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18089F1-2C6F-4F57-9D10-C1BCE2CD6C07}"/>
              </a:ext>
            </a:extLst>
          </p:cNvPr>
          <p:cNvSpPr/>
          <p:nvPr/>
        </p:nvSpPr>
        <p:spPr>
          <a:xfrm>
            <a:off x="5259138" y="4824744"/>
            <a:ext cx="570079" cy="377374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18089F1-2C6F-4F57-9D10-C1BCE2CD6C07}"/>
              </a:ext>
            </a:extLst>
          </p:cNvPr>
          <p:cNvSpPr/>
          <p:nvPr/>
        </p:nvSpPr>
        <p:spPr>
          <a:xfrm>
            <a:off x="1661814" y="2944116"/>
            <a:ext cx="3358277" cy="118141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우편번호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강북 비트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우편번호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강남 비트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우편번호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강서 비트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우편번호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비트 비트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AF0630C-91C5-4C6B-A889-8FB4CD650D9D}"/>
              </a:ext>
            </a:extLst>
          </p:cNvPr>
          <p:cNvSpPr/>
          <p:nvPr/>
        </p:nvSpPr>
        <p:spPr>
          <a:xfrm>
            <a:off x="4072112" y="2143396"/>
            <a:ext cx="1743070" cy="4433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</a:t>
            </a: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</a:t>
            </a: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읍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18089F1-2C6F-4F57-9D10-C1BCE2CD6C07}"/>
              </a:ext>
            </a:extLst>
          </p:cNvPr>
          <p:cNvSpPr/>
          <p:nvPr/>
        </p:nvSpPr>
        <p:spPr>
          <a:xfrm>
            <a:off x="4718011" y="2946875"/>
            <a:ext cx="289667" cy="115041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18089F1-2C6F-4F57-9D10-C1BCE2CD6C07}"/>
              </a:ext>
            </a:extLst>
          </p:cNvPr>
          <p:cNvSpPr/>
          <p:nvPr/>
        </p:nvSpPr>
        <p:spPr>
          <a:xfrm>
            <a:off x="4725553" y="3583460"/>
            <a:ext cx="289667" cy="37737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18089F1-2C6F-4F57-9D10-C1BCE2CD6C07}"/>
              </a:ext>
            </a:extLst>
          </p:cNvPr>
          <p:cNvSpPr/>
          <p:nvPr/>
        </p:nvSpPr>
        <p:spPr>
          <a:xfrm>
            <a:off x="1607047" y="1718797"/>
            <a:ext cx="3776657" cy="362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우편주소 선택 후 상세주소를 입력해주세요</a:t>
            </a: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674498" y="2143396"/>
            <a:ext cx="2268313" cy="43774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024" y="2131999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614749" y="4835029"/>
            <a:ext cx="3392929" cy="35190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023" y="4718768"/>
            <a:ext cx="146725" cy="116261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7" name="이등변 삼각형 86"/>
          <p:cNvSpPr/>
          <p:nvPr/>
        </p:nvSpPr>
        <p:spPr>
          <a:xfrm rot="10800000">
            <a:off x="5343781" y="2285695"/>
            <a:ext cx="400792" cy="2397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22455"/>
      </p:ext>
    </p:extLst>
  </p:cSld>
  <p:clrMapOvr>
    <a:masterClrMapping/>
  </p:clrMapOvr>
</p:sld>
</file>

<file path=ppt/theme/theme1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39165</TotalTime>
  <Words>3364</Words>
  <Application>Microsoft Office PowerPoint</Application>
  <PresentationFormat>A4 용지(210x297mm)</PresentationFormat>
  <Paragraphs>1129</Paragraphs>
  <Slides>26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Arial Unicode MS</vt:lpstr>
      <vt:lpstr>굴림</vt:lpstr>
      <vt:lpstr>돋움</vt:lpstr>
      <vt:lpstr>맑은 고딕</vt:lpstr>
      <vt:lpstr>산돌고딕 M</vt:lpstr>
      <vt:lpstr>Arial</vt:lpstr>
      <vt:lpstr>2_기본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likesonagy</dc:creator>
  <cp:lastModifiedBy>user</cp:lastModifiedBy>
  <cp:revision>5319</cp:revision>
  <cp:lastPrinted>2018-08-22T04:45:35Z</cp:lastPrinted>
  <dcterms:created xsi:type="dcterms:W3CDTF">2008-09-10T03:44:25Z</dcterms:created>
  <dcterms:modified xsi:type="dcterms:W3CDTF">2020-03-09T07:28:57Z</dcterms:modified>
</cp:coreProperties>
</file>