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handoutMasterIdLst>
    <p:handoutMasterId r:id="rId7"/>
  </p:handoutMasterIdLst>
  <p:sldIdLst>
    <p:sldId id="479" r:id="rId2"/>
    <p:sldId id="798" r:id="rId3"/>
    <p:sldId id="785" r:id="rId4"/>
    <p:sldId id="1858" r:id="rId5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60722A03-F6CF-44F2-8E25-A83D2C72132D}">
          <p14:sldIdLst>
            <p14:sldId id="479"/>
            <p14:sldId id="798"/>
            <p14:sldId id="785"/>
            <p14:sldId id="18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70C0"/>
    <a:srgbClr val="C1D7F1"/>
    <a:srgbClr val="EAEAEA"/>
    <a:srgbClr val="CCECFF"/>
    <a:srgbClr val="FF3300"/>
    <a:srgbClr val="FF9900"/>
    <a:srgbClr val="FFFF99"/>
    <a:srgbClr val="FFFF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3BE64-FE5B-4049-9ED6-FFA0F3D94B44}" v="45" dt="2020-02-29T06:19:11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6370" autoAdjust="0"/>
  </p:normalViewPr>
  <p:slideViewPr>
    <p:cSldViewPr>
      <p:cViewPr varScale="1">
        <p:scale>
          <a:sx n="115" d="100"/>
          <a:sy n="115" d="100"/>
        </p:scale>
        <p:origin x="1272" y="108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INKYU" userId="f710313d992639fb" providerId="LiveId" clId="{69E3BE64-FE5B-4049-9ED6-FFA0F3D94B44}"/>
    <pc:docChg chg="custSel delSld modSld modMainMaster delSection modSection">
      <pc:chgData name="LEE JINKYU" userId="f710313d992639fb" providerId="LiveId" clId="{69E3BE64-FE5B-4049-9ED6-FFA0F3D94B44}" dt="2020-02-29T06:19:17.733" v="534" actId="17846"/>
      <pc:docMkLst>
        <pc:docMk/>
      </pc:docMkLst>
      <pc:sldChg chg="addSp delSp modSp">
        <pc:chgData name="LEE JINKYU" userId="f710313d992639fb" providerId="LiveId" clId="{69E3BE64-FE5B-4049-9ED6-FFA0F3D94B44}" dt="2020-02-29T06:13:04.918" v="294" actId="1076"/>
        <pc:sldMkLst>
          <pc:docMk/>
          <pc:sldMk cId="2721678883" sldId="479"/>
        </pc:sldMkLst>
        <pc:spChg chg="mod">
          <ac:chgData name="LEE JINKYU" userId="f710313d992639fb" providerId="LiveId" clId="{69E3BE64-FE5B-4049-9ED6-FFA0F3D94B44}" dt="2020-02-29T06:11:11.722" v="240" actId="20577"/>
          <ac:spMkLst>
            <pc:docMk/>
            <pc:sldMk cId="2721678883" sldId="479"/>
            <ac:spMk id="6" creationId="{00000000-0000-0000-0000-000000000000}"/>
          </ac:spMkLst>
        </pc:spChg>
        <pc:graphicFrameChg chg="mod modGraphic">
          <ac:chgData name="LEE JINKYU" userId="f710313d992639fb" providerId="LiveId" clId="{69E3BE64-FE5B-4049-9ED6-FFA0F3D94B44}" dt="2020-02-29T06:13:04.918" v="294" actId="1076"/>
          <ac:graphicFrameMkLst>
            <pc:docMk/>
            <pc:sldMk cId="2721678883" sldId="479"/>
            <ac:graphicFrameMk id="9" creationId="{00000000-0000-0000-0000-000000000000}"/>
          </ac:graphicFrameMkLst>
        </pc:graphicFrameChg>
        <pc:graphicFrameChg chg="mod modGraphic">
          <ac:chgData name="LEE JINKYU" userId="f710313d992639fb" providerId="LiveId" clId="{69E3BE64-FE5B-4049-9ED6-FFA0F3D94B44}" dt="2020-02-29T06:11:05.411" v="220"/>
          <ac:graphicFrameMkLst>
            <pc:docMk/>
            <pc:sldMk cId="2721678883" sldId="479"/>
            <ac:graphicFrameMk id="11" creationId="{00000000-0000-0000-0000-000000000000}"/>
          </ac:graphicFrameMkLst>
        </pc:graphicFrameChg>
        <pc:picChg chg="del">
          <ac:chgData name="LEE JINKYU" userId="f710313d992639fb" providerId="LiveId" clId="{69E3BE64-FE5B-4049-9ED6-FFA0F3D94B44}" dt="2020-02-29T06:12:33.047" v="289" actId="478"/>
          <ac:picMkLst>
            <pc:docMk/>
            <pc:sldMk cId="2721678883" sldId="479"/>
            <ac:picMk id="3" creationId="{9833675A-00FB-4400-80F7-B6C4772A9755}"/>
          </ac:picMkLst>
        </pc:picChg>
        <pc:picChg chg="del">
          <ac:chgData name="LEE JINKYU" userId="f710313d992639fb" providerId="LiveId" clId="{69E3BE64-FE5B-4049-9ED6-FFA0F3D94B44}" dt="2020-02-29T06:12:33.962" v="291" actId="478"/>
          <ac:picMkLst>
            <pc:docMk/>
            <pc:sldMk cId="2721678883" sldId="479"/>
            <ac:picMk id="5" creationId="{80E1F717-B0AB-42AF-9EF0-0B89B2B7C4DA}"/>
          </ac:picMkLst>
        </pc:picChg>
        <pc:picChg chg="del">
          <ac:chgData name="LEE JINKYU" userId="f710313d992639fb" providerId="LiveId" clId="{69E3BE64-FE5B-4049-9ED6-FFA0F3D94B44}" dt="2020-02-29T06:12:33.542" v="290" actId="478"/>
          <ac:picMkLst>
            <pc:docMk/>
            <pc:sldMk cId="2721678883" sldId="479"/>
            <ac:picMk id="10" creationId="{00000000-0000-0000-0000-000000000000}"/>
          </ac:picMkLst>
        </pc:picChg>
        <pc:picChg chg="add mod">
          <ac:chgData name="LEE JINKYU" userId="f710313d992639fb" providerId="LiveId" clId="{69E3BE64-FE5B-4049-9ED6-FFA0F3D94B44}" dt="2020-02-29T06:13:00.842" v="293" actId="1076"/>
          <ac:picMkLst>
            <pc:docMk/>
            <pc:sldMk cId="2721678883" sldId="479"/>
            <ac:picMk id="1026" creationId="{40FC3186-F443-4BD5-AB8C-76C78FBF5326}"/>
          </ac:picMkLst>
        </pc:picChg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65351260" sldId="55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37590186" sldId="55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24446801" sldId="56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70195846" sldId="58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27405518" sldId="59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38741648" sldId="61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68475196" sldId="61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985187167" sldId="63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27666896" sldId="63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79361560" sldId="64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02650457" sldId="65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38340635" sldId="65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53267880" sldId="65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14085498" sldId="66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87700977" sldId="66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15046252" sldId="73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21256389" sldId="74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9257276" sldId="74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08634235" sldId="75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754243468" sldId="75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88039529" sldId="75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28558238" sldId="75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71413041" sldId="75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63118153" sldId="75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78506242" sldId="784"/>
        </pc:sldMkLst>
      </pc:sldChg>
      <pc:sldChg chg="delSp modSp">
        <pc:chgData name="LEE JINKYU" userId="f710313d992639fb" providerId="LiveId" clId="{69E3BE64-FE5B-4049-9ED6-FFA0F3D94B44}" dt="2020-02-29T06:16:55.662" v="500"/>
        <pc:sldMkLst>
          <pc:docMk/>
          <pc:sldMk cId="2038632659" sldId="785"/>
        </pc:sldMkLst>
        <pc:graphicFrameChg chg="modGraphic">
          <ac:chgData name="LEE JINKYU" userId="f710313d992639fb" providerId="LiveId" clId="{69E3BE64-FE5B-4049-9ED6-FFA0F3D94B44}" dt="2020-02-29T06:15:47.988" v="482" actId="20577"/>
          <ac:graphicFrameMkLst>
            <pc:docMk/>
            <pc:sldMk cId="2038632659" sldId="785"/>
            <ac:graphicFrameMk id="27" creationId="{C4186309-4BAE-4B2C-9CCD-032D5DBE175E}"/>
          </ac:graphicFrameMkLst>
        </pc:graphicFrameChg>
        <pc:graphicFrameChg chg="mod modGraphic">
          <ac:chgData name="LEE JINKYU" userId="f710313d992639fb" providerId="LiveId" clId="{69E3BE64-FE5B-4049-9ED6-FFA0F3D94B44}" dt="2020-02-29T06:16:55.662" v="500"/>
          <ac:graphicFrameMkLst>
            <pc:docMk/>
            <pc:sldMk cId="2038632659" sldId="785"/>
            <ac:graphicFrameMk id="28" creationId="{9E83B13C-465F-4C1B-8927-387A13D1D00C}"/>
          </ac:graphicFrameMkLst>
        </pc:graphicFrameChg>
        <pc:picChg chg="del">
          <ac:chgData name="LEE JINKYU" userId="f710313d992639fb" providerId="LiveId" clId="{69E3BE64-FE5B-4049-9ED6-FFA0F3D94B44}" dt="2020-02-29T06:15:18.570" v="466" actId="478"/>
          <ac:picMkLst>
            <pc:docMk/>
            <pc:sldMk cId="2038632659" sldId="785"/>
            <ac:picMk id="8" creationId="{22F32F11-A58D-4310-9586-F38DB3D6D84E}"/>
          </ac:picMkLst>
        </pc:picChg>
      </pc:sldChg>
      <pc:sldChg chg="del">
        <pc:chgData name="LEE JINKYU" userId="f710313d992639fb" providerId="LiveId" clId="{69E3BE64-FE5B-4049-9ED6-FFA0F3D94B44}" dt="2020-02-29T06:17:11.232" v="501" actId="47"/>
        <pc:sldMkLst>
          <pc:docMk/>
          <pc:sldMk cId="496042171" sldId="78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61758431" sldId="78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85227592" sldId="7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90271036" sldId="79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988197607" sldId="79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651596204" sldId="79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0741776" sldId="795"/>
        </pc:sldMkLst>
      </pc:sldChg>
      <pc:sldChg chg="del">
        <pc:chgData name="LEE JINKYU" userId="f710313d992639fb" providerId="LiveId" clId="{69E3BE64-FE5B-4049-9ED6-FFA0F3D94B44}" dt="2020-02-29T06:17:11.232" v="501" actId="47"/>
        <pc:sldMkLst>
          <pc:docMk/>
          <pc:sldMk cId="3893337027" sldId="796"/>
        </pc:sldMkLst>
      </pc:sldChg>
      <pc:sldChg chg="del">
        <pc:chgData name="LEE JINKYU" userId="f710313d992639fb" providerId="LiveId" clId="{69E3BE64-FE5B-4049-9ED6-FFA0F3D94B44}" dt="2020-02-29T06:17:11.232" v="501" actId="47"/>
        <pc:sldMkLst>
          <pc:docMk/>
          <pc:sldMk cId="735906909" sldId="797"/>
        </pc:sldMkLst>
      </pc:sldChg>
      <pc:sldChg chg="modSp">
        <pc:chgData name="LEE JINKYU" userId="f710313d992639fb" providerId="LiveId" clId="{69E3BE64-FE5B-4049-9ED6-FFA0F3D94B44}" dt="2020-02-29T06:19:11.600" v="533"/>
        <pc:sldMkLst>
          <pc:docMk/>
          <pc:sldMk cId="4268434311" sldId="798"/>
        </pc:sldMkLst>
        <pc:spChg chg="mod">
          <ac:chgData name="LEE JINKYU" userId="f710313d992639fb" providerId="LiveId" clId="{69E3BE64-FE5B-4049-9ED6-FFA0F3D94B44}" dt="2020-02-29T06:19:11.600" v="533"/>
          <ac:spMkLst>
            <pc:docMk/>
            <pc:sldMk cId="4268434311" sldId="798"/>
            <ac:spMk id="2" creationId="{1F8E5BB3-A604-40EC-974F-78159C737564}"/>
          </ac:spMkLst>
        </pc:spChg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83092866" sldId="81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30134799" sldId="81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87277860" sldId="82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27642627" sldId="87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998015726" sldId="87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05522045" sldId="87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75655419" sldId="87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89809618" sldId="87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5698665" sldId="87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50170762" sldId="91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02538773" sldId="91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68878361" sldId="91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87912021" sldId="91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12240507" sldId="91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05893513" sldId="91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63731613" sldId="92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57622040" sldId="92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04811307" sldId="92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88535958" sldId="98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84330617" sldId="122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34363321" sldId="122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81179354" sldId="122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301651731" sldId="123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29624860" sldId="123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12484175" sldId="123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72336088" sldId="124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03615830" sldId="124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97168889" sldId="124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14808799" sldId="124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24260289" sldId="125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13046564" sldId="133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48182879" sldId="133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99333344" sldId="133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33387870" sldId="133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37554235" sldId="133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40724172" sldId="133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45008666" sldId="134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39367484" sldId="134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89484063" sldId="134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85097966" sldId="135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748313397" sldId="135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89843470" sldId="135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65096660" sldId="135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73962502" sldId="135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44232338" sldId="136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48826510" sldId="136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96561851" sldId="136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7153239" sldId="137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39557480" sldId="137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44567485" sldId="137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4512996" sldId="137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06911975" sldId="138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86922886" sldId="138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79643597" sldId="138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71933442" sldId="13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95837337" sldId="139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37785424" sldId="139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28981192" sldId="139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13229806" sldId="140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65096819" sldId="140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34234167" sldId="140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80189473" sldId="141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27359191" sldId="141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43968672" sldId="141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87993064" sldId="141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03749250" sldId="142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61612202" sldId="142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57222878" sldId="142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275083261" sldId="142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154118523" sldId="143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44197273" sldId="143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00247054" sldId="143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845631906" sldId="143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90590581" sldId="144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00538283" sldId="144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262822028" sldId="144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46944528" sldId="145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48893299" sldId="145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09378369" sldId="145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91128765" sldId="146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63752119" sldId="146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46087105" sldId="146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3620880" sldId="146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09914929" sldId="147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74520475" sldId="147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09753875" sldId="148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14970005" sldId="148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93801196" sldId="149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38408819" sldId="14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95636584" sldId="149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688726191" sldId="149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70246612" sldId="149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1359175" sldId="150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11322142" sldId="150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88163782" sldId="150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53267225" sldId="151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65268835" sldId="151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62335522" sldId="151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44261863" sldId="151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939746888" sldId="151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68881008" sldId="152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1085296" sldId="152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67755374" sldId="152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06577228" sldId="152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57192285" sldId="152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54176482" sldId="153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34579432" sldId="153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01860098" sldId="153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94345939" sldId="154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54134965" sldId="154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46370532" sldId="154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0511959" sldId="154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92662911" sldId="155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71676198" sldId="155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98776973" sldId="155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36327211" sldId="156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60765871" sldId="156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00906981" sldId="156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42139917" sldId="156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52549990" sldId="157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83750830" sldId="157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47434697" sldId="157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76745199" sldId="157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08814232" sldId="158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49192547" sldId="158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90097665" sldId="158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76157252" sldId="158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39476578" sldId="158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85810279" sldId="15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27548673" sldId="159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5542263" sldId="159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25058112" sldId="160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5140944" sldId="160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47399129" sldId="160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12329799" sldId="160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58989818" sldId="161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27169002" sldId="161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08998090" sldId="161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14506867" sldId="167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88035087" sldId="167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62414926" sldId="167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42262627" sldId="167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382459150" sldId="167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30463408" sldId="167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805462342" sldId="167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43591400" sldId="168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87826589" sldId="168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47189734" sldId="168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83163710" sldId="168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4638409" sldId="168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27341921" sldId="168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08368119" sldId="1686"/>
        </pc:sldMkLst>
      </pc:sldChg>
      <pc:sldChg chg="del">
        <pc:chgData name="LEE JINKYU" userId="f710313d992639fb" providerId="LiveId" clId="{69E3BE64-FE5B-4049-9ED6-FFA0F3D94B44}" dt="2020-02-29T06:17:11.232" v="501" actId="47"/>
        <pc:sldMkLst>
          <pc:docMk/>
          <pc:sldMk cId="365580882" sldId="168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43777837" sldId="169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66466213" sldId="170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964545932" sldId="177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80731372" sldId="177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720192529" sldId="177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73035800" sldId="177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46491891" sldId="178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154055393" sldId="178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01514389" sldId="178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76389216" sldId="178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6767677" sldId="178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92152124" sldId="178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92415348" sldId="17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830574419" sldId="179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1042446" sldId="179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68989745" sldId="179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973040394" sldId="179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13418447" sldId="179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161245687" sldId="179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19307359" sldId="180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20089431" sldId="180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63766090" sldId="181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386828954" sldId="181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85803244" sldId="181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27415690" sldId="181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32718857" sldId="182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41863505" sldId="183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34916997" sldId="183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01914648" sldId="183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28795547" sldId="184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84150711" sldId="184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61745637" sldId="184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00801169" sldId="185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19095065" sldId="1852"/>
        </pc:sldMkLst>
      </pc:sldChg>
      <pc:sldChg chg="addSp delSp">
        <pc:chgData name="LEE JINKYU" userId="f710313d992639fb" providerId="LiveId" clId="{69E3BE64-FE5B-4049-9ED6-FFA0F3D94B44}" dt="2020-02-29T06:16:15.452" v="486"/>
        <pc:sldMkLst>
          <pc:docMk/>
          <pc:sldMk cId="3905510282" sldId="1858"/>
        </pc:sldMkLst>
        <pc:graphicFrameChg chg="del">
          <ac:chgData name="LEE JINKYU" userId="f710313d992639fb" providerId="LiveId" clId="{69E3BE64-FE5B-4049-9ED6-FFA0F3D94B44}" dt="2020-02-29T06:16:15.295" v="485" actId="478"/>
          <ac:graphicFrameMkLst>
            <pc:docMk/>
            <pc:sldMk cId="3905510282" sldId="1858"/>
            <ac:graphicFrameMk id="7" creationId="{C4186309-4BAE-4B2C-9CCD-032D5DBE175E}"/>
          </ac:graphicFrameMkLst>
        </pc:graphicFrameChg>
        <pc:graphicFrameChg chg="add">
          <ac:chgData name="LEE JINKYU" userId="f710313d992639fb" providerId="LiveId" clId="{69E3BE64-FE5B-4049-9ED6-FFA0F3D94B44}" dt="2020-02-29T06:16:15.452" v="486"/>
          <ac:graphicFrameMkLst>
            <pc:docMk/>
            <pc:sldMk cId="3905510282" sldId="1858"/>
            <ac:graphicFrameMk id="8" creationId="{445EE184-049D-4DBA-ADEC-025D38399F0A}"/>
          </ac:graphicFrameMkLst>
        </pc:graphicFrameChg>
      </pc:sldChg>
      <pc:sldChg chg="del">
        <pc:chgData name="LEE JINKYU" userId="f710313d992639fb" providerId="LiveId" clId="{69E3BE64-FE5B-4049-9ED6-FFA0F3D94B44}" dt="2020-02-29T06:17:11.232" v="501" actId="47"/>
        <pc:sldMkLst>
          <pc:docMk/>
          <pc:sldMk cId="875827900" sldId="185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33262516" sldId="186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875545602" sldId="186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08355455" sldId="1864"/>
        </pc:sldMkLst>
      </pc:sldChg>
      <pc:sldChg chg="del">
        <pc:chgData name="LEE JINKYU" userId="f710313d992639fb" providerId="LiveId" clId="{69E3BE64-FE5B-4049-9ED6-FFA0F3D94B44}" dt="2020-02-29T06:17:11.232" v="501" actId="47"/>
        <pc:sldMkLst>
          <pc:docMk/>
          <pc:sldMk cId="898528310" sldId="186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55185368" sldId="186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3875934" sldId="186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05235346" sldId="186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714690190" sldId="186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0815958" sldId="187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6703524" sldId="187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32083191" sldId="187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78354159" sldId="187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166664550" sldId="187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281968265" sldId="187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806577067" sldId="187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3817148" sldId="187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72924007" sldId="187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17125849" sldId="188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74869844" sldId="188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19754484" sldId="188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39078331" sldId="188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61541937" sldId="188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93437151" sldId="188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2942047" sldId="188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50839399" sldId="188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8336932" sldId="189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201064243" sldId="18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91682381" sldId="189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96590435" sldId="189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14237137" sldId="189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23906590" sldId="189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45695516" sldId="189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29443687" sldId="189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82864047" sldId="189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586540311" sldId="190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54241159" sldId="190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94044331" sldId="190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10583576" sldId="190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65927138" sldId="190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247325258" sldId="190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46183648" sldId="190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880038506" sldId="190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107523321" sldId="190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757281185" sldId="190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88009675" sldId="191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62718869" sldId="191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67093862" sldId="191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59844560" sldId="191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92928574" sldId="191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0637876" sldId="191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213600848" sldId="191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99916662" sldId="191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36382514" sldId="191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54723405" sldId="191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75843147" sldId="192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98925752" sldId="192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60315806" sldId="192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47359389" sldId="192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792095386" sldId="192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42918195" sldId="192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96025479" sldId="192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946473509" sldId="192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72735637" sldId="192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01553296" sldId="192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925968806" sldId="193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95644760" sldId="193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57511073" sldId="193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628891344" sldId="193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75339236" sldId="193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378978561" sldId="193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24446530" sldId="193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630233142" sldId="193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27303810" sldId="193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574300753" sldId="193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46805120" sldId="194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06150746" sldId="194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287500536" sldId="194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50945915" sldId="194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83711671" sldId="194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48554337" sldId="194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26709586" sldId="194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56826892" sldId="194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62423881" sldId="195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364895044" sldId="195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22640661" sldId="195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154527549" sldId="195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21603804" sldId="195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22503548" sldId="195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94552128" sldId="195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95354703" sldId="195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87192288" sldId="195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96451833" sldId="195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514086933" sldId="196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77169103" sldId="196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78007684" sldId="196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20787164" sldId="196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130454287" sldId="196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73765768" sldId="196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18695779" sldId="196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54370820" sldId="196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720735319" sldId="196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33929755" sldId="197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838424549" sldId="197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78163014" sldId="197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9143013" sldId="197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864688626" sldId="197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227243147" sldId="197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56991971" sldId="197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651728582" sldId="197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69273995" sldId="197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043324496" sldId="198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845674952" sldId="198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385983994" sldId="198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432944886" sldId="198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96057078" sldId="198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08959233" sldId="198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007548174" sldId="198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52178867" sldId="1988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499012176" sldId="1989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5314887" sldId="1990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6863646" sldId="1991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4063870537" sldId="1992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2400930393" sldId="1993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778743994" sldId="1994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1145443972" sldId="1995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191532966" sldId="1996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349571622" sldId="1997"/>
        </pc:sldMkLst>
      </pc:sldChg>
      <pc:sldChg chg="del">
        <pc:chgData name="LEE JINKYU" userId="f710313d992639fb" providerId="LiveId" clId="{69E3BE64-FE5B-4049-9ED6-FFA0F3D94B44}" dt="2020-02-29T06:17:51.759" v="502" actId="47"/>
        <pc:sldMkLst>
          <pc:docMk/>
          <pc:sldMk cId="3918577734" sldId="1998"/>
        </pc:sldMkLst>
      </pc:sldChg>
      <pc:sldMasterChg chg="modSldLayout">
        <pc:chgData name="LEE JINKYU" userId="f710313d992639fb" providerId="LiveId" clId="{69E3BE64-FE5B-4049-9ED6-FFA0F3D94B44}" dt="2020-02-29T06:14:39.669" v="464"/>
        <pc:sldMasterMkLst>
          <pc:docMk/>
          <pc:sldMasterMk cId="0" sldId="2147483685"/>
        </pc:sldMasterMkLst>
        <pc:sldLayoutChg chg="modSp">
          <pc:chgData name="LEE JINKYU" userId="f710313d992639fb" providerId="LiveId" clId="{69E3BE64-FE5B-4049-9ED6-FFA0F3D94B44}" dt="2020-02-29T06:14:35.222" v="449"/>
          <pc:sldLayoutMkLst>
            <pc:docMk/>
            <pc:sldMasterMk cId="0" sldId="2147483685"/>
            <pc:sldLayoutMk cId="2519789705" sldId="2147483730"/>
          </pc:sldLayoutMkLst>
          <pc:spChg chg="mod">
            <ac:chgData name="LEE JINKYU" userId="f710313d992639fb" providerId="LiveId" clId="{69E3BE64-FE5B-4049-9ED6-FFA0F3D94B44}" dt="2020-02-29T06:14:18.622" v="433"/>
            <ac:spMkLst>
              <pc:docMk/>
              <pc:sldMasterMk cId="0" sldId="2147483685"/>
              <pc:sldLayoutMk cId="2519789705" sldId="2147483730"/>
              <ac:spMk id="5" creationId="{00000000-0000-0000-0000-000000000000}"/>
            </ac:spMkLst>
          </pc:spChg>
          <pc:spChg chg="mod">
            <ac:chgData name="LEE JINKYU" userId="f710313d992639fb" providerId="LiveId" clId="{69E3BE64-FE5B-4049-9ED6-FFA0F3D94B44}" dt="2020-02-29T06:14:35.222" v="449"/>
            <ac:spMkLst>
              <pc:docMk/>
              <pc:sldMasterMk cId="0" sldId="2147483685"/>
              <pc:sldLayoutMk cId="2519789705" sldId="2147483730"/>
              <ac:spMk id="6" creationId="{00000000-0000-0000-0000-000000000000}"/>
            </ac:spMkLst>
          </pc:spChg>
        </pc:sldLayoutChg>
        <pc:sldLayoutChg chg="addSp delSp modSp">
          <pc:chgData name="LEE JINKYU" userId="f710313d992639fb" providerId="LiveId" clId="{69E3BE64-FE5B-4049-9ED6-FFA0F3D94B44}" dt="2020-02-29T06:14:09.199" v="410"/>
          <pc:sldLayoutMkLst>
            <pc:docMk/>
            <pc:sldMasterMk cId="0" sldId="2147483685"/>
            <pc:sldLayoutMk cId="2652353508" sldId="2147483731"/>
          </pc:sldLayoutMkLst>
          <pc:spChg chg="mod">
            <ac:chgData name="LEE JINKYU" userId="f710313d992639fb" providerId="LiveId" clId="{69E3BE64-FE5B-4049-9ED6-FFA0F3D94B44}" dt="2020-02-29T06:14:09.199" v="410"/>
            <ac:spMkLst>
              <pc:docMk/>
              <pc:sldMasterMk cId="0" sldId="2147483685"/>
              <pc:sldLayoutMk cId="2652353508" sldId="2147483731"/>
              <ac:spMk id="5" creationId="{00000000-0000-0000-0000-000000000000}"/>
            </ac:spMkLst>
          </pc:spChg>
          <pc:spChg chg="mod">
            <ac:chgData name="LEE JINKYU" userId="f710313d992639fb" providerId="LiveId" clId="{69E3BE64-FE5B-4049-9ED6-FFA0F3D94B44}" dt="2020-02-29T06:13:42.718" v="346"/>
            <ac:spMkLst>
              <pc:docMk/>
              <pc:sldMasterMk cId="0" sldId="2147483685"/>
              <pc:sldLayoutMk cId="2652353508" sldId="2147483731"/>
              <ac:spMk id="14" creationId="{ED807161-6EE1-47BF-A5F7-23D3CCFAB8CB}"/>
            </ac:spMkLst>
          </pc:spChg>
          <pc:picChg chg="add">
            <ac:chgData name="LEE JINKYU" userId="f710313d992639fb" providerId="LiveId" clId="{69E3BE64-FE5B-4049-9ED6-FFA0F3D94B44}" dt="2020-02-29T06:13:25.481" v="296"/>
            <ac:picMkLst>
              <pc:docMk/>
              <pc:sldMasterMk cId="0" sldId="2147483685"/>
              <pc:sldLayoutMk cId="2652353508" sldId="2147483731"/>
              <ac:picMk id="8" creationId="{9A037BA4-0B94-4017-8C9E-F464D1D61FC2}"/>
            </ac:picMkLst>
          </pc:picChg>
          <pc:picChg chg="del">
            <ac:chgData name="LEE JINKYU" userId="f710313d992639fb" providerId="LiveId" clId="{69E3BE64-FE5B-4049-9ED6-FFA0F3D94B44}" dt="2020-02-29T06:13:25.250" v="295" actId="478"/>
            <ac:picMkLst>
              <pc:docMk/>
              <pc:sldMasterMk cId="0" sldId="2147483685"/>
              <pc:sldLayoutMk cId="2652353508" sldId="2147483731"/>
              <ac:picMk id="10" creationId="{0E3FACF2-B966-424D-831A-D8699B825D17}"/>
            </ac:picMkLst>
          </pc:picChg>
          <pc:picChg chg="del">
            <ac:chgData name="LEE JINKYU" userId="f710313d992639fb" providerId="LiveId" clId="{69E3BE64-FE5B-4049-9ED6-FFA0F3D94B44}" dt="2020-02-29T06:13:25.250" v="295" actId="478"/>
            <ac:picMkLst>
              <pc:docMk/>
              <pc:sldMasterMk cId="0" sldId="2147483685"/>
              <pc:sldLayoutMk cId="2652353508" sldId="2147483731"/>
              <ac:picMk id="11" creationId="{ADEEEF41-B3DF-4924-9F11-D1F8ABC9C170}"/>
            </ac:picMkLst>
          </pc:picChg>
          <pc:picChg chg="del">
            <ac:chgData name="LEE JINKYU" userId="f710313d992639fb" providerId="LiveId" clId="{69E3BE64-FE5B-4049-9ED6-FFA0F3D94B44}" dt="2020-02-29T06:13:25.250" v="295" actId="478"/>
            <ac:picMkLst>
              <pc:docMk/>
              <pc:sldMasterMk cId="0" sldId="2147483685"/>
              <pc:sldLayoutMk cId="2652353508" sldId="2147483731"/>
              <ac:picMk id="12" creationId="{3E53F8D4-283E-4DAA-9E7E-C0B7D1519821}"/>
            </ac:picMkLst>
          </pc:picChg>
        </pc:sldLayoutChg>
        <pc:sldLayoutChg chg="modSp">
          <pc:chgData name="LEE JINKYU" userId="f710313d992639fb" providerId="LiveId" clId="{69E3BE64-FE5B-4049-9ED6-FFA0F3D94B44}" dt="2020-02-29T06:14:39.669" v="464"/>
          <pc:sldLayoutMkLst>
            <pc:docMk/>
            <pc:sldMasterMk cId="0" sldId="2147483685"/>
            <pc:sldLayoutMk cId="291757877" sldId="2147483733"/>
          </pc:sldLayoutMkLst>
          <pc:spChg chg="mod">
            <ac:chgData name="LEE JINKYU" userId="f710313d992639fb" providerId="LiveId" clId="{69E3BE64-FE5B-4049-9ED6-FFA0F3D94B44}" dt="2020-02-29T06:14:30.984" v="434"/>
            <ac:spMkLst>
              <pc:docMk/>
              <pc:sldMasterMk cId="0" sldId="2147483685"/>
              <pc:sldLayoutMk cId="291757877" sldId="2147483733"/>
              <ac:spMk id="4" creationId="{D938D7CA-69EF-411D-85D9-4FB90447459D}"/>
            </ac:spMkLst>
          </pc:spChg>
          <pc:spChg chg="mod">
            <ac:chgData name="LEE JINKYU" userId="f710313d992639fb" providerId="LiveId" clId="{69E3BE64-FE5B-4049-9ED6-FFA0F3D94B44}" dt="2020-02-29T06:14:39.669" v="464"/>
            <ac:spMkLst>
              <pc:docMk/>
              <pc:sldMasterMk cId="0" sldId="2147483685"/>
              <pc:sldLayoutMk cId="291757877" sldId="2147483733"/>
              <ac:spMk id="5" creationId="{2C03676C-3E62-4BD6-895F-EE7318BF0C2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2020-02-29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2020-02-29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8329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  <p:sldLayoutId id="2147483732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93397"/>
              </p:ext>
            </p:extLst>
          </p:nvPr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42911"/>
              </p:ext>
            </p:extLst>
          </p:nvPr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2019. 07. 04. – 2018. 12. 14.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67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spcBef>
                <a:spcPct val="20000"/>
              </a:spcBef>
            </a:pP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6843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0EC2D7-040A-4AFE-9A98-5646DE2BE201}"/>
              </a:ext>
            </a:extLst>
          </p:cNvPr>
          <p:cNvSpPr/>
          <p:nvPr/>
        </p:nvSpPr>
        <p:spPr>
          <a:xfrm>
            <a:off x="1712640" y="2420888"/>
            <a:ext cx="3816424" cy="2520280"/>
          </a:xfrm>
          <a:prstGeom prst="rect">
            <a:avLst/>
          </a:prstGeom>
          <a:solidFill>
            <a:schemeClr val="bg1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6084C-2937-4E60-BF60-FC5059665731}"/>
              </a:ext>
            </a:extLst>
          </p:cNvPr>
          <p:cNvSpPr/>
          <p:nvPr/>
        </p:nvSpPr>
        <p:spPr>
          <a:xfrm>
            <a:off x="2432720" y="3054264"/>
            <a:ext cx="237626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A5B9A-7636-4FD0-B74B-6890197EDE8F}"/>
              </a:ext>
            </a:extLst>
          </p:cNvPr>
          <p:cNvSpPr/>
          <p:nvPr/>
        </p:nvSpPr>
        <p:spPr>
          <a:xfrm>
            <a:off x="2432720" y="3637676"/>
            <a:ext cx="237626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P.W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2D8448-3B9A-4ED7-89A3-E106474407BF}"/>
              </a:ext>
            </a:extLst>
          </p:cNvPr>
          <p:cNvSpPr/>
          <p:nvPr/>
        </p:nvSpPr>
        <p:spPr>
          <a:xfrm>
            <a:off x="2432720" y="4171242"/>
            <a:ext cx="2376264" cy="3600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7426D-778B-48F3-8870-7F9465415ACA}"/>
              </a:ext>
            </a:extLst>
          </p:cNvPr>
          <p:cNvSpPr txBox="1"/>
          <p:nvPr/>
        </p:nvSpPr>
        <p:spPr>
          <a:xfrm>
            <a:off x="2288704" y="4608437"/>
            <a:ext cx="10290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err="1"/>
              <a:t>아이디찾기</a:t>
            </a:r>
            <a:endParaRPr lang="ko-KR" alt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14A93-76CC-4727-8A87-DB13F41DE155}"/>
              </a:ext>
            </a:extLst>
          </p:cNvPr>
          <p:cNvSpPr txBox="1"/>
          <p:nvPr/>
        </p:nvSpPr>
        <p:spPr>
          <a:xfrm>
            <a:off x="3036455" y="4608437"/>
            <a:ext cx="1363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err="1"/>
              <a:t>비밀번호찾기</a:t>
            </a:r>
            <a:endParaRPr lang="ko-KR" alt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F4C22-A00F-4222-98FA-6F40AE3D05B2}"/>
              </a:ext>
            </a:extLst>
          </p:cNvPr>
          <p:cNvSpPr txBox="1"/>
          <p:nvPr/>
        </p:nvSpPr>
        <p:spPr>
          <a:xfrm>
            <a:off x="3835022" y="4608437"/>
            <a:ext cx="1363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CF7BDD-8DD3-476F-81B0-63659ABB90D6}"/>
              </a:ext>
            </a:extLst>
          </p:cNvPr>
          <p:cNvSpPr/>
          <p:nvPr/>
        </p:nvSpPr>
        <p:spPr>
          <a:xfrm>
            <a:off x="2388206" y="4136657"/>
            <a:ext cx="2464809" cy="42695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39">
            <a:extLst>
              <a:ext uri="{FF2B5EF4-FFF2-40B4-BE49-F238E27FC236}">
                <a16:creationId xmlns:a16="http://schemas.microsoft.com/office/drawing/2014/main" id="{B985021B-AB63-4C43-9586-21EDE51B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272" y="396145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15" y="221882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712641" y="2420887"/>
            <a:ext cx="3816424" cy="252027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359615" y="4608437"/>
            <a:ext cx="879748" cy="2590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39">
            <a:extLst>
              <a:ext uri="{FF2B5EF4-FFF2-40B4-BE49-F238E27FC236}">
                <a16:creationId xmlns:a16="http://schemas.microsoft.com/office/drawing/2014/main" id="{614EC71D-C444-42D1-B4C9-2AA5B65D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680" y="443323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D09153-E055-4BB7-90B3-82FA17925B33}"/>
              </a:ext>
            </a:extLst>
          </p:cNvPr>
          <p:cNvSpPr/>
          <p:nvPr/>
        </p:nvSpPr>
        <p:spPr>
          <a:xfrm>
            <a:off x="3283989" y="4608437"/>
            <a:ext cx="879748" cy="2590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39">
            <a:extLst>
              <a:ext uri="{FF2B5EF4-FFF2-40B4-BE49-F238E27FC236}">
                <a16:creationId xmlns:a16="http://schemas.microsoft.com/office/drawing/2014/main" id="{D78746A6-33D5-4574-9411-48E8D3366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054" y="443323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1D71A0-85E3-4AA1-AA20-D97830967180}"/>
              </a:ext>
            </a:extLst>
          </p:cNvPr>
          <p:cNvSpPr/>
          <p:nvPr/>
        </p:nvSpPr>
        <p:spPr>
          <a:xfrm>
            <a:off x="4208363" y="4608437"/>
            <a:ext cx="669806" cy="2590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39">
            <a:extLst>
              <a:ext uri="{FF2B5EF4-FFF2-40B4-BE49-F238E27FC236}">
                <a16:creationId xmlns:a16="http://schemas.microsoft.com/office/drawing/2014/main" id="{DB3DDAB5-5EC0-4D94-BC6A-F1E6340D4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428" y="443323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55645"/>
              </p:ext>
            </p:extLst>
          </p:nvPr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UI-MM-001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86506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아이디와 비밀번호를 통하여 해당 권한으로 로그인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 찾기는 회원 이름과 전화번호를 통하여 아이디 찾기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비밀번호 찾기는 아이디와 비밀번호 입력 시 본인인증을 통해 가입 이메일로 임시 비밀번호 발송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회원가입은 외부 업체의 업종에 구분하여 회원가입 진행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입력한다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-ID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모를 시 아이디 찾기를 누른다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(UI-MM-002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이동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P.W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입력한다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-P.W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모를 시 비밀번호 찾기를 누른다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UI-MM-003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이동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0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0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b="0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lang="en-US" altLang="ko-KR" sz="900" b="0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없을 시 회원가입을 누른다</a:t>
                      </a: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80806"/>
              </p:ext>
            </p:extLst>
          </p:nvPr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E_FR_B0030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63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45295"/>
              </p:ext>
            </p:extLst>
          </p:nvPr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필수항목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최소 </a:t>
                      </a:r>
                      <a:r>
                        <a:rPr lang="en-US" altLang="ko-KR" sz="900"/>
                        <a:t>6</a:t>
                      </a:r>
                      <a:r>
                        <a:rPr lang="ko-KR" altLang="en-US" sz="90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필수항목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첫 문자 대문자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특수문자 포함</a:t>
                      </a:r>
                      <a:r>
                        <a:rPr lang="en-US" altLang="ko-KR" sz="900"/>
                        <a:t>, 10</a:t>
                      </a:r>
                      <a:r>
                        <a:rPr lang="ko-KR" altLang="en-US" sz="90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41460"/>
              </p:ext>
            </p:extLst>
          </p:nvPr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19823"/>
              </p:ext>
            </p:extLst>
          </p:nvPr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UI-MM-001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510282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38750</TotalTime>
  <Words>274</Words>
  <Application>Microsoft Office PowerPoint</Application>
  <PresentationFormat>A4 용지(210x297mm)</PresentationFormat>
  <Paragraphs>88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Arial Unicode MS</vt:lpstr>
      <vt:lpstr>굴림</vt:lpstr>
      <vt:lpstr>돋움</vt:lpstr>
      <vt:lpstr>맑은 고딕</vt:lpstr>
      <vt:lpstr>산돌고딕 M</vt:lpstr>
      <vt:lpstr>Arial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LEE JINKYU</cp:lastModifiedBy>
  <cp:revision>5305</cp:revision>
  <cp:lastPrinted>2018-08-22T04:45:35Z</cp:lastPrinted>
  <dcterms:created xsi:type="dcterms:W3CDTF">2008-09-10T03:44:25Z</dcterms:created>
  <dcterms:modified xsi:type="dcterms:W3CDTF">2020-02-29T06:19:20Z</dcterms:modified>
</cp:coreProperties>
</file>