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479" r:id="rId2"/>
    <p:sldId id="1859" r:id="rId3"/>
    <p:sldId id="1860" r:id="rId4"/>
    <p:sldId id="1870" r:id="rId5"/>
    <p:sldId id="1890" r:id="rId6"/>
    <p:sldId id="1891" r:id="rId7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&amp;공통" id="{09D4CF16-BA79-48DD-A279-DF07835F8862}">
          <p14:sldIdLst>
            <p14:sldId id="479"/>
            <p14:sldId id="1859"/>
            <p14:sldId id="1860"/>
            <p14:sldId id="1870"/>
            <p14:sldId id="1890"/>
            <p14:sldId id="1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349" autoAdjust="0"/>
  </p:normalViewPr>
  <p:slideViewPr>
    <p:cSldViewPr>
      <p:cViewPr varScale="1">
        <p:scale>
          <a:sx n="91" d="100"/>
          <a:sy n="91" d="100"/>
        </p:scale>
        <p:origin x="1524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nion@companion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143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65000" y="2073272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65000" y="1842440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729538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6370427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72480" y="2204864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253233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279439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4289447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5263978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6183291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65000" y="1333029"/>
            <a:ext cx="133161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65000" y="3827276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65000" y="3596444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873844" y="3596444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6370426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72480" y="3958868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253233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279439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4289447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5263978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6183291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65000" y="3087033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650364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65000" y="5617061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65000" y="5386229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612893" y="5386229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6370426" y="5386229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72480" y="5748653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1874750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65000" y="4876818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718088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524810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D66456-7966-4E16-9584-0D89185892D3}"/>
              </a:ext>
            </a:extLst>
          </p:cNvPr>
          <p:cNvSpPr/>
          <p:nvPr/>
        </p:nvSpPr>
        <p:spPr>
          <a:xfrm>
            <a:off x="3561426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40476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D99BE-98F3-4F39-BEEE-A35D9F2BED23}"/>
              </a:ext>
            </a:extLst>
          </p:cNvPr>
          <p:cNvSpPr/>
          <p:nvPr/>
        </p:nvSpPr>
        <p:spPr>
          <a:xfrm>
            <a:off x="609144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563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96862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98083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56456" y="4955697"/>
            <a:ext cx="7185248" cy="1495871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:COMPANION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개인정보보호관리책임자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02-0000-0000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companion@companion.com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강남대로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000-00-00000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서울강남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-0000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호스팅제공자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COMPANION All rights reserved.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9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05224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29113A-4711-424B-A70C-B22033FEE730}"/>
              </a:ext>
            </a:extLst>
          </p:cNvPr>
          <p:cNvSpPr/>
          <p:nvPr/>
        </p:nvSpPr>
        <p:spPr>
          <a:xfrm>
            <a:off x="1809523" y="5249744"/>
            <a:ext cx="353908" cy="32195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9518B2-A4ED-4060-B023-F6EDC6F532CA}"/>
              </a:ext>
            </a:extLst>
          </p:cNvPr>
          <p:cNvSpPr/>
          <p:nvPr/>
        </p:nvSpPr>
        <p:spPr>
          <a:xfrm>
            <a:off x="2163431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26890-6980-4372-B61E-AE0BD04AC826}"/>
              </a:ext>
            </a:extLst>
          </p:cNvPr>
          <p:cNvSpPr/>
          <p:nvPr/>
        </p:nvSpPr>
        <p:spPr>
          <a:xfrm>
            <a:off x="2517339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26B61-3944-4A64-888A-5479819A378A}"/>
              </a:ext>
            </a:extLst>
          </p:cNvPr>
          <p:cNvSpPr/>
          <p:nvPr/>
        </p:nvSpPr>
        <p:spPr>
          <a:xfrm>
            <a:off x="2871247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7E26FB-A64F-41BA-8D83-35957C6E6CDA}"/>
              </a:ext>
            </a:extLst>
          </p:cNvPr>
          <p:cNvSpPr/>
          <p:nvPr/>
        </p:nvSpPr>
        <p:spPr>
          <a:xfrm>
            <a:off x="3224808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F06125-6180-4EFA-8B05-1F48113697F0}"/>
              </a:ext>
            </a:extLst>
          </p:cNvPr>
          <p:cNvSpPr/>
          <p:nvPr/>
        </p:nvSpPr>
        <p:spPr>
          <a:xfrm>
            <a:off x="3578716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BB193-D936-40D3-BCD0-5ABE1B8E1D29}"/>
              </a:ext>
            </a:extLst>
          </p:cNvPr>
          <p:cNvSpPr/>
          <p:nvPr/>
        </p:nvSpPr>
        <p:spPr>
          <a:xfrm>
            <a:off x="3932624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34CDC-3234-442B-A55D-94EE01EEA93F}"/>
              </a:ext>
            </a:extLst>
          </p:cNvPr>
          <p:cNvSpPr/>
          <p:nvPr/>
        </p:nvSpPr>
        <p:spPr>
          <a:xfrm>
            <a:off x="4286532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C159EB-27B5-46B6-BB54-1E4A08614EB8}"/>
              </a:ext>
            </a:extLst>
          </p:cNvPr>
          <p:cNvSpPr/>
          <p:nvPr/>
        </p:nvSpPr>
        <p:spPr>
          <a:xfrm>
            <a:off x="4640440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013D5F-09D2-4A07-9EB4-9A383BA04B37}"/>
              </a:ext>
            </a:extLst>
          </p:cNvPr>
          <p:cNvSpPr/>
          <p:nvPr/>
        </p:nvSpPr>
        <p:spPr>
          <a:xfrm>
            <a:off x="4994348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6E3A4-98BF-4C39-B0D6-C1213E3726BE}"/>
              </a:ext>
            </a:extLst>
          </p:cNvPr>
          <p:cNvSpPr/>
          <p:nvPr/>
        </p:nvSpPr>
        <p:spPr>
          <a:xfrm>
            <a:off x="5348255" y="5249744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A45109-70A3-4D02-A362-7AE8BDE87B42}"/>
              </a:ext>
            </a:extLst>
          </p:cNvPr>
          <p:cNvSpPr/>
          <p:nvPr/>
        </p:nvSpPr>
        <p:spPr>
          <a:xfrm>
            <a:off x="1809523" y="5733256"/>
            <a:ext cx="353908" cy="32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79346-9A7A-4A80-8E35-72069ECE02A4}"/>
              </a:ext>
            </a:extLst>
          </p:cNvPr>
          <p:cNvSpPr/>
          <p:nvPr/>
        </p:nvSpPr>
        <p:spPr>
          <a:xfrm>
            <a:off x="2163431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74AACB-B56D-4253-9ADF-4F60CD554EB2}"/>
              </a:ext>
            </a:extLst>
          </p:cNvPr>
          <p:cNvSpPr/>
          <p:nvPr/>
        </p:nvSpPr>
        <p:spPr>
          <a:xfrm>
            <a:off x="2517339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1FBCA-77F6-49B9-88EF-37C38EFB0BD8}"/>
              </a:ext>
            </a:extLst>
          </p:cNvPr>
          <p:cNvSpPr/>
          <p:nvPr/>
        </p:nvSpPr>
        <p:spPr>
          <a:xfrm>
            <a:off x="2871247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73C32-3C1A-4C0A-ABC6-0B4FF003A330}"/>
              </a:ext>
            </a:extLst>
          </p:cNvPr>
          <p:cNvSpPr/>
          <p:nvPr/>
        </p:nvSpPr>
        <p:spPr>
          <a:xfrm>
            <a:off x="3224808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28EA63-AA49-4EFD-A9D1-29E9005926CD}"/>
              </a:ext>
            </a:extLst>
          </p:cNvPr>
          <p:cNvSpPr/>
          <p:nvPr/>
        </p:nvSpPr>
        <p:spPr>
          <a:xfrm>
            <a:off x="3578716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3B6A7C-BE4A-4C08-AED1-FD4BBBCC5DA4}"/>
              </a:ext>
            </a:extLst>
          </p:cNvPr>
          <p:cNvSpPr/>
          <p:nvPr/>
        </p:nvSpPr>
        <p:spPr>
          <a:xfrm>
            <a:off x="3932624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45FCC-4086-4A63-8A0F-2F47192182B0}"/>
              </a:ext>
            </a:extLst>
          </p:cNvPr>
          <p:cNvSpPr/>
          <p:nvPr/>
        </p:nvSpPr>
        <p:spPr>
          <a:xfrm>
            <a:off x="4286532" y="5733256"/>
            <a:ext cx="353908" cy="32195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F1FD0-0887-4D16-A721-571F58389876}"/>
              </a:ext>
            </a:extLst>
          </p:cNvPr>
          <p:cNvSpPr/>
          <p:nvPr/>
        </p:nvSpPr>
        <p:spPr>
          <a:xfrm>
            <a:off x="4640440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2676CB-CF12-4592-965F-C51E525EFCDC}"/>
              </a:ext>
            </a:extLst>
          </p:cNvPr>
          <p:cNvSpPr/>
          <p:nvPr/>
        </p:nvSpPr>
        <p:spPr>
          <a:xfrm>
            <a:off x="4994348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D46B12-8624-4D93-91FD-CD440A8E2083}"/>
              </a:ext>
            </a:extLst>
          </p:cNvPr>
          <p:cNvSpPr/>
          <p:nvPr/>
        </p:nvSpPr>
        <p:spPr>
          <a:xfrm>
            <a:off x="5348255" y="5733256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98A0DF-59AF-4692-8C35-D1664975C2B9}"/>
              </a:ext>
            </a:extLst>
          </p:cNvPr>
          <p:cNvSpPr/>
          <p:nvPr/>
        </p:nvSpPr>
        <p:spPr>
          <a:xfrm>
            <a:off x="1124659" y="5733256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8592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43504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메인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42622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21442B5-14F8-41D6-804D-ADC38FA29983}"/>
              </a:ext>
            </a:extLst>
          </p:cNvPr>
          <p:cNvSpPr/>
          <p:nvPr/>
        </p:nvSpPr>
        <p:spPr>
          <a:xfrm>
            <a:off x="165000" y="1241391"/>
            <a:ext cx="6948240" cy="1412467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x 600</a:t>
            </a:r>
            <a:endParaRPr lang="ko-KR" altLang="en-US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FC8C6AED-A549-492D-A9DA-F6F7132BE091}"/>
              </a:ext>
            </a:extLst>
          </p:cNvPr>
          <p:cNvSpPr/>
          <p:nvPr/>
        </p:nvSpPr>
        <p:spPr>
          <a:xfrm rot="2700000">
            <a:off x="303849" y="187189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1BD7EEA6-2000-452A-AF11-123C231E63CE}"/>
              </a:ext>
            </a:extLst>
          </p:cNvPr>
          <p:cNvSpPr/>
          <p:nvPr/>
        </p:nvSpPr>
        <p:spPr>
          <a:xfrm rot="18900000" flipH="1">
            <a:off x="6807999" y="187189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4793D-1041-4F5C-8132-3E7420ED00D7}"/>
              </a:ext>
            </a:extLst>
          </p:cNvPr>
          <p:cNvGrpSpPr/>
          <p:nvPr/>
        </p:nvGrpSpPr>
        <p:grpSpPr>
          <a:xfrm>
            <a:off x="2994463" y="2348880"/>
            <a:ext cx="1289314" cy="45719"/>
            <a:chOff x="3789112" y="3516940"/>
            <a:chExt cx="1289314" cy="457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949F08-6827-44F3-8292-8EAAF6E5D32C}"/>
                </a:ext>
              </a:extLst>
            </p:cNvPr>
            <p:cNvSpPr/>
            <p:nvPr/>
          </p:nvSpPr>
          <p:spPr>
            <a:xfrm>
              <a:off x="3789112" y="3516940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F85C20-DA22-4AA8-84DF-182033469CFD}"/>
                </a:ext>
              </a:extLst>
            </p:cNvPr>
            <p:cNvSpPr/>
            <p:nvPr/>
          </p:nvSpPr>
          <p:spPr>
            <a:xfrm>
              <a:off x="4253749" y="3516940"/>
              <a:ext cx="360040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3CD38A-F5F3-4F63-8173-BB7EACA6D548}"/>
                </a:ext>
              </a:extLst>
            </p:cNvPr>
            <p:cNvSpPr/>
            <p:nvPr/>
          </p:nvSpPr>
          <p:spPr>
            <a:xfrm>
              <a:off x="4718386" y="3516940"/>
              <a:ext cx="360040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CBA432-3BB8-4E55-937A-2A6485E6F472}"/>
              </a:ext>
            </a:extLst>
          </p:cNvPr>
          <p:cNvSpPr/>
          <p:nvPr/>
        </p:nvSpPr>
        <p:spPr>
          <a:xfrm>
            <a:off x="1565250" y="2861475"/>
            <a:ext cx="4147739" cy="651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신상품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ARRIVALS ITEM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AB6493-83EF-40E4-BBB8-37516F99FA73}"/>
              </a:ext>
            </a:extLst>
          </p:cNvPr>
          <p:cNvSpPr/>
          <p:nvPr/>
        </p:nvSpPr>
        <p:spPr>
          <a:xfrm>
            <a:off x="540921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91D64-66C1-4AB7-9BA6-F981B956FF8E}"/>
              </a:ext>
            </a:extLst>
          </p:cNvPr>
          <p:cNvSpPr/>
          <p:nvPr/>
        </p:nvSpPr>
        <p:spPr>
          <a:xfrm>
            <a:off x="1948806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709F5-3B44-42AF-A6C3-3873661F784A}"/>
              </a:ext>
            </a:extLst>
          </p:cNvPr>
          <p:cNvSpPr/>
          <p:nvPr/>
        </p:nvSpPr>
        <p:spPr>
          <a:xfrm>
            <a:off x="223051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48122A-D5BC-4561-8B96-5E6DB671E7EC}"/>
              </a:ext>
            </a:extLst>
          </p:cNvPr>
          <p:cNvGrpSpPr/>
          <p:nvPr/>
        </p:nvGrpSpPr>
        <p:grpSpPr>
          <a:xfrm>
            <a:off x="220287" y="4718916"/>
            <a:ext cx="1592800" cy="1711985"/>
            <a:chOff x="2134006" y="4957375"/>
            <a:chExt cx="1592800" cy="17119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22BC1B3-7E01-4804-8374-939673B11D1E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0BB5FA-82FC-4C56-9008-C4F7C6DB0BD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C0CBD2-1EF9-49D5-9287-CA251773A2E5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C1406-5CF5-4910-B917-667974EB4EC6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506055-AF53-42A1-AF2B-9780A466CB16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E0247D-966F-4D0B-BE5E-DADD5372892F}"/>
              </a:ext>
            </a:extLst>
          </p:cNvPr>
          <p:cNvGrpSpPr/>
          <p:nvPr/>
        </p:nvGrpSpPr>
        <p:grpSpPr>
          <a:xfrm>
            <a:off x="1948415" y="4718916"/>
            <a:ext cx="1592800" cy="1711985"/>
            <a:chOff x="2134006" y="4957375"/>
            <a:chExt cx="1592800" cy="17119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AA4898-2B92-4515-BF34-A9253DD0EB6D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30937D-F84B-463A-8A33-749ECFF3B6F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2B85E-C082-47AC-A466-3FE867AAFFAE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B41A0A-1EF2-4E46-881D-08C5507B8D1C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D70571-F1BA-4A23-B31C-C064724D1E78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3713B3-3FC3-4AC0-B9A3-4FD07839F77E}"/>
              </a:ext>
            </a:extLst>
          </p:cNvPr>
          <p:cNvGrpSpPr/>
          <p:nvPr/>
        </p:nvGrpSpPr>
        <p:grpSpPr>
          <a:xfrm>
            <a:off x="5406450" y="4718916"/>
            <a:ext cx="1592800" cy="1711985"/>
            <a:chOff x="2134006" y="4957375"/>
            <a:chExt cx="1592800" cy="171198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D6375B-9AF0-4674-90A2-705C80C5E81A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BF9E8D-BD0C-40B8-8B96-0AC6FC0CD3EA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2CC1E-600F-4CCF-BB31-0700CAACFF6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5BE16F-7B91-4BF3-886B-831FB059F3F2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6CFC8C-429C-40FD-B2B6-005C073080F5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BECC0B-7B52-49FE-A879-F54CE6EEFB27}"/>
              </a:ext>
            </a:extLst>
          </p:cNvPr>
          <p:cNvSpPr/>
          <p:nvPr/>
        </p:nvSpPr>
        <p:spPr>
          <a:xfrm>
            <a:off x="368506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66FFBD-6B90-4473-AD4C-8791658FD1C3}"/>
              </a:ext>
            </a:extLst>
          </p:cNvPr>
          <p:cNvGrpSpPr/>
          <p:nvPr/>
        </p:nvGrpSpPr>
        <p:grpSpPr>
          <a:xfrm>
            <a:off x="3682300" y="4718916"/>
            <a:ext cx="1592800" cy="1711985"/>
            <a:chOff x="2134006" y="4957375"/>
            <a:chExt cx="1592800" cy="1711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0FF90C-F573-4016-94A2-697B35A2FD76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95ACF3-D96B-468C-8BF3-CF4FAF0B19F0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08E5DB-6B4C-46A5-A576-F23803C42FC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258A0-68C8-4398-A98F-84F4FF071A82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ACB7D4F-D86E-47C4-8291-968D683E337C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177318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39224</TotalTime>
  <Words>352</Words>
  <Application>Microsoft Office PowerPoint</Application>
  <PresentationFormat>A4 용지(210x297mm)</PresentationFormat>
  <Paragraphs>181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5358</cp:revision>
  <cp:lastPrinted>2018-08-22T04:45:35Z</cp:lastPrinted>
  <dcterms:created xsi:type="dcterms:W3CDTF">2008-09-10T03:44:25Z</dcterms:created>
  <dcterms:modified xsi:type="dcterms:W3CDTF">2020-03-09T02:04:58Z</dcterms:modified>
</cp:coreProperties>
</file>