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1C976-CE0C-4E8A-9C27-0F37FEE13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21FA1D-F41B-4642-8DB4-EDE4DB16D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9D945-494D-4F2E-BC98-28DE6B7A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D369-B228-464F-8178-BF3CF00347C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A6F6B-73DC-483B-A0DE-B6B3850A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B0CA4-9BD0-4D8E-BEC5-34F3B75A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3AC2-7AA9-423F-8A5C-2D5FBA6F9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2C3E-5834-43E0-B4F5-71006CD3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986F17-F56E-4526-A5C9-931066916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7AAE0-A1F9-420F-AAA7-EAAC17F7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D369-B228-464F-8178-BF3CF00347C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76A63-BDC1-4D2D-9127-41FEE918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6BFE2-B240-4FD0-953F-B2F40097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3AC2-7AA9-423F-8A5C-2D5FBA6F9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33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0F6C6C-5187-4DF5-8FFC-5AF89AC37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E839E8-7386-419C-8371-A0A6071FA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553E6-DAF6-4697-86D8-ED4B5C9B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D369-B228-464F-8178-BF3CF00347C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FE8A6-ECB9-49FD-BF01-B664BEA1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47403-02FB-4038-ADF3-C36E3ED0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3AC2-7AA9-423F-8A5C-2D5FBA6F9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7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E39AF-BBED-470F-99C6-7A3F7CA3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B319F-20F2-4E05-BD15-C877EE3F5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8518F-AAD0-4E5E-94FD-304DC0AB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D369-B228-464F-8178-BF3CF00347C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07B75-F56E-4891-A5CE-4F93EB93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55C9D-0833-44E8-A98F-47CF9153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3AC2-7AA9-423F-8A5C-2D5FBA6F9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2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84DE7-2056-4571-AA9B-418DCCD2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9DA86-3CC9-4BF3-BD8E-F5AF74FC5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701ED-8112-4510-A8DD-915DA86A6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D369-B228-464F-8178-BF3CF00347C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0B5BF-E770-4BDB-A525-6D12DC8A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044D7-E94C-414A-BA10-6FF4F1CA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3AC2-7AA9-423F-8A5C-2D5FBA6F9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7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CA10B-5729-435A-ABE7-18E42C00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A812E-2CA4-4B54-A72F-9ED69F0F6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C2C421-5C3D-4A18-A0F9-74E55B508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630FB-4C7C-4704-84A7-8C3F7E80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D369-B228-464F-8178-BF3CF00347C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25144A-659C-44FC-BEF9-9F9D1F55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23F04D-6548-43DE-B906-A26D3F63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3AC2-7AA9-423F-8A5C-2D5FBA6F9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2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280B8-AADE-4A73-8F63-896A06FD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CD341-27E5-48AA-9C6A-1393CA760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495EA-EB83-4220-8365-A7AEFB3EA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D483E8-2AD1-47FD-B461-E17DF6102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B926DB-1B21-4CE5-9945-52A5E786C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1499A0-5F12-4F83-9044-95CD7547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D369-B228-464F-8178-BF3CF00347C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546DFB-B10F-4D01-97FC-206D8E39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FE64DE-D771-4655-AE12-94A9A773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3AC2-7AA9-423F-8A5C-2D5FBA6F9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9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8228E-CDDB-4CB3-904F-4CC1C47F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654CE2-D2A9-4D3D-BAC9-C18B9D20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D369-B228-464F-8178-BF3CF00347C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640730-D0A4-494C-B23B-21BEF86C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59F786-A899-4262-85CC-D5E2CDD1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3AC2-7AA9-423F-8A5C-2D5FBA6F9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34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EABFDF-58A9-48CB-B353-90ABDF52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D369-B228-464F-8178-BF3CF00347C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7E9E59-2F84-4D5B-ACE0-1838D329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56A8F3-0623-4361-8CBA-98115277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3AC2-7AA9-423F-8A5C-2D5FBA6F9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0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3EFD9-7BD1-4358-ADB1-B58D04EC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51D95-236B-4D54-B7A2-C54D162F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8A3EAE-1277-4E28-A2C1-1EE30E2D8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D4F47-436A-410D-A40C-9521B819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D369-B228-464F-8178-BF3CF00347C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F1249E-47A1-4841-8427-E6736051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CD1FF9-5037-49C8-8A2C-B9BA2CC9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3AC2-7AA9-423F-8A5C-2D5FBA6F9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26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A4292-7501-4425-8D44-6C7B5669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33AAB0-FE08-41D0-A078-5F559C04C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D55450-1B03-4DD6-99D5-C36F451BA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7E43E9-8562-4616-A38C-168CC3B2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D369-B228-464F-8178-BF3CF00347C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F0A38-4D4B-4176-BD5E-DD2C7F92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E61B7-3EF3-4C8B-B8DE-87A4D9EE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83AC2-7AA9-423F-8A5C-2D5FBA6F9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7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CFCF5D-1068-447A-8A49-EC6DF77D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0BB60-E07E-4659-BC6D-2FED0AEB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FA646-2D54-4A60-ACA2-B8394823D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5D369-B228-464F-8178-BF3CF00347C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2D808-283E-4A83-A15E-E69120C30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EC180-2C73-4455-BF6F-A6C7F7CC5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83AC2-7AA9-423F-8A5C-2D5FBA6F9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0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yamqwe/narcissistic-personality-inventory-te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A1409-E172-4590-A934-5B83FB044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나르시즘</a:t>
            </a:r>
            <a:r>
              <a:rPr lang="ko-KR" altLang="en-US" dirty="0"/>
              <a:t> 심리 테스트</a:t>
            </a:r>
            <a:br>
              <a:rPr lang="en-US" altLang="ko-KR" dirty="0"/>
            </a:br>
            <a:r>
              <a:rPr lang="ko-KR" altLang="en-US" dirty="0"/>
              <a:t>웹 어플리케이션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6A5958-C485-4BD8-A8B6-81572C4EC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4014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Flask</a:t>
            </a:r>
          </a:p>
          <a:p>
            <a:r>
              <a:rPr lang="en-US" altLang="ko-KR" dirty="0"/>
              <a:t>PostgreSQL</a:t>
            </a:r>
          </a:p>
          <a:p>
            <a:r>
              <a:rPr lang="en-US" altLang="ko-KR" dirty="0" err="1"/>
              <a:t>ElephantSQL</a:t>
            </a:r>
            <a:endParaRPr lang="en-US" altLang="ko-KR" dirty="0"/>
          </a:p>
          <a:p>
            <a:r>
              <a:rPr lang="en-US" altLang="ko-KR" dirty="0" err="1"/>
              <a:t>Catboost</a:t>
            </a:r>
            <a:endParaRPr lang="en-US" altLang="ko-KR" dirty="0"/>
          </a:p>
          <a:p>
            <a:r>
              <a:rPr lang="en-US" altLang="ko-KR" dirty="0" err="1"/>
              <a:t>Metabase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0E502-D799-490D-9047-20636F9EB471}"/>
              </a:ext>
            </a:extLst>
          </p:cNvPr>
          <p:cNvSpPr txBox="1"/>
          <p:nvPr/>
        </p:nvSpPr>
        <p:spPr>
          <a:xfrm>
            <a:off x="10524565" y="5735637"/>
            <a:ext cx="99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 8</a:t>
            </a:r>
            <a:r>
              <a:rPr lang="ko-KR" altLang="en-US" dirty="0"/>
              <a:t>기</a:t>
            </a:r>
            <a:endParaRPr lang="en-US" altLang="ko-KR" dirty="0"/>
          </a:p>
          <a:p>
            <a:r>
              <a:rPr lang="ko-KR" altLang="en-US" dirty="0"/>
              <a:t>박지수</a:t>
            </a:r>
          </a:p>
        </p:txBody>
      </p:sp>
    </p:spTree>
    <p:extLst>
      <p:ext uri="{BB962C8B-B14F-4D97-AF65-F5344CB8AC3E}">
        <p14:creationId xmlns:p14="http://schemas.microsoft.com/office/powerpoint/2010/main" val="3129020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D8D7E-9CAD-4815-8A0D-691125A7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2733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7. </a:t>
            </a:r>
            <a:r>
              <a:rPr lang="ko-KR" altLang="en-US" sz="3200" dirty="0"/>
              <a:t>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1266B-8AC3-45CE-A3D0-C74C94333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623"/>
            <a:ext cx="10515600" cy="50653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정말 새로운 기술을 많이 배울 수 있었다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인생 첫 웹 어플리케이션을 제작해 본 </a:t>
            </a:r>
            <a:r>
              <a:rPr lang="ko-KR" altLang="en-US" dirty="0" err="1"/>
              <a:t>의미있는</a:t>
            </a:r>
            <a:r>
              <a:rPr lang="ko-KR" altLang="en-US" dirty="0"/>
              <a:t> 경험이었다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데이터 수집</a:t>
            </a:r>
            <a:r>
              <a:rPr lang="en-US" altLang="ko-KR" dirty="0"/>
              <a:t>, </a:t>
            </a:r>
            <a:r>
              <a:rPr lang="ko-KR" altLang="en-US" dirty="0"/>
              <a:t>서버 데이터베이스</a:t>
            </a:r>
            <a:r>
              <a:rPr lang="en-US" altLang="ko-KR" dirty="0"/>
              <a:t>, </a:t>
            </a:r>
            <a:r>
              <a:rPr lang="ko-KR" altLang="en-US" dirty="0"/>
              <a:t>대시보드</a:t>
            </a:r>
            <a:r>
              <a:rPr lang="en-US" altLang="ko-KR" dirty="0"/>
              <a:t>, </a:t>
            </a:r>
            <a:r>
              <a:rPr lang="ko-KR" altLang="en-US" dirty="0"/>
              <a:t>앱 개발</a:t>
            </a:r>
            <a:r>
              <a:rPr lang="en-US" altLang="ko-KR" dirty="0"/>
              <a:t>, </a:t>
            </a:r>
            <a:r>
              <a:rPr lang="ko-KR" altLang="en-US" dirty="0"/>
              <a:t>배포 등 요구사항을 많이 충족하려고 노력하였다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html</a:t>
            </a:r>
            <a:r>
              <a:rPr lang="ko-KR" altLang="en-US" dirty="0"/>
              <a:t> 파일로 웹 페이지를 구성하는 것이 가장 힘들었고 가장 완성도가 떨어지는 부분으로 생각한다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질문이 번역이 안되어 있고 가독성이 떨어지는 등 설문 페이지의 완성도가 낮아 이는 아쉬운 점이라고 할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나도 이제 어플 개발</a:t>
            </a:r>
            <a:r>
              <a:rPr lang="en-US" altLang="ko-KR" dirty="0"/>
              <a:t>, </a:t>
            </a:r>
            <a:r>
              <a:rPr lang="ko-KR" altLang="en-US" dirty="0"/>
              <a:t>배포할 수 있다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05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32539-0435-416D-B0EF-FE85523C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6F6D7-77CB-446B-9C4A-0C53C5C2B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서비스 파이프라인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사용한 데이터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Machine Learning Model</a:t>
            </a:r>
          </a:p>
          <a:p>
            <a:pPr marL="514350" indent="-514350">
              <a:buAutoNum type="arabicPeriod"/>
            </a:pPr>
            <a:r>
              <a:rPr lang="en-US" altLang="ko-KR" dirty="0"/>
              <a:t>Flask App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Metabase</a:t>
            </a:r>
            <a:r>
              <a:rPr lang="en-US" altLang="ko-KR" dirty="0"/>
              <a:t> Dashboard</a:t>
            </a:r>
          </a:p>
          <a:p>
            <a:pPr marL="514350" indent="-514350">
              <a:buAutoNum type="arabicPeriod"/>
            </a:pPr>
            <a:r>
              <a:rPr lang="en-US" altLang="ko-KR" dirty="0"/>
              <a:t>Heroku App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후기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72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D8D7E-9CAD-4815-8A0D-691125A7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2733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서비스 파이프라인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86DC0D-9073-47E9-ADF6-4409913B3566}"/>
              </a:ext>
            </a:extLst>
          </p:cNvPr>
          <p:cNvSpPr/>
          <p:nvPr/>
        </p:nvSpPr>
        <p:spPr>
          <a:xfrm>
            <a:off x="318245" y="2052915"/>
            <a:ext cx="1102658" cy="123712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B7C10C7-DE3A-4990-A10D-CDC5060A986E}"/>
              </a:ext>
            </a:extLst>
          </p:cNvPr>
          <p:cNvSpPr/>
          <p:nvPr/>
        </p:nvSpPr>
        <p:spPr>
          <a:xfrm>
            <a:off x="3671047" y="2052915"/>
            <a:ext cx="1102658" cy="123712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F177F1A-0DAB-487D-B1DC-A6188837A15F}"/>
              </a:ext>
            </a:extLst>
          </p:cNvPr>
          <p:cNvSpPr/>
          <p:nvPr/>
        </p:nvSpPr>
        <p:spPr>
          <a:xfrm>
            <a:off x="7023848" y="2052915"/>
            <a:ext cx="1402975" cy="123712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716F780-C26A-47CB-A3B5-08C990B7EC16}"/>
              </a:ext>
            </a:extLst>
          </p:cNvPr>
          <p:cNvSpPr/>
          <p:nvPr/>
        </p:nvSpPr>
        <p:spPr>
          <a:xfrm>
            <a:off x="3706907" y="5125127"/>
            <a:ext cx="1102658" cy="123712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C900F-5769-4CAD-91AA-17929CDB8F54}"/>
              </a:ext>
            </a:extLst>
          </p:cNvPr>
          <p:cNvSpPr txBox="1"/>
          <p:nvPr/>
        </p:nvSpPr>
        <p:spPr>
          <a:xfrm>
            <a:off x="380999" y="2348313"/>
            <a:ext cx="986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</a:t>
            </a:r>
            <a:endParaRPr lang="en-US" altLang="ko-KR" dirty="0"/>
          </a:p>
          <a:p>
            <a:pPr algn="ctr"/>
            <a:r>
              <a:rPr lang="en-US" altLang="ko-KR" dirty="0"/>
              <a:t>CSV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52375-F896-4954-BFCC-589D92EC4191}"/>
              </a:ext>
            </a:extLst>
          </p:cNvPr>
          <p:cNvSpPr txBox="1"/>
          <p:nvPr/>
        </p:nvSpPr>
        <p:spPr>
          <a:xfrm>
            <a:off x="3671047" y="2351920"/>
            <a:ext cx="110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ElephantSQL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3CF3D8A-8A6C-4C1F-9AB8-150A486DB2F7}"/>
              </a:ext>
            </a:extLst>
          </p:cNvPr>
          <p:cNvSpPr/>
          <p:nvPr/>
        </p:nvSpPr>
        <p:spPr>
          <a:xfrm>
            <a:off x="1714498" y="2254623"/>
            <a:ext cx="1662953" cy="79785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D532E3-92D2-4252-BEBE-A6DCE5642373}"/>
              </a:ext>
            </a:extLst>
          </p:cNvPr>
          <p:cNvSpPr txBox="1"/>
          <p:nvPr/>
        </p:nvSpPr>
        <p:spPr>
          <a:xfrm>
            <a:off x="1714498" y="2465296"/>
            <a:ext cx="150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PostgreSQL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5AE8931-7A5A-4A30-9724-C3887CCEE894}"/>
              </a:ext>
            </a:extLst>
          </p:cNvPr>
          <p:cNvSpPr/>
          <p:nvPr/>
        </p:nvSpPr>
        <p:spPr>
          <a:xfrm>
            <a:off x="5067300" y="2254623"/>
            <a:ext cx="1662953" cy="79785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F0B83-31FB-4BB5-A335-56D7E88BD935}"/>
              </a:ext>
            </a:extLst>
          </p:cNvPr>
          <p:cNvSpPr txBox="1"/>
          <p:nvPr/>
        </p:nvSpPr>
        <p:spPr>
          <a:xfrm>
            <a:off x="5067300" y="2465296"/>
            <a:ext cx="150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PostgreSQL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002187-79D6-4793-8978-C19F4DF4E094}"/>
              </a:ext>
            </a:extLst>
          </p:cNvPr>
          <p:cNvSpPr txBox="1"/>
          <p:nvPr/>
        </p:nvSpPr>
        <p:spPr>
          <a:xfrm>
            <a:off x="7060827" y="2326796"/>
            <a:ext cx="132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Metabase</a:t>
            </a:r>
            <a:endParaRPr lang="en-US" altLang="ko-KR" dirty="0"/>
          </a:p>
          <a:p>
            <a:pPr algn="ctr"/>
            <a:r>
              <a:rPr lang="en-US" altLang="ko-KR" dirty="0"/>
              <a:t>Dashboard 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1FC2D59-F319-440D-9584-905110A746AC}"/>
              </a:ext>
            </a:extLst>
          </p:cNvPr>
          <p:cNvSpPr/>
          <p:nvPr/>
        </p:nvSpPr>
        <p:spPr>
          <a:xfrm rot="5400000">
            <a:off x="3467997" y="3781766"/>
            <a:ext cx="1580478" cy="86061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F054D-0024-428D-AEF9-C0EF7A55192E}"/>
              </a:ext>
            </a:extLst>
          </p:cNvPr>
          <p:cNvSpPr txBox="1"/>
          <p:nvPr/>
        </p:nvSpPr>
        <p:spPr>
          <a:xfrm rot="5400000">
            <a:off x="3544677" y="3935109"/>
            <a:ext cx="142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PostgreSQL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CAE7D-BC0D-4099-91DA-B3B91F13A27D}"/>
              </a:ext>
            </a:extLst>
          </p:cNvPr>
          <p:cNvSpPr txBox="1"/>
          <p:nvPr/>
        </p:nvSpPr>
        <p:spPr>
          <a:xfrm>
            <a:off x="3706907" y="5262282"/>
            <a:ext cx="1102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Machine Learning Model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DD710DF-50A8-4E32-B1D5-C625DDCAFD3C}"/>
              </a:ext>
            </a:extLst>
          </p:cNvPr>
          <p:cNvSpPr/>
          <p:nvPr/>
        </p:nvSpPr>
        <p:spPr>
          <a:xfrm>
            <a:off x="6819904" y="5119329"/>
            <a:ext cx="1102658" cy="123712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824209-4D23-410F-B4F3-5F6F734C75D3}"/>
              </a:ext>
            </a:extLst>
          </p:cNvPr>
          <p:cNvSpPr txBox="1"/>
          <p:nvPr/>
        </p:nvSpPr>
        <p:spPr>
          <a:xfrm>
            <a:off x="6819904" y="5400781"/>
            <a:ext cx="110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Flask App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71E22F1-8B0E-4AD6-9B3F-66A053B5E834}"/>
              </a:ext>
            </a:extLst>
          </p:cNvPr>
          <p:cNvSpPr/>
          <p:nvPr/>
        </p:nvSpPr>
        <p:spPr>
          <a:xfrm>
            <a:off x="9932901" y="5119329"/>
            <a:ext cx="1102658" cy="123712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398F71-D7A6-4A78-85BB-F0FDD0DC3194}"/>
              </a:ext>
            </a:extLst>
          </p:cNvPr>
          <p:cNvSpPr txBox="1"/>
          <p:nvPr/>
        </p:nvSpPr>
        <p:spPr>
          <a:xfrm>
            <a:off x="9932901" y="5418334"/>
            <a:ext cx="110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Heroku</a:t>
            </a:r>
          </a:p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C4DE093-EA77-4D70-BCFF-BB2124D8895A}"/>
              </a:ext>
            </a:extLst>
          </p:cNvPr>
          <p:cNvSpPr/>
          <p:nvPr/>
        </p:nvSpPr>
        <p:spPr>
          <a:xfrm>
            <a:off x="4998384" y="5295001"/>
            <a:ext cx="1662953" cy="79785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B44E56-931F-4448-B32C-B895574792F8}"/>
              </a:ext>
            </a:extLst>
          </p:cNvPr>
          <p:cNvSpPr txBox="1"/>
          <p:nvPr/>
        </p:nvSpPr>
        <p:spPr>
          <a:xfrm>
            <a:off x="4998384" y="5505674"/>
            <a:ext cx="150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Pickle</a:t>
            </a:r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B328406-08DD-4A8A-9111-7CE9262623A8}"/>
              </a:ext>
            </a:extLst>
          </p:cNvPr>
          <p:cNvSpPr/>
          <p:nvPr/>
        </p:nvSpPr>
        <p:spPr>
          <a:xfrm>
            <a:off x="8081129" y="5295001"/>
            <a:ext cx="1662953" cy="79785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CE913A-50E2-4E49-8FAB-C84941F15641}"/>
              </a:ext>
            </a:extLst>
          </p:cNvPr>
          <p:cNvSpPr txBox="1"/>
          <p:nvPr/>
        </p:nvSpPr>
        <p:spPr>
          <a:xfrm>
            <a:off x="8081129" y="5505674"/>
            <a:ext cx="150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02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D8D7E-9CAD-4815-8A0D-691125A7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2733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사용한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1266B-8AC3-45CE-A3D0-C74C94333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623"/>
            <a:ext cx="10515600" cy="5065339"/>
          </a:xfrm>
        </p:spPr>
        <p:txBody>
          <a:bodyPr/>
          <a:lstStyle/>
          <a:p>
            <a:r>
              <a:rPr lang="en-US" altLang="ko-KR" dirty="0"/>
              <a:t>Kaggle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r>
              <a:rPr lang="en-US" altLang="ko-KR" dirty="0">
                <a:hlinkClick r:id="rId2"/>
              </a:rPr>
              <a:t>https://www.kaggle.com/yamqwe/narcissistic-personality-inventory-test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NPI-40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 err="1"/>
              <a:t>나르시즘의</a:t>
            </a:r>
            <a:r>
              <a:rPr lang="ko-KR" altLang="en-US" dirty="0"/>
              <a:t> 정도를 측정하는 심리 테스트로서 데이터는 </a:t>
            </a:r>
            <a:r>
              <a:rPr lang="en-US" altLang="ko-KR" dirty="0"/>
              <a:t>40</a:t>
            </a:r>
            <a:r>
              <a:rPr lang="ko-KR" altLang="en-US" dirty="0"/>
              <a:t>개의</a:t>
            </a:r>
            <a:r>
              <a:rPr lang="en-US" altLang="ko-KR" dirty="0"/>
              <a:t> </a:t>
            </a:r>
            <a:r>
              <a:rPr lang="ko-KR" altLang="en-US" dirty="0"/>
              <a:t>질문과 성별</a:t>
            </a:r>
            <a:r>
              <a:rPr lang="en-US" altLang="ko-KR" dirty="0"/>
              <a:t>, </a:t>
            </a:r>
            <a:r>
              <a:rPr lang="ko-KR" altLang="en-US" dirty="0"/>
              <a:t>나이로 약 </a:t>
            </a:r>
            <a:r>
              <a:rPr lang="en-US" altLang="ko-KR" dirty="0"/>
              <a:t>11,200</a:t>
            </a:r>
            <a:r>
              <a:rPr lang="ko-KR" altLang="en-US" dirty="0"/>
              <a:t>개의 응답으로 이루어져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조사에서 산출한 </a:t>
            </a:r>
            <a:r>
              <a:rPr lang="en-US" altLang="ko-KR" dirty="0"/>
              <a:t>Target Data</a:t>
            </a:r>
            <a:r>
              <a:rPr lang="ko-KR" altLang="en-US" dirty="0"/>
              <a:t>인 종합 점수 또한 포함되어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데이터베이스는 원격 저장소인 </a:t>
            </a:r>
            <a:r>
              <a:rPr lang="en-US" altLang="ko-KR" dirty="0" err="1"/>
              <a:t>ElephantSQL</a:t>
            </a:r>
            <a:r>
              <a:rPr lang="ko-KR" altLang="en-US" dirty="0"/>
              <a:t>을 사용하였고 </a:t>
            </a:r>
            <a:r>
              <a:rPr lang="en-US" altLang="ko-KR" dirty="0"/>
              <a:t>SQL</a:t>
            </a:r>
            <a:r>
              <a:rPr lang="ko-KR" altLang="en-US" dirty="0"/>
              <a:t>은 </a:t>
            </a:r>
            <a:r>
              <a:rPr lang="en-US" altLang="ko-KR" dirty="0"/>
              <a:t>PostgreSQL</a:t>
            </a:r>
            <a:r>
              <a:rPr lang="ko-KR" altLang="en-US" dirty="0"/>
              <a:t>을 사용하였다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11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D8D7E-9CAD-4815-8A0D-691125A7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2733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3. Machine Learning Model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1266B-8AC3-45CE-A3D0-C74C94333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623"/>
            <a:ext cx="4137212" cy="5065339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Catboost</a:t>
            </a:r>
            <a:r>
              <a:rPr lang="ko-KR" altLang="en-US" dirty="0"/>
              <a:t> </a:t>
            </a:r>
            <a:r>
              <a:rPr lang="en-US" altLang="ko-KR" dirty="0"/>
              <a:t>Regressor Algorithm</a:t>
            </a:r>
          </a:p>
          <a:p>
            <a:endParaRPr lang="en-US" altLang="ko-KR" dirty="0"/>
          </a:p>
          <a:p>
            <a:r>
              <a:rPr lang="ko-KR" altLang="en-US" dirty="0"/>
              <a:t>카테고리형 변수가 많은 경우 유용한 </a:t>
            </a:r>
            <a:r>
              <a:rPr lang="ko-KR" altLang="en-US" dirty="0" err="1"/>
              <a:t>부스팅</a:t>
            </a:r>
            <a:r>
              <a:rPr lang="ko-KR" altLang="en-US" dirty="0"/>
              <a:t> 알고리즘이다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훈련시킨 모델은 </a:t>
            </a:r>
            <a:r>
              <a:rPr lang="en-US" altLang="ko-KR" dirty="0"/>
              <a:t>.</a:t>
            </a:r>
            <a:r>
              <a:rPr lang="en-US" altLang="ko-KR" dirty="0" err="1"/>
              <a:t>pkl</a:t>
            </a:r>
            <a:r>
              <a:rPr lang="en-US" altLang="ko-KR" dirty="0"/>
              <a:t> </a:t>
            </a:r>
            <a:r>
              <a:rPr lang="ko-KR" altLang="en-US" dirty="0"/>
              <a:t>파일로 저장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865958-9A30-4579-9716-1EF20B894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97" t="9930" r="22500" b="7320"/>
          <a:stretch/>
        </p:blipFill>
        <p:spPr>
          <a:xfrm>
            <a:off x="5163669" y="1039626"/>
            <a:ext cx="6840071" cy="567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4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D8D7E-9CAD-4815-8A0D-691125A7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2733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4. Flask App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1266B-8AC3-45CE-A3D0-C74C94333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623"/>
            <a:ext cx="10515600" cy="5065339"/>
          </a:xfrm>
        </p:spPr>
        <p:txBody>
          <a:bodyPr/>
          <a:lstStyle/>
          <a:p>
            <a:r>
              <a:rPr lang="ko-KR" altLang="en-US" dirty="0"/>
              <a:t>기본 화면은 </a:t>
            </a:r>
            <a:r>
              <a:rPr lang="en-US" altLang="ko-KR" dirty="0"/>
              <a:t>index.html </a:t>
            </a:r>
            <a:r>
              <a:rPr lang="ko-KR" altLang="en-US" dirty="0"/>
              <a:t>로 설문조사 페이지이다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설문조사 문항을 다 선택하고 제출을 하면 </a:t>
            </a:r>
            <a:r>
              <a:rPr lang="en-US" altLang="ko-KR" dirty="0"/>
              <a:t>predict </a:t>
            </a:r>
            <a:r>
              <a:rPr lang="ko-KR" altLang="en-US" dirty="0"/>
              <a:t>페이지에서</a:t>
            </a:r>
            <a:r>
              <a:rPr lang="en-US" altLang="ko-KR" dirty="0"/>
              <a:t>  </a:t>
            </a:r>
            <a:r>
              <a:rPr lang="ko-KR" altLang="en-US" dirty="0"/>
              <a:t>결과 점수를 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FB0776-DE08-48DA-9EDD-F7315E4C2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4" r="24706" b="6405"/>
          <a:stretch/>
        </p:blipFill>
        <p:spPr>
          <a:xfrm>
            <a:off x="0" y="2752165"/>
            <a:ext cx="5489125" cy="36665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E298FA-43FD-4A76-AD24-01334B9F9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18" t="4313" r="21544" b="21826"/>
          <a:stretch/>
        </p:blipFill>
        <p:spPr>
          <a:xfrm>
            <a:off x="5858437" y="2752165"/>
            <a:ext cx="5620869" cy="41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4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D8D7E-9CAD-4815-8A0D-691125A7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2733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5. </a:t>
            </a:r>
            <a:r>
              <a:rPr lang="en-US" altLang="ko-KR" sz="3200" dirty="0" err="1"/>
              <a:t>Metabase</a:t>
            </a:r>
            <a:r>
              <a:rPr lang="en-US" altLang="ko-KR" sz="3200" dirty="0"/>
              <a:t> Dashboard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004F448-38D7-436A-BAA6-9F17C975E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14" t="19120" r="5404" b="5315"/>
          <a:stretch/>
        </p:blipFill>
        <p:spPr>
          <a:xfrm>
            <a:off x="580281" y="1425389"/>
            <a:ext cx="11031438" cy="5136776"/>
          </a:xfrm>
        </p:spPr>
      </p:pic>
    </p:spTree>
    <p:extLst>
      <p:ext uri="{BB962C8B-B14F-4D97-AF65-F5344CB8AC3E}">
        <p14:creationId xmlns:p14="http://schemas.microsoft.com/office/powerpoint/2010/main" val="383230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D8D7E-9CAD-4815-8A0D-691125A7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2733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5. </a:t>
            </a:r>
            <a:r>
              <a:rPr lang="en-US" altLang="ko-KR" sz="3200" dirty="0" err="1"/>
              <a:t>Metabase</a:t>
            </a:r>
            <a:r>
              <a:rPr lang="en-US" altLang="ko-KR" sz="3200" dirty="0"/>
              <a:t> Dashboard</a:t>
            </a:r>
            <a:endParaRPr lang="ko-KR" altLang="en-US" sz="32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0DCCC21-3019-4EAC-B567-A0E4CA749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0" t="33861" r="7006" b="7630"/>
          <a:stretch/>
        </p:blipFill>
        <p:spPr>
          <a:xfrm>
            <a:off x="393546" y="1757082"/>
            <a:ext cx="11404907" cy="4168588"/>
          </a:xfrm>
        </p:spPr>
      </p:pic>
    </p:spTree>
    <p:extLst>
      <p:ext uri="{BB962C8B-B14F-4D97-AF65-F5344CB8AC3E}">
        <p14:creationId xmlns:p14="http://schemas.microsoft.com/office/powerpoint/2010/main" val="203689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D8D7E-9CAD-4815-8A0D-691125A7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2733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6. Heroku App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52D63D-FCF1-49E2-BA4B-D9EB45F76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256"/>
          <a:stretch/>
        </p:blipFill>
        <p:spPr>
          <a:xfrm>
            <a:off x="406240" y="3157631"/>
            <a:ext cx="11379519" cy="333524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A5F263-FE9A-4667-857B-F7D9BB4B93DE}"/>
              </a:ext>
            </a:extLst>
          </p:cNvPr>
          <p:cNvSpPr txBox="1"/>
          <p:nvPr/>
        </p:nvSpPr>
        <p:spPr>
          <a:xfrm>
            <a:off x="406240" y="1093694"/>
            <a:ext cx="11379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로컬 </a:t>
            </a:r>
            <a:r>
              <a:rPr lang="en-US" altLang="ko-KR" sz="2800" dirty="0"/>
              <a:t>5000</a:t>
            </a:r>
            <a:r>
              <a:rPr lang="ko-KR" altLang="en-US" sz="2800" dirty="0"/>
              <a:t>번 포트가 아닌 </a:t>
            </a:r>
            <a:r>
              <a:rPr lang="en-US" altLang="ko-KR" sz="2800" dirty="0"/>
              <a:t>https://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헤로쿠</a:t>
            </a:r>
            <a:r>
              <a:rPr lang="ko-KR" altLang="en-US" sz="2800" dirty="0"/>
              <a:t> 앱으로 어플리케이션이 실행됨을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29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107</TotalTime>
  <Words>266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나르시즘 심리 테스트 웹 어플리케이션</vt:lpstr>
      <vt:lpstr>목차</vt:lpstr>
      <vt:lpstr>1. 서비스 파이프라인</vt:lpstr>
      <vt:lpstr>2. 사용한 데이터</vt:lpstr>
      <vt:lpstr>3. Machine Learning Model</vt:lpstr>
      <vt:lpstr>4. Flask App</vt:lpstr>
      <vt:lpstr>5. Metabase Dashboard</vt:lpstr>
      <vt:lpstr>5. Metabase Dashboard</vt:lpstr>
      <vt:lpstr>6. Heroku App</vt:lpstr>
      <vt:lpstr>7. 후기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94jjiisu@naver.com</dc:creator>
  <cp:lastModifiedBy>94jjiisu@naver.com</cp:lastModifiedBy>
  <cp:revision>24</cp:revision>
  <dcterms:created xsi:type="dcterms:W3CDTF">2021-12-08T00:19:35Z</dcterms:created>
  <dcterms:modified xsi:type="dcterms:W3CDTF">2021-12-13T02:22:45Z</dcterms:modified>
</cp:coreProperties>
</file>