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900D5-710C-44E4-AE5A-3E2B46F22954}" v="7" dt="2022-01-09T17:15:2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gan Sutherland" userId="3edffdfe05801838" providerId="LiveId" clId="{EA0900D5-710C-44E4-AE5A-3E2B46F22954}"/>
    <pc:docChg chg="undo custSel addSld delSld modSld addMainMaster delMainMaster">
      <pc:chgData name="Keegan Sutherland" userId="3edffdfe05801838" providerId="LiveId" clId="{EA0900D5-710C-44E4-AE5A-3E2B46F22954}" dt="2022-01-27T01:00:29.524" v="1225" actId="20577"/>
      <pc:docMkLst>
        <pc:docMk/>
      </pc:docMkLst>
      <pc:sldChg chg="addSp delSp modSp new mod setBg modClrScheme setClrOvrMap delDesignElem chgLayout">
        <pc:chgData name="Keegan Sutherland" userId="3edffdfe05801838" providerId="LiveId" clId="{EA0900D5-710C-44E4-AE5A-3E2B46F22954}" dt="2022-01-09T17:01:28.618" v="34"/>
        <pc:sldMkLst>
          <pc:docMk/>
          <pc:sldMk cId="3289722528" sldId="256"/>
        </pc:sldMkLst>
        <pc:spChg chg="mod">
          <ac:chgData name="Keegan Sutherland" userId="3edffdfe05801838" providerId="LiveId" clId="{EA0900D5-710C-44E4-AE5A-3E2B46F22954}" dt="2022-01-09T16:58:57.944" v="1" actId="26606"/>
          <ac:spMkLst>
            <pc:docMk/>
            <pc:sldMk cId="3289722528" sldId="256"/>
            <ac:spMk id="2" creationId="{BB0473C5-4F70-4BBD-95AF-339C0850DCDB}"/>
          </ac:spMkLst>
        </pc:spChg>
        <pc:spChg chg="mod">
          <ac:chgData name="Keegan Sutherland" userId="3edffdfe05801838" providerId="LiveId" clId="{EA0900D5-710C-44E4-AE5A-3E2B46F22954}" dt="2022-01-09T16:58:57.944" v="1" actId="26606"/>
          <ac:spMkLst>
            <pc:docMk/>
            <pc:sldMk cId="3289722528" sldId="256"/>
            <ac:spMk id="3" creationId="{3B43861D-41C1-4C03-85BC-5CFBE7F5D07A}"/>
          </ac:spMkLst>
        </pc:spChg>
        <pc:spChg chg="add del">
          <ac:chgData name="Keegan Sutherland" userId="3edffdfe05801838" providerId="LiveId" clId="{EA0900D5-710C-44E4-AE5A-3E2B46F22954}" dt="2022-01-09T17:01:28.618" v="34"/>
          <ac:spMkLst>
            <pc:docMk/>
            <pc:sldMk cId="3289722528" sldId="256"/>
            <ac:spMk id="9" creationId="{E906F54D-04EF-4345-A564-7A7B57B6CEB3}"/>
          </ac:spMkLst>
        </pc:spChg>
        <pc:spChg chg="add del">
          <ac:chgData name="Keegan Sutherland" userId="3edffdfe05801838" providerId="LiveId" clId="{EA0900D5-710C-44E4-AE5A-3E2B46F22954}" dt="2022-01-09T17:01:28.618" v="34"/>
          <ac:spMkLst>
            <pc:docMk/>
            <pc:sldMk cId="3289722528" sldId="256"/>
            <ac:spMk id="11" creationId="{4A63FA5D-402E-473D-AF05-018BE28B22FD}"/>
          </ac:spMkLst>
        </pc:spChg>
        <pc:picChg chg="add">
          <ac:chgData name="Keegan Sutherland" userId="3edffdfe05801838" providerId="LiveId" clId="{EA0900D5-710C-44E4-AE5A-3E2B46F22954}" dt="2022-01-09T16:58:57.944" v="1" actId="26606"/>
          <ac:picMkLst>
            <pc:docMk/>
            <pc:sldMk cId="3289722528" sldId="256"/>
            <ac:picMk id="4" creationId="{6E2456AF-A547-4E73-B924-57C1DDE71A50}"/>
          </ac:picMkLst>
        </pc:picChg>
        <pc:picChg chg="add mod modCrop">
          <ac:chgData name="Keegan Sutherland" userId="3edffdfe05801838" providerId="LiveId" clId="{EA0900D5-710C-44E4-AE5A-3E2B46F22954}" dt="2022-01-09T16:59:45.422" v="8" actId="14100"/>
          <ac:picMkLst>
            <pc:docMk/>
            <pc:sldMk cId="3289722528" sldId="256"/>
            <ac:picMk id="6" creationId="{11C0B6F2-2763-4076-B937-74740290DB60}"/>
          </ac:picMkLst>
        </pc:picChg>
        <pc:cxnChg chg="add del">
          <ac:chgData name="Keegan Sutherland" userId="3edffdfe05801838" providerId="LiveId" clId="{EA0900D5-710C-44E4-AE5A-3E2B46F22954}" dt="2022-01-09T17:01:28.618" v="34"/>
          <ac:cxnSpMkLst>
            <pc:docMk/>
            <pc:sldMk cId="3289722528" sldId="256"/>
            <ac:cxnSpMk id="13" creationId="{B20D3D82-8B25-4DD9-9924-4CEAD450CD21}"/>
          </ac:cxnSpMkLst>
        </pc:cxnChg>
      </pc:sldChg>
      <pc:sldChg chg="addSp delSp modSp new mod">
        <pc:chgData name="Keegan Sutherland" userId="3edffdfe05801838" providerId="LiveId" clId="{EA0900D5-710C-44E4-AE5A-3E2B46F22954}" dt="2022-01-27T01:00:22.498" v="1221" actId="20577"/>
        <pc:sldMkLst>
          <pc:docMk/>
          <pc:sldMk cId="1236352352" sldId="257"/>
        </pc:sldMkLst>
        <pc:spChg chg="mod">
          <ac:chgData name="Keegan Sutherland" userId="3edffdfe05801838" providerId="LiveId" clId="{EA0900D5-710C-44E4-AE5A-3E2B46F22954}" dt="2022-01-09T17:01:45.604" v="49" actId="20577"/>
          <ac:spMkLst>
            <pc:docMk/>
            <pc:sldMk cId="1236352352" sldId="257"/>
            <ac:spMk id="2" creationId="{30686C83-83F7-44B0-ACCA-3B8112F0E5F1}"/>
          </ac:spMkLst>
        </pc:spChg>
        <pc:spChg chg="mod">
          <ac:chgData name="Keegan Sutherland" userId="3edffdfe05801838" providerId="LiveId" clId="{EA0900D5-710C-44E4-AE5A-3E2B46F22954}" dt="2022-01-27T01:00:22.498" v="1221" actId="20577"/>
          <ac:spMkLst>
            <pc:docMk/>
            <pc:sldMk cId="1236352352" sldId="257"/>
            <ac:spMk id="3" creationId="{49754B54-1700-471D-94AE-3D08194B48D6}"/>
          </ac:spMkLst>
        </pc:spChg>
        <pc:graphicFrameChg chg="add del mod">
          <ac:chgData name="Keegan Sutherland" userId="3edffdfe05801838" providerId="LiveId" clId="{EA0900D5-710C-44E4-AE5A-3E2B46F22954}" dt="2022-01-09T17:03:57.427" v="270"/>
          <ac:graphicFrameMkLst>
            <pc:docMk/>
            <pc:sldMk cId="1236352352" sldId="257"/>
            <ac:graphicFrameMk id="4" creationId="{28FBADED-5391-4C97-82E8-75A56916CA3E}"/>
          </ac:graphicFrameMkLst>
        </pc:graphicFrameChg>
      </pc:sldChg>
      <pc:sldChg chg="modSp new del mod">
        <pc:chgData name="Keegan Sutherland" userId="3edffdfe05801838" providerId="LiveId" clId="{EA0900D5-710C-44E4-AE5A-3E2B46F22954}" dt="2022-01-09T17:00:32.897" v="28" actId="2696"/>
        <pc:sldMkLst>
          <pc:docMk/>
          <pc:sldMk cId="1731589369" sldId="257"/>
        </pc:sldMkLst>
        <pc:spChg chg="mod">
          <ac:chgData name="Keegan Sutherland" userId="3edffdfe05801838" providerId="LiveId" clId="{EA0900D5-710C-44E4-AE5A-3E2B46F22954}" dt="2022-01-09T17:00:16.929" v="26" actId="20577"/>
          <ac:spMkLst>
            <pc:docMk/>
            <pc:sldMk cId="1731589369" sldId="257"/>
            <ac:spMk id="2" creationId="{E0598CA1-A8D7-4CB8-93E3-8A2E07B13235}"/>
          </ac:spMkLst>
        </pc:spChg>
      </pc:sldChg>
      <pc:sldChg chg="modSp new add del mod">
        <pc:chgData name="Keegan Sutherland" userId="3edffdfe05801838" providerId="LiveId" clId="{EA0900D5-710C-44E4-AE5A-3E2B46F22954}" dt="2022-01-27T01:00:29.524" v="1225" actId="20577"/>
        <pc:sldMkLst>
          <pc:docMk/>
          <pc:sldMk cId="3536596937" sldId="258"/>
        </pc:sldMkLst>
        <pc:spChg chg="mod">
          <ac:chgData name="Keegan Sutherland" userId="3edffdfe05801838" providerId="LiveId" clId="{EA0900D5-710C-44E4-AE5A-3E2B46F22954}" dt="2022-01-27T01:00:29.524" v="1225" actId="20577"/>
          <ac:spMkLst>
            <pc:docMk/>
            <pc:sldMk cId="3536596937" sldId="258"/>
            <ac:spMk id="2" creationId="{CEF9CF72-5054-46D6-8550-CA0B27C2C9B8}"/>
          </ac:spMkLst>
        </pc:spChg>
        <pc:spChg chg="mod">
          <ac:chgData name="Keegan Sutherland" userId="3edffdfe05801838" providerId="LiveId" clId="{EA0900D5-710C-44E4-AE5A-3E2B46F22954}" dt="2022-01-09T17:19:55.939" v="1207" actId="20577"/>
          <ac:spMkLst>
            <pc:docMk/>
            <pc:sldMk cId="3536596937" sldId="258"/>
            <ac:spMk id="3" creationId="{654D527E-A7CF-483F-9210-A542894190E0}"/>
          </ac:spMkLst>
        </pc:spChg>
      </pc:sldChg>
      <pc:sldChg chg="delSp add del mod delDesignElem">
        <pc:chgData name="Keegan Sutherland" userId="3edffdfe05801838" providerId="LiveId" clId="{EA0900D5-710C-44E4-AE5A-3E2B46F22954}" dt="2022-01-09T17:01:34.923" v="35" actId="2696"/>
        <pc:sldMkLst>
          <pc:docMk/>
          <pc:sldMk cId="4084696555" sldId="258"/>
        </pc:sldMkLst>
        <pc:spChg chg="del">
          <ac:chgData name="Keegan Sutherland" userId="3edffdfe05801838" providerId="LiveId" clId="{EA0900D5-710C-44E4-AE5A-3E2B46F22954}" dt="2022-01-09T17:01:28.618" v="34"/>
          <ac:spMkLst>
            <pc:docMk/>
            <pc:sldMk cId="4084696555" sldId="258"/>
            <ac:spMk id="9" creationId="{E906F54D-04EF-4345-A564-7A7B57B6CEB3}"/>
          </ac:spMkLst>
        </pc:spChg>
        <pc:spChg chg="del">
          <ac:chgData name="Keegan Sutherland" userId="3edffdfe05801838" providerId="LiveId" clId="{EA0900D5-710C-44E4-AE5A-3E2B46F22954}" dt="2022-01-09T17:01:28.618" v="34"/>
          <ac:spMkLst>
            <pc:docMk/>
            <pc:sldMk cId="4084696555" sldId="258"/>
            <ac:spMk id="11" creationId="{4A63FA5D-402E-473D-AF05-018BE28B22FD}"/>
          </ac:spMkLst>
        </pc:spChg>
        <pc:picChg chg="del">
          <ac:chgData name="Keegan Sutherland" userId="3edffdfe05801838" providerId="LiveId" clId="{EA0900D5-710C-44E4-AE5A-3E2B46F22954}" dt="2022-01-09T17:00:35.052" v="29" actId="478"/>
          <ac:picMkLst>
            <pc:docMk/>
            <pc:sldMk cId="4084696555" sldId="258"/>
            <ac:picMk id="6" creationId="{11C0B6F2-2763-4076-B937-74740290DB60}"/>
          </ac:picMkLst>
        </pc:picChg>
        <pc:cxnChg chg="del">
          <ac:chgData name="Keegan Sutherland" userId="3edffdfe05801838" providerId="LiveId" clId="{EA0900D5-710C-44E4-AE5A-3E2B46F22954}" dt="2022-01-09T17:01:28.618" v="34"/>
          <ac:cxnSpMkLst>
            <pc:docMk/>
            <pc:sldMk cId="4084696555" sldId="258"/>
            <ac:cxnSpMk id="13" creationId="{B20D3D82-8B25-4DD9-9924-4CEAD450CD21}"/>
          </ac:cxnSpMkLst>
        </pc:cxnChg>
      </pc:sldChg>
      <pc:sldChg chg="modSp new mod">
        <pc:chgData name="Keegan Sutherland" userId="3edffdfe05801838" providerId="LiveId" clId="{EA0900D5-710C-44E4-AE5A-3E2B46F22954}" dt="2022-01-09T17:05:28.593" v="523" actId="20577"/>
        <pc:sldMkLst>
          <pc:docMk/>
          <pc:sldMk cId="1229449869" sldId="259"/>
        </pc:sldMkLst>
        <pc:spChg chg="mod">
          <ac:chgData name="Keegan Sutherland" userId="3edffdfe05801838" providerId="LiveId" clId="{EA0900D5-710C-44E4-AE5A-3E2B46F22954}" dt="2022-01-09T17:04:16.531" v="288" actId="20577"/>
          <ac:spMkLst>
            <pc:docMk/>
            <pc:sldMk cId="1229449869" sldId="259"/>
            <ac:spMk id="2" creationId="{259B9F85-C5F3-4353-BEA6-D242126D42E0}"/>
          </ac:spMkLst>
        </pc:spChg>
        <pc:spChg chg="mod">
          <ac:chgData name="Keegan Sutherland" userId="3edffdfe05801838" providerId="LiveId" clId="{EA0900D5-710C-44E4-AE5A-3E2B46F22954}" dt="2022-01-09T17:05:28.593" v="523" actId="20577"/>
          <ac:spMkLst>
            <pc:docMk/>
            <pc:sldMk cId="1229449869" sldId="259"/>
            <ac:spMk id="3" creationId="{13597DE4-12B8-4DBD-BEB8-472AAA09E01F}"/>
          </ac:spMkLst>
        </pc:spChg>
      </pc:sldChg>
      <pc:sldChg chg="new del">
        <pc:chgData name="Keegan Sutherland" userId="3edffdfe05801838" providerId="LiveId" clId="{EA0900D5-710C-44E4-AE5A-3E2B46F22954}" dt="2022-01-09T17:00:46.990" v="31" actId="2696"/>
        <pc:sldMkLst>
          <pc:docMk/>
          <pc:sldMk cId="3104447556" sldId="259"/>
        </pc:sldMkLst>
      </pc:sldChg>
      <pc:sldChg chg="modSp new mod">
        <pc:chgData name="Keegan Sutherland" userId="3edffdfe05801838" providerId="LiveId" clId="{EA0900D5-710C-44E4-AE5A-3E2B46F22954}" dt="2022-01-09T17:15:30.593" v="1068" actId="20577"/>
        <pc:sldMkLst>
          <pc:docMk/>
          <pc:sldMk cId="1622350407" sldId="260"/>
        </pc:sldMkLst>
        <pc:spChg chg="mod">
          <ac:chgData name="Keegan Sutherland" userId="3edffdfe05801838" providerId="LiveId" clId="{EA0900D5-710C-44E4-AE5A-3E2B46F22954}" dt="2022-01-09T17:06:18.305" v="600" actId="20577"/>
          <ac:spMkLst>
            <pc:docMk/>
            <pc:sldMk cId="1622350407" sldId="260"/>
            <ac:spMk id="2" creationId="{1E6C614D-8B37-4F33-823A-CB5C21F1EB46}"/>
          </ac:spMkLst>
        </pc:spChg>
        <pc:spChg chg="mod">
          <ac:chgData name="Keegan Sutherland" userId="3edffdfe05801838" providerId="LiveId" clId="{EA0900D5-710C-44E4-AE5A-3E2B46F22954}" dt="2022-01-09T17:15:30.593" v="1068" actId="20577"/>
          <ac:spMkLst>
            <pc:docMk/>
            <pc:sldMk cId="1622350407" sldId="260"/>
            <ac:spMk id="3" creationId="{833EC9CE-2C71-4BAC-99A0-75A7CEC9E473}"/>
          </ac:spMkLst>
        </pc:spChg>
      </pc:sldChg>
      <pc:sldChg chg="modSp new mod">
        <pc:chgData name="Keegan Sutherland" userId="3edffdfe05801838" providerId="LiveId" clId="{EA0900D5-710C-44E4-AE5A-3E2B46F22954}" dt="2022-01-09T17:09:43.211" v="1060" actId="20577"/>
        <pc:sldMkLst>
          <pc:docMk/>
          <pc:sldMk cId="2409231557" sldId="261"/>
        </pc:sldMkLst>
        <pc:spChg chg="mod">
          <ac:chgData name="Keegan Sutherland" userId="3edffdfe05801838" providerId="LiveId" clId="{EA0900D5-710C-44E4-AE5A-3E2B46F22954}" dt="2022-01-09T17:08:49.278" v="886" actId="20577"/>
          <ac:spMkLst>
            <pc:docMk/>
            <pc:sldMk cId="2409231557" sldId="261"/>
            <ac:spMk id="2" creationId="{E6BC6F5B-5638-4312-9C57-73FC33883BB7}"/>
          </ac:spMkLst>
        </pc:spChg>
        <pc:spChg chg="mod">
          <ac:chgData name="Keegan Sutherland" userId="3edffdfe05801838" providerId="LiveId" clId="{EA0900D5-710C-44E4-AE5A-3E2B46F22954}" dt="2022-01-09T17:09:43.211" v="1060" actId="20577"/>
          <ac:spMkLst>
            <pc:docMk/>
            <pc:sldMk cId="2409231557" sldId="261"/>
            <ac:spMk id="3" creationId="{EEE6EF15-8744-4052-AC8A-98EE0B6D5CEA}"/>
          </ac:spMkLst>
        </pc:spChg>
      </pc:sldChg>
      <pc:sldMasterChg chg="del delSldLayout">
        <pc:chgData name="Keegan Sutherland" userId="3edffdfe05801838" providerId="LiveId" clId="{EA0900D5-710C-44E4-AE5A-3E2B46F22954}" dt="2022-01-09T16:58:57.944" v="1" actId="26606"/>
        <pc:sldMasterMkLst>
          <pc:docMk/>
          <pc:sldMasterMk cId="3126589217" sldId="2147483648"/>
        </pc:sldMasterMkLst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1514256063" sldId="2147483649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1349799926" sldId="2147483650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1049951812" sldId="2147483651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3840993309" sldId="2147483652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1879156792" sldId="2147483653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1303261298" sldId="2147483654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705557450" sldId="2147483655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3114186316" sldId="2147483656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803205016" sldId="2147483657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4094068710" sldId="2147483658"/>
          </pc:sldLayoutMkLst>
        </pc:sldLayoutChg>
        <pc:sldLayoutChg chg="del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126589217" sldId="2147483648"/>
            <pc:sldLayoutMk cId="65561834" sldId="2147483659"/>
          </pc:sldLayoutMkLst>
        </pc:sldLayoutChg>
      </pc:sldMasterChg>
      <pc:sldMasterChg chg="add addSldLayout">
        <pc:chgData name="Keegan Sutherland" userId="3edffdfe05801838" providerId="LiveId" clId="{EA0900D5-710C-44E4-AE5A-3E2B46F22954}" dt="2022-01-09T16:58:57.944" v="1" actId="26606"/>
        <pc:sldMasterMkLst>
          <pc:docMk/>
          <pc:sldMasterMk cId="3935911698" sldId="2147483699"/>
        </pc:sldMasterMkLst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2288369841" sldId="2147483688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3336131598" sldId="2147483689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1247596928" sldId="2147483690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2680232516" sldId="2147483691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490590634" sldId="2147483692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772734113" sldId="2147483693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4088755940" sldId="2147483694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1927370864" sldId="2147483695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3107935130" sldId="2147483696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4202352494" sldId="2147483697"/>
          </pc:sldLayoutMkLst>
        </pc:sldLayoutChg>
        <pc:sldLayoutChg chg="add">
          <pc:chgData name="Keegan Sutherland" userId="3edffdfe05801838" providerId="LiveId" clId="{EA0900D5-710C-44E4-AE5A-3E2B46F22954}" dt="2022-01-09T16:58:57.944" v="1" actId="26606"/>
          <pc:sldLayoutMkLst>
            <pc:docMk/>
            <pc:sldMasterMk cId="3935911698" sldId="2147483699"/>
            <pc:sldLayoutMk cId="593936275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B07E4-CDF9-4C88-A2F3-04620E58224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made.com/bootstrap-5-templates/" TargetMode="External"/><Relationship Id="rId2" Type="http://schemas.openxmlformats.org/officeDocument/2006/relationships/hyperlink" Target="https://bootstrapma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geometric shapes">
            <a:extLst>
              <a:ext uri="{FF2B5EF4-FFF2-40B4-BE49-F238E27FC236}">
                <a16:creationId xmlns:a16="http://schemas.microsoft.com/office/drawing/2014/main" id="{6E2456AF-A547-4E73-B924-57C1DDE71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473C5-4F70-4BBD-95AF-339C0850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861D-41C1-4C03-85BC-5CFBE7F5D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0B6F2-2763-4076-B937-74740290D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7" b="1192"/>
          <a:stretch/>
        </p:blipFill>
        <p:spPr>
          <a:xfrm>
            <a:off x="643588" y="762003"/>
            <a:ext cx="10796710" cy="53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C83-83F7-44B0-ACCA-3B8112F0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4B54-1700-471D-94AE-3D08194B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using .com top-level domain (ON HOLD)</a:t>
            </a:r>
          </a:p>
          <a:p>
            <a:r>
              <a:rPr lang="en-US" dirty="0"/>
              <a:t>Change resume site to resume.drtylka.com</a:t>
            </a:r>
          </a:p>
          <a:p>
            <a:r>
              <a:rPr lang="en-US" dirty="0"/>
              <a:t>Build new drtylka.com site</a:t>
            </a:r>
          </a:p>
          <a:p>
            <a:r>
              <a:rPr lang="en-US" dirty="0"/>
              <a:t>Select drtylka.com theme</a:t>
            </a:r>
          </a:p>
          <a:p>
            <a:r>
              <a:rPr lang="en-US" dirty="0"/>
              <a:t>Implement </a:t>
            </a:r>
            <a:r>
              <a:rPr lang="en-US" dirty="0" err="1"/>
              <a:t>truForm</a:t>
            </a:r>
            <a:r>
              <a:rPr lang="en-US" dirty="0"/>
              <a:t> registration </a:t>
            </a:r>
          </a:p>
        </p:txBody>
      </p:sp>
    </p:spTree>
    <p:extLst>
      <p:ext uri="{BB962C8B-B14F-4D97-AF65-F5344CB8AC3E}">
        <p14:creationId xmlns:p14="http://schemas.microsoft.com/office/powerpoint/2010/main" val="12363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CF72-5054-46D6-8550-CA0B27C2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 – 1 (ON HOLD)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527E-A7CF-483F-9210-A5428941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.com top-level domain</a:t>
            </a:r>
          </a:p>
          <a:p>
            <a:pPr lvl="1"/>
            <a:r>
              <a:rPr lang="en-US" dirty="0"/>
              <a:t>Save $48 per year</a:t>
            </a:r>
          </a:p>
          <a:p>
            <a:pPr lvl="1"/>
            <a:r>
              <a:rPr lang="en-US" dirty="0"/>
              <a:t>Remove the following:</a:t>
            </a:r>
          </a:p>
          <a:p>
            <a:pPr lvl="2"/>
            <a:r>
              <a:rPr lang="en-US" dirty="0"/>
              <a:t>DOCTYLKA.COM</a:t>
            </a:r>
          </a:p>
          <a:p>
            <a:pPr lvl="2"/>
            <a:r>
              <a:rPr lang="en-US" dirty="0"/>
              <a:t>DOCTYLKA.NET</a:t>
            </a:r>
          </a:p>
          <a:p>
            <a:pPr lvl="2"/>
            <a:r>
              <a:rPr lang="en-US" dirty="0"/>
              <a:t>DRTYLKA.INFO</a:t>
            </a:r>
          </a:p>
          <a:p>
            <a:pPr lvl="2"/>
            <a:r>
              <a:rPr lang="en-US" dirty="0"/>
              <a:t>DRTYLKA.ORG</a:t>
            </a:r>
          </a:p>
          <a:p>
            <a:pPr lvl="1"/>
            <a:r>
              <a:rPr lang="en-US" dirty="0"/>
              <a:t>I’ll need login details for your Go Daddy account to remove them</a:t>
            </a:r>
          </a:p>
        </p:txBody>
      </p:sp>
    </p:spTree>
    <p:extLst>
      <p:ext uri="{BB962C8B-B14F-4D97-AF65-F5344CB8AC3E}">
        <p14:creationId xmlns:p14="http://schemas.microsoft.com/office/powerpoint/2010/main" val="353659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9F85-C5F3-4353-BEA6-D242126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7DE4-12B8-4DBD-BEB8-472AAA09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resume site to resume.drtylka.com</a:t>
            </a:r>
          </a:p>
          <a:p>
            <a:pPr lvl="1"/>
            <a:r>
              <a:rPr lang="en-US" dirty="0"/>
              <a:t>Using a subdomain has no additional cost and easy to set up</a:t>
            </a:r>
          </a:p>
          <a:p>
            <a:pPr lvl="1"/>
            <a:r>
              <a:rPr lang="en-US" dirty="0"/>
              <a:t>Frees up drtylka.com for new site</a:t>
            </a:r>
          </a:p>
        </p:txBody>
      </p:sp>
    </p:spTree>
    <p:extLst>
      <p:ext uri="{BB962C8B-B14F-4D97-AF65-F5344CB8AC3E}">
        <p14:creationId xmlns:p14="http://schemas.microsoft.com/office/powerpoint/2010/main" val="12294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614D-8B37-4F33-823A-CB5C21F1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 –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C9CE-2C71-4BAC-99A0-75A7CEC9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Drtylka</a:t>
            </a:r>
            <a:r>
              <a:rPr lang="en-US" dirty="0"/>
              <a:t>.com theme</a:t>
            </a:r>
          </a:p>
          <a:p>
            <a:pPr lvl="1"/>
            <a:r>
              <a:rPr lang="en-US" dirty="0"/>
              <a:t>~$30 for a theme</a:t>
            </a:r>
          </a:p>
          <a:p>
            <a:pPr lvl="1"/>
            <a:r>
              <a:rPr lang="en-US" dirty="0"/>
              <a:t>I would recommend using this site: </a:t>
            </a:r>
            <a:r>
              <a:rPr lang="en-US" dirty="0">
                <a:hlinkClick r:id="rId2"/>
              </a:rPr>
              <a:t>https://bootstrapmade.com/</a:t>
            </a:r>
            <a:endParaRPr lang="en-US" dirty="0"/>
          </a:p>
          <a:p>
            <a:pPr lvl="2"/>
            <a:r>
              <a:rPr lang="en-US" dirty="0"/>
              <a:t>Most modern templates here: </a:t>
            </a:r>
            <a:r>
              <a:rPr lang="en-US" dirty="0">
                <a:hlinkClick r:id="rId3"/>
              </a:rPr>
              <a:t>https://bootstrapmade.com/bootstrap-5-templates/</a:t>
            </a:r>
            <a:endParaRPr lang="en-US" dirty="0"/>
          </a:p>
          <a:p>
            <a:r>
              <a:rPr lang="en-US" dirty="0"/>
              <a:t>Build new drtylka.com site</a:t>
            </a:r>
          </a:p>
          <a:p>
            <a:pPr lvl="1"/>
            <a:r>
              <a:rPr lang="en-US" dirty="0"/>
              <a:t>$100 per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6F5B-5638-4312-9C57-73FC3388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EF15-8744-4052-AC8A-98EE0B6D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truForm</a:t>
            </a:r>
            <a:r>
              <a:rPr lang="en-US" dirty="0"/>
              <a:t> registration</a:t>
            </a:r>
          </a:p>
          <a:p>
            <a:pPr lvl="1"/>
            <a:r>
              <a:rPr lang="en-US" dirty="0"/>
              <a:t>$200 implementation cost</a:t>
            </a:r>
          </a:p>
          <a:p>
            <a:pPr lvl="1"/>
            <a:r>
              <a:rPr lang="en-US" dirty="0"/>
              <a:t>I’m waiting to hear back from </a:t>
            </a:r>
            <a:r>
              <a:rPr lang="en-US" dirty="0" err="1"/>
              <a:t>truForm</a:t>
            </a:r>
            <a:r>
              <a:rPr lang="en-US" dirty="0"/>
              <a:t> on cost</a:t>
            </a:r>
          </a:p>
        </p:txBody>
      </p:sp>
    </p:spTree>
    <p:extLst>
      <p:ext uri="{BB962C8B-B14F-4D97-AF65-F5344CB8AC3E}">
        <p14:creationId xmlns:p14="http://schemas.microsoft.com/office/powerpoint/2010/main" val="240923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</TotalTime>
  <Words>187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Action Plan</vt:lpstr>
      <vt:lpstr>Action Plan – 1 (ON HOLD)</vt:lpstr>
      <vt:lpstr>Action Plan - 2</vt:lpstr>
      <vt:lpstr>Action Plan – 3 &amp; 4</vt:lpstr>
      <vt:lpstr>Action Plan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Keegan Sutherland</dc:creator>
  <cp:lastModifiedBy>Keegan Sutherland</cp:lastModifiedBy>
  <cp:revision>3</cp:revision>
  <dcterms:created xsi:type="dcterms:W3CDTF">2022-01-09T16:57:42Z</dcterms:created>
  <dcterms:modified xsi:type="dcterms:W3CDTF">2022-01-27T01:00:47Z</dcterms:modified>
</cp:coreProperties>
</file>