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4" r:id="rId15"/>
    <p:sldId id="271" r:id="rId16"/>
    <p:sldId id="269" r:id="rId17"/>
    <p:sldId id="272" r:id="rId18"/>
    <p:sldId id="273" r:id="rId19"/>
    <p:sldId id="274" r:id="rId20"/>
    <p:sldId id="275" r:id="rId21"/>
    <p:sldId id="276" r:id="rId22"/>
    <p:sldId id="277" r:id="rId23"/>
    <p:sldId id="278" r:id="rId24"/>
    <p:sldId id="283" r:id="rId25"/>
    <p:sldId id="279" r:id="rId26"/>
    <p:sldId id="280" r:id="rId27"/>
    <p:sldId id="282" r:id="rId28"/>
  </p:sldIdLst>
  <p:sldSz cx="18288000" cy="10287000"/>
  <p:notesSz cx="18288000" cy="10287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594"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1132800" cy="58065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7623915" y="0"/>
            <a:ext cx="21132800" cy="580654"/>
          </a:xfrm>
          <a:prstGeom prst="rect">
            <a:avLst/>
          </a:prstGeom>
        </p:spPr>
        <p:txBody>
          <a:bodyPr vert="horz" lIns="91440" tIns="45720" rIns="91440" bIns="45720" rtlCol="0"/>
          <a:lstStyle>
            <a:lvl1pPr algn="r">
              <a:defRPr sz="1200"/>
            </a:lvl1pPr>
          </a:lstStyle>
          <a:p>
            <a:fld id="{3EFD42F7-718C-4B98-AAEC-167E6DDD60A7}" type="datetimeFigureOut">
              <a:rPr lang="en-US" smtClean="0"/>
              <a:t>5/23/2023</a:t>
            </a:fld>
            <a:endParaRPr lang="en-US"/>
          </a:p>
        </p:txBody>
      </p:sp>
      <p:sp>
        <p:nvSpPr>
          <p:cNvPr id="4" name="Slide Image Placeholder 3"/>
          <p:cNvSpPr>
            <a:spLocks noGrp="1" noRot="1" noChangeAspect="1"/>
          </p:cNvSpPr>
          <p:nvPr>
            <p:ph type="sldImg" idx="2"/>
          </p:nvPr>
        </p:nvSpPr>
        <p:spPr>
          <a:xfrm>
            <a:off x="20912138" y="1446609"/>
            <a:ext cx="6943725" cy="390584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876800" y="5569446"/>
            <a:ext cx="39014400" cy="455682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0992223"/>
            <a:ext cx="21132800" cy="58065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7623915" y="10992223"/>
            <a:ext cx="21132800" cy="580652"/>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000" b="0"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Times New Roman" panose="02020603050405020304"/>
                <a:cs typeface="Times New Roman" panose="020206030504050203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000" b="0"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000" b="0"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375391" y="4564653"/>
            <a:ext cx="7537217" cy="1549400"/>
          </a:xfrm>
          <a:prstGeom prst="rect">
            <a:avLst/>
          </a:prstGeom>
        </p:spPr>
        <p:txBody>
          <a:bodyPr wrap="square" lIns="0" tIns="0" rIns="0" bIns="0">
            <a:spAutoFit/>
          </a:bodyPr>
          <a:lstStyle>
            <a:lvl1pPr>
              <a:defRPr sz="10000" b="0"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body" idx="1"/>
          </p:nvPr>
        </p:nvSpPr>
        <p:spPr>
          <a:xfrm>
            <a:off x="2030139" y="2707887"/>
            <a:ext cx="14227720" cy="4858384"/>
          </a:xfrm>
          <a:prstGeom prst="rect">
            <a:avLst/>
          </a:prstGeom>
        </p:spPr>
        <p:txBody>
          <a:bodyPr wrap="square" lIns="0" tIns="0" rIns="0" bIns="0">
            <a:spAutoFit/>
          </a:bodyPr>
          <a:lstStyle>
            <a:lvl1pPr>
              <a:defRPr sz="2400" b="0" i="0">
                <a:solidFill>
                  <a:schemeClr val="tx1"/>
                </a:solidFill>
                <a:latin typeface="Times New Roman" panose="02020603050405020304"/>
                <a:cs typeface="Times New Roman" panose="02020603050405020304"/>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5/23/2023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1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jpg"/><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jpeg"/></Relationships>
</file>

<file path=ppt/slides/_rels/slide1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652662" y="1562100"/>
            <a:ext cx="7200658" cy="1513774"/>
          </a:xfrm>
          <a:prstGeom prst="rect">
            <a:avLst/>
          </a:prstGeom>
        </p:spPr>
      </p:pic>
      <p:sp>
        <p:nvSpPr>
          <p:cNvPr id="3" name="object 3"/>
          <p:cNvSpPr txBox="1">
            <a:spLocks noGrp="1"/>
          </p:cNvSpPr>
          <p:nvPr>
            <p:ph type="title"/>
          </p:nvPr>
        </p:nvSpPr>
        <p:spPr>
          <a:xfrm>
            <a:off x="6123976" y="3425046"/>
            <a:ext cx="6258031" cy="382156"/>
          </a:xfrm>
          <a:prstGeom prst="rect">
            <a:avLst/>
          </a:prstGeom>
        </p:spPr>
        <p:txBody>
          <a:bodyPr vert="horz" wrap="square" lIns="0" tIns="12700" rIns="0" bIns="0" rtlCol="0">
            <a:spAutoFit/>
          </a:bodyPr>
          <a:lstStyle/>
          <a:p>
            <a:pPr marL="12700">
              <a:lnSpc>
                <a:spcPct val="100000"/>
              </a:lnSpc>
              <a:spcBef>
                <a:spcPts val="100"/>
              </a:spcBef>
            </a:pPr>
            <a:r>
              <a:rPr sz="2400" spc="-5" dirty="0"/>
              <a:t>Department</a:t>
            </a:r>
            <a:r>
              <a:rPr sz="2400" spc="-10" dirty="0"/>
              <a:t> </a:t>
            </a:r>
            <a:r>
              <a:rPr sz="2400" spc="-5" dirty="0"/>
              <a:t>of</a:t>
            </a:r>
            <a:r>
              <a:rPr sz="2400" spc="-10" dirty="0"/>
              <a:t> </a:t>
            </a:r>
            <a:r>
              <a:rPr sz="2400" spc="-5" dirty="0"/>
              <a:t>Computer</a:t>
            </a:r>
            <a:r>
              <a:rPr sz="2400" spc="-10" dirty="0"/>
              <a:t> </a:t>
            </a:r>
            <a:r>
              <a:rPr sz="2400" spc="-5" dirty="0" smtClean="0"/>
              <a:t>Science</a:t>
            </a:r>
            <a:r>
              <a:rPr sz="2400" spc="-10" dirty="0" smtClean="0"/>
              <a:t> </a:t>
            </a:r>
            <a:r>
              <a:rPr sz="2400" spc="-5" dirty="0"/>
              <a:t>and</a:t>
            </a:r>
            <a:r>
              <a:rPr sz="2400" spc="-10" dirty="0"/>
              <a:t> </a:t>
            </a:r>
            <a:r>
              <a:rPr sz="2400" spc="-5" dirty="0"/>
              <a:t>Engineering</a:t>
            </a:r>
            <a:endParaRPr sz="2400" dirty="0"/>
          </a:p>
        </p:txBody>
      </p:sp>
      <p:sp>
        <p:nvSpPr>
          <p:cNvPr id="4" name="object 4"/>
          <p:cNvSpPr txBox="1"/>
          <p:nvPr/>
        </p:nvSpPr>
        <p:spPr>
          <a:xfrm>
            <a:off x="2699549" y="4223430"/>
            <a:ext cx="13289979" cy="1382623"/>
          </a:xfrm>
          <a:prstGeom prst="rect">
            <a:avLst/>
          </a:prstGeom>
        </p:spPr>
        <p:txBody>
          <a:bodyPr vert="horz" wrap="square" lIns="0" tIns="12700" rIns="0" bIns="0" rtlCol="0">
            <a:spAutoFit/>
          </a:bodyPr>
          <a:lstStyle/>
          <a:p>
            <a:pPr marL="2114550" marR="5080" indent="-2102485" algn="ctr">
              <a:lnSpc>
                <a:spcPct val="116000"/>
              </a:lnSpc>
            </a:pPr>
            <a:r>
              <a:rPr sz="4000" b="1" spc="140" dirty="0" smtClean="0">
                <a:latin typeface="Times New Roman" panose="02020603050405020304" charset="0"/>
                <a:cs typeface="Times New Roman" panose="02020603050405020304" charset="0"/>
              </a:rPr>
              <a:t>Real-Time</a:t>
            </a:r>
            <a:r>
              <a:rPr sz="4000" b="1" spc="95" dirty="0" smtClean="0">
                <a:latin typeface="Times New Roman" panose="02020603050405020304" charset="0"/>
                <a:cs typeface="Times New Roman" panose="02020603050405020304" charset="0"/>
              </a:rPr>
              <a:t> </a:t>
            </a:r>
            <a:r>
              <a:rPr sz="4000" b="1" spc="155" dirty="0">
                <a:latin typeface="Times New Roman" panose="02020603050405020304" charset="0"/>
                <a:cs typeface="Times New Roman" panose="02020603050405020304" charset="0"/>
              </a:rPr>
              <a:t>Sign</a:t>
            </a:r>
            <a:r>
              <a:rPr sz="4000" b="1" spc="100" dirty="0">
                <a:latin typeface="Times New Roman" panose="02020603050405020304" charset="0"/>
                <a:cs typeface="Times New Roman" panose="02020603050405020304" charset="0"/>
              </a:rPr>
              <a:t> </a:t>
            </a:r>
            <a:r>
              <a:rPr sz="4000" b="1" spc="135" dirty="0">
                <a:latin typeface="Times New Roman" panose="02020603050405020304" charset="0"/>
                <a:cs typeface="Times New Roman" panose="02020603050405020304" charset="0"/>
              </a:rPr>
              <a:t>Language</a:t>
            </a:r>
            <a:r>
              <a:rPr sz="4000" b="1" spc="95" dirty="0">
                <a:latin typeface="Times New Roman" panose="02020603050405020304" charset="0"/>
                <a:cs typeface="Times New Roman" panose="02020603050405020304" charset="0"/>
              </a:rPr>
              <a:t> </a:t>
            </a:r>
            <a:r>
              <a:rPr sz="4000" b="1" spc="135" dirty="0">
                <a:latin typeface="Times New Roman" panose="02020603050405020304" charset="0"/>
                <a:cs typeface="Times New Roman" panose="02020603050405020304" charset="0"/>
              </a:rPr>
              <a:t>Translator </a:t>
            </a:r>
            <a:r>
              <a:rPr sz="4000" b="1" spc="-890" dirty="0">
                <a:latin typeface="Times New Roman" panose="02020603050405020304" charset="0"/>
                <a:cs typeface="Times New Roman" panose="02020603050405020304" charset="0"/>
              </a:rPr>
              <a:t> </a:t>
            </a:r>
            <a:endParaRPr lang="en-US" sz="4000" b="1" spc="-890" dirty="0" smtClean="0">
              <a:latin typeface="Times New Roman" panose="02020603050405020304" charset="0"/>
              <a:cs typeface="Times New Roman" panose="02020603050405020304" charset="0"/>
            </a:endParaRPr>
          </a:p>
          <a:p>
            <a:pPr marL="2114550" marR="5080" indent="-2102485" algn="ctr">
              <a:lnSpc>
                <a:spcPct val="116000"/>
              </a:lnSpc>
            </a:pPr>
            <a:r>
              <a:rPr sz="4000" b="1" spc="85" dirty="0" smtClean="0">
                <a:latin typeface="Times New Roman" panose="02020603050405020304" charset="0"/>
                <a:cs typeface="Times New Roman" panose="02020603050405020304" charset="0"/>
              </a:rPr>
              <a:t>for</a:t>
            </a:r>
            <a:r>
              <a:rPr sz="4000" b="1" spc="90" dirty="0" smtClean="0">
                <a:latin typeface="Times New Roman" panose="02020603050405020304" charset="0"/>
                <a:cs typeface="Times New Roman" panose="02020603050405020304" charset="0"/>
              </a:rPr>
              <a:t> </a:t>
            </a:r>
            <a:r>
              <a:rPr sz="4000" b="1" spc="85" dirty="0">
                <a:latin typeface="Times New Roman" panose="02020603050405020304" charset="0"/>
                <a:cs typeface="Times New Roman" panose="02020603050405020304" charset="0"/>
              </a:rPr>
              <a:t>Specially</a:t>
            </a:r>
            <a:r>
              <a:rPr sz="4000" b="1" spc="90" dirty="0">
                <a:latin typeface="Times New Roman" panose="02020603050405020304" charset="0"/>
                <a:cs typeface="Times New Roman" panose="02020603050405020304" charset="0"/>
              </a:rPr>
              <a:t> </a:t>
            </a:r>
            <a:r>
              <a:rPr sz="4000" b="1" spc="10" dirty="0">
                <a:latin typeface="Times New Roman" panose="02020603050405020304" charset="0"/>
                <a:cs typeface="Times New Roman" panose="02020603050405020304" charset="0"/>
              </a:rPr>
              <a:t>abled</a:t>
            </a:r>
            <a:endParaRPr sz="4000" dirty="0">
              <a:latin typeface="Times New Roman" panose="02020603050405020304" charset="0"/>
              <a:cs typeface="Times New Roman" panose="02020603050405020304" charset="0"/>
            </a:endParaRPr>
          </a:p>
        </p:txBody>
      </p:sp>
      <p:sp>
        <p:nvSpPr>
          <p:cNvPr id="5" name="object 5"/>
          <p:cNvSpPr txBox="1"/>
          <p:nvPr/>
        </p:nvSpPr>
        <p:spPr>
          <a:xfrm>
            <a:off x="919924" y="6128658"/>
            <a:ext cx="2983865" cy="427990"/>
          </a:xfrm>
          <a:prstGeom prst="rect">
            <a:avLst/>
          </a:prstGeom>
        </p:spPr>
        <p:txBody>
          <a:bodyPr vert="horz" wrap="square" lIns="0" tIns="12700" rIns="0" bIns="0" rtlCol="0">
            <a:spAutoFit/>
          </a:bodyPr>
          <a:lstStyle/>
          <a:p>
            <a:pPr marL="12700">
              <a:lnSpc>
                <a:spcPct val="100000"/>
              </a:lnSpc>
              <a:spcBef>
                <a:spcPts val="100"/>
              </a:spcBef>
            </a:pPr>
            <a:r>
              <a:rPr sz="2700" b="1" spc="90" dirty="0">
                <a:latin typeface="Times New Roman" panose="02020603050405020304" charset="0"/>
                <a:cs typeface="Times New Roman" panose="02020603050405020304" charset="0"/>
              </a:rPr>
              <a:t>Team</a:t>
            </a:r>
            <a:r>
              <a:rPr sz="2700" b="1" dirty="0">
                <a:latin typeface="Times New Roman" panose="02020603050405020304" charset="0"/>
                <a:cs typeface="Times New Roman" panose="02020603050405020304" charset="0"/>
              </a:rPr>
              <a:t> </a:t>
            </a:r>
            <a:r>
              <a:rPr sz="2700" b="1" spc="40" dirty="0">
                <a:latin typeface="Times New Roman" panose="02020603050405020304" charset="0"/>
                <a:cs typeface="Times New Roman" panose="02020603050405020304" charset="0"/>
              </a:rPr>
              <a:t>Members:</a:t>
            </a:r>
            <a:endParaRPr sz="2700" dirty="0">
              <a:latin typeface="Times New Roman" panose="02020603050405020304" charset="0"/>
              <a:cs typeface="Times New Roman" panose="02020603050405020304" charset="0"/>
            </a:endParaRPr>
          </a:p>
        </p:txBody>
      </p:sp>
      <p:sp>
        <p:nvSpPr>
          <p:cNvPr id="9" name="object 9"/>
          <p:cNvSpPr txBox="1"/>
          <p:nvPr/>
        </p:nvSpPr>
        <p:spPr>
          <a:xfrm>
            <a:off x="14173200" y="7091284"/>
            <a:ext cx="3124200" cy="1938416"/>
          </a:xfrm>
          <a:prstGeom prst="rect">
            <a:avLst/>
          </a:prstGeom>
        </p:spPr>
        <p:txBody>
          <a:bodyPr vert="horz" wrap="square" lIns="0" tIns="12700" rIns="0" bIns="0" rtlCol="0">
            <a:spAutoFit/>
          </a:bodyPr>
          <a:lstStyle/>
          <a:p>
            <a:pPr marL="12700" marR="690245">
              <a:lnSpc>
                <a:spcPct val="116000"/>
              </a:lnSpc>
              <a:spcBef>
                <a:spcPts val="100"/>
              </a:spcBef>
            </a:pPr>
            <a:r>
              <a:rPr sz="2700" b="1" spc="75" dirty="0">
                <a:latin typeface="Times New Roman" panose="02020603050405020304" charset="0"/>
                <a:cs typeface="Times New Roman" panose="02020603050405020304" charset="0"/>
              </a:rPr>
              <a:t>Guided </a:t>
            </a:r>
            <a:r>
              <a:rPr sz="2700" b="1" spc="30" dirty="0">
                <a:latin typeface="Times New Roman" panose="02020603050405020304" charset="0"/>
                <a:cs typeface="Times New Roman" panose="02020603050405020304" charset="0"/>
              </a:rPr>
              <a:t>by, </a:t>
            </a:r>
            <a:r>
              <a:rPr sz="2700" b="1" spc="35" dirty="0">
                <a:latin typeface="Times New Roman" panose="02020603050405020304" charset="0"/>
                <a:cs typeface="Times New Roman" panose="02020603050405020304" charset="0"/>
              </a:rPr>
              <a:t> </a:t>
            </a:r>
            <a:r>
              <a:rPr sz="2700" dirty="0" smtClean="0">
                <a:latin typeface="Times New Roman" panose="02020603050405020304" charset="0"/>
                <a:cs typeface="Times New Roman" panose="02020603050405020304" charset="0"/>
              </a:rPr>
              <a:t>Dr.</a:t>
            </a:r>
            <a:r>
              <a:rPr lang="en-IN" sz="2700" dirty="0" smtClean="0">
                <a:latin typeface="Times New Roman" panose="02020603050405020304" charset="0"/>
                <a:cs typeface="Times New Roman" panose="02020603050405020304" charset="0"/>
              </a:rPr>
              <a:t>R.</a:t>
            </a:r>
            <a:r>
              <a:rPr sz="2700" dirty="0" err="1" smtClean="0">
                <a:latin typeface="Times New Roman" panose="02020603050405020304" charset="0"/>
                <a:cs typeface="Times New Roman" panose="02020603050405020304" charset="0"/>
              </a:rPr>
              <a:t>Saravanan</a:t>
            </a:r>
            <a:r>
              <a:rPr sz="2700" dirty="0" smtClean="0">
                <a:latin typeface="Times New Roman" panose="02020603050405020304" charset="0"/>
                <a:cs typeface="Times New Roman" panose="02020603050405020304" charset="0"/>
              </a:rPr>
              <a:t> </a:t>
            </a:r>
            <a:r>
              <a:rPr sz="2700" dirty="0">
                <a:latin typeface="Times New Roman" panose="02020603050405020304" charset="0"/>
                <a:cs typeface="Times New Roman" panose="02020603050405020304" charset="0"/>
              </a:rPr>
              <a:t>, </a:t>
            </a:r>
            <a:r>
              <a:rPr sz="2700" spc="5" dirty="0">
                <a:latin typeface="Times New Roman" panose="02020603050405020304" charset="0"/>
                <a:cs typeface="Times New Roman" panose="02020603050405020304" charset="0"/>
              </a:rPr>
              <a:t> </a:t>
            </a:r>
            <a:r>
              <a:rPr sz="2700" dirty="0">
                <a:latin typeface="Times New Roman" panose="02020603050405020304" charset="0"/>
                <a:cs typeface="Times New Roman" panose="02020603050405020304" charset="0"/>
              </a:rPr>
              <a:t>B.E,</a:t>
            </a:r>
            <a:r>
              <a:rPr sz="2700" spc="-40" dirty="0">
                <a:latin typeface="Times New Roman" panose="02020603050405020304" charset="0"/>
                <a:cs typeface="Times New Roman" panose="02020603050405020304" charset="0"/>
              </a:rPr>
              <a:t> </a:t>
            </a:r>
            <a:r>
              <a:rPr sz="2700" dirty="0">
                <a:latin typeface="Times New Roman" panose="02020603050405020304" charset="0"/>
                <a:cs typeface="Times New Roman" panose="02020603050405020304" charset="0"/>
              </a:rPr>
              <a:t>M.E,</a:t>
            </a:r>
            <a:r>
              <a:rPr sz="2700" spc="-40" dirty="0">
                <a:latin typeface="Times New Roman" panose="02020603050405020304" charset="0"/>
                <a:cs typeface="Times New Roman" panose="02020603050405020304" charset="0"/>
              </a:rPr>
              <a:t> </a:t>
            </a:r>
            <a:r>
              <a:rPr sz="2700" spc="-5" dirty="0">
                <a:latin typeface="Times New Roman" panose="02020603050405020304" charset="0"/>
                <a:cs typeface="Times New Roman" panose="02020603050405020304" charset="0"/>
              </a:rPr>
              <a:t>PhD,</a:t>
            </a:r>
            <a:endParaRPr sz="2700" dirty="0">
              <a:latin typeface="Times New Roman" panose="02020603050405020304" charset="0"/>
              <a:cs typeface="Times New Roman" panose="02020603050405020304" charset="0"/>
            </a:endParaRPr>
          </a:p>
          <a:p>
            <a:pPr marL="12700">
              <a:lnSpc>
                <a:spcPct val="100000"/>
              </a:lnSpc>
              <a:spcBef>
                <a:spcPts val="510"/>
              </a:spcBef>
            </a:pPr>
            <a:r>
              <a:rPr sz="2700" spc="-5" dirty="0">
                <a:latin typeface="Times New Roman" panose="02020603050405020304" charset="0"/>
                <a:cs typeface="Times New Roman" panose="02020603050405020304" charset="0"/>
              </a:rPr>
              <a:t>Professor</a:t>
            </a:r>
            <a:r>
              <a:rPr sz="2700" spc="-30" dirty="0">
                <a:latin typeface="Times New Roman" panose="02020603050405020304" charset="0"/>
                <a:cs typeface="Times New Roman" panose="02020603050405020304" charset="0"/>
              </a:rPr>
              <a:t> </a:t>
            </a:r>
            <a:r>
              <a:rPr sz="2700" dirty="0">
                <a:latin typeface="Times New Roman" panose="02020603050405020304" charset="0"/>
                <a:cs typeface="Times New Roman" panose="02020603050405020304" charset="0"/>
              </a:rPr>
              <a:t>CSE</a:t>
            </a:r>
            <a:r>
              <a:rPr sz="2700" spc="-25" dirty="0">
                <a:latin typeface="Times New Roman" panose="02020603050405020304" charset="0"/>
                <a:cs typeface="Times New Roman" panose="02020603050405020304" charset="0"/>
              </a:rPr>
              <a:t> </a:t>
            </a:r>
            <a:r>
              <a:rPr sz="2700" dirty="0">
                <a:latin typeface="Times New Roman" panose="02020603050405020304" charset="0"/>
                <a:cs typeface="Times New Roman" panose="02020603050405020304" charset="0"/>
              </a:rPr>
              <a:t>Dept.</a:t>
            </a:r>
          </a:p>
        </p:txBody>
      </p:sp>
      <p:sp>
        <p:nvSpPr>
          <p:cNvPr id="10" name="object 10"/>
          <p:cNvSpPr txBox="1"/>
          <p:nvPr/>
        </p:nvSpPr>
        <p:spPr>
          <a:xfrm>
            <a:off x="10538259" y="7535149"/>
            <a:ext cx="2971800" cy="1476045"/>
          </a:xfrm>
          <a:prstGeom prst="rect">
            <a:avLst/>
          </a:prstGeom>
        </p:spPr>
        <p:txBody>
          <a:bodyPr vert="horz" wrap="square" lIns="0" tIns="92710" rIns="0" bIns="0" rtlCol="0">
            <a:spAutoFit/>
          </a:bodyPr>
          <a:lstStyle/>
          <a:p>
            <a:pPr algn="ctr">
              <a:lnSpc>
                <a:spcPct val="100000"/>
              </a:lnSpc>
              <a:spcBef>
                <a:spcPts val="730"/>
              </a:spcBef>
            </a:pPr>
            <a:r>
              <a:rPr lang="en-US" sz="2800" b="1" spc="85" dirty="0" smtClean="0">
                <a:latin typeface="Times New Roman" panose="02020603050405020304" charset="0"/>
                <a:cs typeface="Times New Roman" panose="02020603050405020304" charset="0"/>
              </a:rPr>
              <a:t>BATCH : 01</a:t>
            </a:r>
          </a:p>
          <a:p>
            <a:pPr algn="ctr">
              <a:lnSpc>
                <a:spcPct val="100000"/>
              </a:lnSpc>
              <a:spcBef>
                <a:spcPts val="730"/>
              </a:spcBef>
            </a:pPr>
            <a:r>
              <a:rPr lang="en-US" sz="2800" b="1" spc="85" dirty="0" smtClean="0">
                <a:latin typeface="Times New Roman" panose="02020603050405020304" charset="0"/>
                <a:cs typeface="Times New Roman" panose="02020603050405020304" charset="0"/>
              </a:rPr>
              <a:t>DATE : 24.05.2023</a:t>
            </a:r>
            <a:endParaRPr sz="2800" dirty="0">
              <a:latin typeface="Times New Roman" panose="02020603050405020304" charset="0"/>
              <a:cs typeface="Times New Roman" panose="02020603050405020304" charset="0"/>
            </a:endParaRPr>
          </a:p>
        </p:txBody>
      </p:sp>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t="3490"/>
          <a:stretch/>
        </p:blipFill>
        <p:spPr>
          <a:xfrm>
            <a:off x="1039015" y="6835905"/>
            <a:ext cx="1702710" cy="2193795"/>
          </a:xfrm>
          <a:prstGeom prst="rect">
            <a:avLst/>
          </a:prstGeom>
          <a:ln>
            <a:noFill/>
          </a:ln>
          <a:effectLst>
            <a:outerShdw blurRad="190500" algn="tl" rotWithShape="0">
              <a:srgbClr val="000000">
                <a:alpha val="70000"/>
              </a:srgbClr>
            </a:outerShdw>
          </a:effectLst>
        </p:spPr>
      </p:pic>
      <p:sp>
        <p:nvSpPr>
          <p:cNvPr id="14" name="Rectangle 13"/>
          <p:cNvSpPr/>
          <p:nvPr/>
        </p:nvSpPr>
        <p:spPr>
          <a:xfrm>
            <a:off x="945324" y="9097595"/>
            <a:ext cx="1882054" cy="646331"/>
          </a:xfrm>
          <a:prstGeom prst="rect">
            <a:avLst/>
          </a:prstGeom>
        </p:spPr>
        <p:txBody>
          <a:bodyPr wrap="none">
            <a:spAutoFit/>
          </a:bodyPr>
          <a:lstStyle/>
          <a:p>
            <a:pPr algn="ctr"/>
            <a:r>
              <a:rPr lang="en-IN" spc="10" dirty="0">
                <a:latin typeface="Times New Roman" panose="02020603050405020304"/>
                <a:cs typeface="Times New Roman" panose="02020603050405020304"/>
              </a:rPr>
              <a:t>Devanand </a:t>
            </a:r>
            <a:r>
              <a:rPr lang="en-IN" spc="30" dirty="0" smtClean="0">
                <a:latin typeface="Times New Roman" panose="02020603050405020304"/>
                <a:cs typeface="Times New Roman" panose="02020603050405020304"/>
              </a:rPr>
              <a:t>M</a:t>
            </a:r>
          </a:p>
          <a:p>
            <a:pPr algn="ctr"/>
            <a:r>
              <a:rPr lang="en-IN" spc="30" dirty="0" smtClean="0">
                <a:latin typeface="Times New Roman" panose="02020603050405020304"/>
                <a:cs typeface="Times New Roman" panose="02020603050405020304"/>
              </a:rPr>
              <a:t>113119UG03019 </a:t>
            </a:r>
            <a:endParaRPr lang="en-IN" dirty="0"/>
          </a:p>
        </p:txBody>
      </p:sp>
      <p:pic>
        <p:nvPicPr>
          <p:cNvPr id="15" name="Picture 14"/>
          <p:cNvPicPr>
            <a:picLocks noChangeAspect="1"/>
          </p:cNvPicPr>
          <p:nvPr/>
        </p:nvPicPr>
        <p:blipFill rotWithShape="1">
          <a:blip r:embed="rId4" cstate="print">
            <a:extLst>
              <a:ext uri="{28A0092B-C50C-407E-A947-70E740481C1C}">
                <a14:useLocalDpi xmlns:a14="http://schemas.microsoft.com/office/drawing/2010/main" val="0"/>
              </a:ext>
            </a:extLst>
          </a:blip>
          <a:srcRect l="2589" t="2189" r="1618" b="725"/>
          <a:stretch/>
        </p:blipFill>
        <p:spPr>
          <a:xfrm>
            <a:off x="8121975" y="6840412"/>
            <a:ext cx="1624230" cy="2194905"/>
          </a:xfrm>
          <a:prstGeom prst="rect">
            <a:avLst/>
          </a:prstGeom>
          <a:ln>
            <a:noFill/>
          </a:ln>
          <a:effectLst>
            <a:outerShdw blurRad="190500" algn="tl" rotWithShape="0">
              <a:srgbClr val="000000">
                <a:alpha val="70000"/>
              </a:srgbClr>
            </a:outerShdw>
          </a:effectLst>
        </p:spPr>
      </p:pic>
      <p:sp>
        <p:nvSpPr>
          <p:cNvPr id="16" name="Rectangle 15"/>
          <p:cNvSpPr/>
          <p:nvPr/>
        </p:nvSpPr>
        <p:spPr>
          <a:xfrm>
            <a:off x="7993063" y="9102102"/>
            <a:ext cx="1882054" cy="646331"/>
          </a:xfrm>
          <a:prstGeom prst="rect">
            <a:avLst/>
          </a:prstGeom>
        </p:spPr>
        <p:txBody>
          <a:bodyPr wrap="none">
            <a:spAutoFit/>
          </a:bodyPr>
          <a:lstStyle/>
          <a:p>
            <a:pPr algn="ctr"/>
            <a:r>
              <a:rPr lang="en-US" spc="10" dirty="0" err="1" smtClean="0">
                <a:latin typeface="Times New Roman" panose="02020603050405020304"/>
                <a:cs typeface="Times New Roman" panose="02020603050405020304"/>
              </a:rPr>
              <a:t>Komesh</a:t>
            </a:r>
            <a:r>
              <a:rPr lang="en-US" spc="10" dirty="0" smtClean="0">
                <a:latin typeface="Times New Roman" panose="02020603050405020304"/>
                <a:cs typeface="Times New Roman" panose="02020603050405020304"/>
              </a:rPr>
              <a:t> S</a:t>
            </a:r>
            <a:endParaRPr lang="en-IN" spc="30" dirty="0" smtClean="0">
              <a:latin typeface="Times New Roman" panose="02020603050405020304"/>
              <a:cs typeface="Times New Roman" panose="02020603050405020304"/>
            </a:endParaRPr>
          </a:p>
          <a:p>
            <a:pPr algn="ctr"/>
            <a:r>
              <a:rPr lang="en-IN" spc="30" dirty="0" smtClean="0">
                <a:latin typeface="Times New Roman" panose="02020603050405020304"/>
                <a:cs typeface="Times New Roman" panose="02020603050405020304"/>
              </a:rPr>
              <a:t>113119UG03051 </a:t>
            </a:r>
            <a:endParaRPr lang="en-IN" dirty="0"/>
          </a:p>
        </p:txBody>
      </p:sp>
      <p:pic>
        <p:nvPicPr>
          <p:cNvPr id="11" name="Picture 10"/>
          <p:cNvPicPr>
            <a:picLocks noChangeAspect="1"/>
          </p:cNvPicPr>
          <p:nvPr/>
        </p:nvPicPr>
        <p:blipFill rotWithShape="1">
          <a:blip r:embed="rId5" cstate="print">
            <a:extLst>
              <a:ext uri="{28A0092B-C50C-407E-A947-70E740481C1C}">
                <a14:useLocalDpi xmlns:a14="http://schemas.microsoft.com/office/drawing/2010/main" val="0"/>
              </a:ext>
            </a:extLst>
          </a:blip>
          <a:srcRect l="13589" r="16125"/>
          <a:stretch/>
        </p:blipFill>
        <p:spPr>
          <a:xfrm>
            <a:off x="3429000" y="6835905"/>
            <a:ext cx="1600200" cy="2193795"/>
          </a:xfrm>
          <a:prstGeom prst="rect">
            <a:avLst/>
          </a:prstGeom>
          <a:ln>
            <a:noFill/>
          </a:ln>
          <a:effectLst>
            <a:outerShdw blurRad="190500" algn="tl" rotWithShape="0">
              <a:srgbClr val="000000">
                <a:alpha val="70000"/>
              </a:srgbClr>
            </a:outerShdw>
          </a:effectLst>
        </p:spPr>
      </p:pic>
      <p:sp>
        <p:nvSpPr>
          <p:cNvPr id="17" name="Rectangle 16"/>
          <p:cNvSpPr/>
          <p:nvPr/>
        </p:nvSpPr>
        <p:spPr>
          <a:xfrm>
            <a:off x="3288073" y="9078201"/>
            <a:ext cx="1882054" cy="646331"/>
          </a:xfrm>
          <a:prstGeom prst="rect">
            <a:avLst/>
          </a:prstGeom>
        </p:spPr>
        <p:txBody>
          <a:bodyPr wrap="none">
            <a:spAutoFit/>
          </a:bodyPr>
          <a:lstStyle/>
          <a:p>
            <a:pPr algn="ctr"/>
            <a:r>
              <a:rPr lang="en-US" spc="10" dirty="0" err="1" smtClean="0">
                <a:latin typeface="Times New Roman" panose="02020603050405020304"/>
                <a:cs typeface="Times New Roman" panose="02020603050405020304"/>
              </a:rPr>
              <a:t>Dhinesh</a:t>
            </a:r>
            <a:r>
              <a:rPr lang="en-US" spc="10" dirty="0" smtClean="0">
                <a:latin typeface="Times New Roman" panose="02020603050405020304"/>
                <a:cs typeface="Times New Roman" panose="02020603050405020304"/>
              </a:rPr>
              <a:t> </a:t>
            </a:r>
            <a:r>
              <a:rPr lang="en-US" spc="10" dirty="0">
                <a:latin typeface="Times New Roman" panose="02020603050405020304"/>
                <a:cs typeface="Times New Roman" panose="02020603050405020304"/>
              </a:rPr>
              <a:t>M</a:t>
            </a:r>
            <a:endParaRPr lang="en-IN" spc="30" dirty="0" smtClean="0">
              <a:latin typeface="Times New Roman" panose="02020603050405020304"/>
              <a:cs typeface="Times New Roman" panose="02020603050405020304"/>
            </a:endParaRPr>
          </a:p>
          <a:p>
            <a:pPr algn="ctr"/>
            <a:r>
              <a:rPr lang="en-IN" spc="30" dirty="0" smtClean="0">
                <a:latin typeface="Times New Roman" panose="02020603050405020304"/>
                <a:cs typeface="Times New Roman" panose="02020603050405020304"/>
              </a:rPr>
              <a:t>113119UG03020 </a:t>
            </a:r>
            <a:endParaRPr lang="en-IN" dirty="0"/>
          </a:p>
        </p:txBody>
      </p:sp>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40538" y="6836836"/>
            <a:ext cx="1706302" cy="2192864"/>
          </a:xfrm>
          <a:prstGeom prst="rect">
            <a:avLst/>
          </a:prstGeom>
          <a:ln>
            <a:noFill/>
          </a:ln>
          <a:effectLst>
            <a:outerShdw blurRad="190500" algn="tl" rotWithShape="0">
              <a:srgbClr val="000000">
                <a:alpha val="70000"/>
              </a:srgbClr>
            </a:outerShdw>
          </a:effectLst>
        </p:spPr>
      </p:pic>
      <p:sp>
        <p:nvSpPr>
          <p:cNvPr id="19" name="Rectangle 18"/>
          <p:cNvSpPr/>
          <p:nvPr/>
        </p:nvSpPr>
        <p:spPr>
          <a:xfrm>
            <a:off x="5656958" y="9078201"/>
            <a:ext cx="1873462" cy="646331"/>
          </a:xfrm>
          <a:prstGeom prst="rect">
            <a:avLst/>
          </a:prstGeom>
        </p:spPr>
        <p:txBody>
          <a:bodyPr wrap="none">
            <a:spAutoFit/>
          </a:bodyPr>
          <a:lstStyle/>
          <a:p>
            <a:pPr algn="ctr"/>
            <a:r>
              <a:rPr lang="en-US" spc="10" dirty="0" err="1" smtClean="0">
                <a:latin typeface="Times New Roman" panose="02020603050405020304"/>
                <a:cs typeface="Times New Roman" panose="02020603050405020304"/>
              </a:rPr>
              <a:t>Veluru</a:t>
            </a:r>
            <a:r>
              <a:rPr lang="en-US" spc="10" dirty="0" smtClean="0">
                <a:latin typeface="Times New Roman" panose="02020603050405020304"/>
                <a:cs typeface="Times New Roman" panose="02020603050405020304"/>
              </a:rPr>
              <a:t> </a:t>
            </a:r>
            <a:r>
              <a:rPr lang="en-US" spc="10" dirty="0" err="1" smtClean="0">
                <a:latin typeface="Times New Roman" panose="02020603050405020304"/>
                <a:cs typeface="Times New Roman" panose="02020603050405020304"/>
              </a:rPr>
              <a:t>Balaji</a:t>
            </a:r>
            <a:endParaRPr lang="en-IN" spc="30" dirty="0" smtClean="0">
              <a:latin typeface="Times New Roman" panose="02020603050405020304"/>
              <a:cs typeface="Times New Roman" panose="02020603050405020304"/>
            </a:endParaRPr>
          </a:p>
          <a:p>
            <a:pPr algn="ctr"/>
            <a:r>
              <a:rPr lang="en-IN" spc="30" dirty="0" smtClean="0">
                <a:latin typeface="Times New Roman" panose="02020603050405020304"/>
                <a:cs typeface="Times New Roman" panose="02020603050405020304"/>
              </a:rPr>
              <a:t>113119UG03112 </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6934200" y="725585"/>
            <a:ext cx="3861056" cy="566822"/>
          </a:xfrm>
          <a:prstGeom prst="rect">
            <a:avLst/>
          </a:prstGeom>
        </p:spPr>
        <p:txBody>
          <a:bodyPr vert="horz" wrap="square" lIns="0" tIns="12700" rIns="0" bIns="0" rtlCol="0">
            <a:spAutoFit/>
          </a:bodyPr>
          <a:lstStyle/>
          <a:p>
            <a:pPr marL="12700">
              <a:lnSpc>
                <a:spcPct val="100000"/>
              </a:lnSpc>
              <a:spcBef>
                <a:spcPts val="100"/>
              </a:spcBef>
            </a:pPr>
            <a:r>
              <a:rPr lang="en-IN" sz="3600" b="1" spc="-5" dirty="0" smtClean="0"/>
              <a:t>OBS SOFTWARE</a:t>
            </a:r>
            <a:endParaRPr sz="3600" dirty="0">
              <a:latin typeface="Times New Roman" panose="02020603050405020304"/>
              <a:cs typeface="Times New Roman" panose="02020603050405020304"/>
            </a:endParaRPr>
          </a:p>
        </p:txBody>
      </p:sp>
      <p:sp>
        <p:nvSpPr>
          <p:cNvPr id="11" name="Rectangle 10"/>
          <p:cNvSpPr/>
          <p:nvPr/>
        </p:nvSpPr>
        <p:spPr>
          <a:xfrm>
            <a:off x="1676400" y="2552700"/>
            <a:ext cx="11201400" cy="5262979"/>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OBS is a free and open-source software for video recording and live streaming.</a:t>
            </a:r>
          </a:p>
          <a:p>
            <a:pPr marL="285750" indent="-28575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It allows users to capture video and audio from various sources like webcams and microphones.</a:t>
            </a:r>
          </a:p>
          <a:p>
            <a:pPr marL="285750" indent="-28575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Users can create scenes and customize them with different sources, sizes, and effects.</a:t>
            </a:r>
          </a:p>
          <a:p>
            <a:pPr marL="285750" indent="-28575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OBS supports popular streaming platforms and custom streaming servers.</a:t>
            </a:r>
          </a:p>
          <a:p>
            <a:pPr marL="285750" indent="-28575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It is compatible with Windows, </a:t>
            </a:r>
            <a:r>
              <a:rPr lang="en-IN" sz="2800" dirty="0" err="1">
                <a:latin typeface="Times New Roman" panose="02020603050405020304" pitchFamily="18" charset="0"/>
                <a:cs typeface="Times New Roman" panose="02020603050405020304" pitchFamily="18" charset="0"/>
              </a:rPr>
              <a:t>macOS</a:t>
            </a:r>
            <a:r>
              <a:rPr lang="en-IN" sz="2800" dirty="0">
                <a:latin typeface="Times New Roman" panose="02020603050405020304" pitchFamily="18" charset="0"/>
                <a:cs typeface="Times New Roman" panose="02020603050405020304" pitchFamily="18" charset="0"/>
              </a:rPr>
              <a:t>, and Linux operating systems.</a:t>
            </a:r>
          </a:p>
        </p:txBody>
      </p:sp>
      <p:pic>
        <p:nvPicPr>
          <p:cNvPr id="1026" name="Picture 2" descr="Download Open Broadcaster Software (OBS) Logo in SVG Vector or PNG File  Format - Logo.win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06142" y="2400300"/>
            <a:ext cx="8991600" cy="58622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24794" y="2589213"/>
            <a:ext cx="11276806" cy="5746317"/>
          </a:xfrm>
          <a:prstGeom prst="rect">
            <a:avLst/>
          </a:prstGeom>
        </p:spPr>
        <p:txBody>
          <a:bodyPr vert="horz" wrap="square" lIns="0" tIns="12700" rIns="0" bIns="0" rtlCol="0">
            <a:spAutoFit/>
          </a:bodyPr>
          <a:lstStyle/>
          <a:p>
            <a:pPr marL="354965" indent="-342900" algn="just">
              <a:lnSpc>
                <a:spcPct val="100000"/>
              </a:lnSpc>
              <a:spcBef>
                <a:spcPts val="100"/>
              </a:spcBef>
              <a:buChar char="•"/>
              <a:tabLst>
                <a:tab pos="251460" algn="l"/>
              </a:tabLst>
            </a:pPr>
            <a:r>
              <a:rPr sz="2400" spc="90" dirty="0">
                <a:latin typeface="Times New Roman" panose="02020603050405020304" charset="0"/>
                <a:cs typeface="Times New Roman" panose="02020603050405020304" charset="0"/>
              </a:rPr>
              <a:t>OpenCV</a:t>
            </a:r>
            <a:r>
              <a:rPr sz="2400" spc="500" dirty="0">
                <a:latin typeface="Times New Roman" panose="02020603050405020304" charset="0"/>
                <a:cs typeface="Times New Roman" panose="02020603050405020304" charset="0"/>
              </a:rPr>
              <a:t> </a:t>
            </a:r>
            <a:r>
              <a:rPr sz="2400" spc="50" dirty="0">
                <a:latin typeface="Times New Roman" panose="02020603050405020304" charset="0"/>
                <a:cs typeface="Times New Roman" panose="02020603050405020304" charset="0"/>
              </a:rPr>
              <a:t>is</a:t>
            </a:r>
            <a:r>
              <a:rPr sz="2400" spc="500" dirty="0">
                <a:latin typeface="Times New Roman" panose="02020603050405020304" charset="0"/>
                <a:cs typeface="Times New Roman" panose="02020603050405020304" charset="0"/>
              </a:rPr>
              <a:t> </a:t>
            </a:r>
            <a:r>
              <a:rPr sz="2400" spc="-85" dirty="0">
                <a:latin typeface="Times New Roman" panose="02020603050405020304" charset="0"/>
                <a:cs typeface="Times New Roman" panose="02020603050405020304" charset="0"/>
              </a:rPr>
              <a:t>a</a:t>
            </a:r>
            <a:r>
              <a:rPr sz="2400" spc="500" dirty="0">
                <a:latin typeface="Times New Roman" panose="02020603050405020304" charset="0"/>
                <a:cs typeface="Times New Roman" panose="02020603050405020304" charset="0"/>
              </a:rPr>
              <a:t> </a:t>
            </a:r>
            <a:r>
              <a:rPr sz="2400" spc="-50" dirty="0">
                <a:latin typeface="Times New Roman" panose="02020603050405020304" charset="0"/>
                <a:cs typeface="Times New Roman" panose="02020603050405020304" charset="0"/>
              </a:rPr>
              <a:t>huge</a:t>
            </a:r>
            <a:r>
              <a:rPr sz="2400" spc="500" dirty="0">
                <a:latin typeface="Times New Roman" panose="02020603050405020304" charset="0"/>
                <a:cs typeface="Times New Roman" panose="02020603050405020304" charset="0"/>
              </a:rPr>
              <a:t> </a:t>
            </a:r>
            <a:r>
              <a:rPr sz="2400" spc="-50" dirty="0">
                <a:latin typeface="Times New Roman" panose="02020603050405020304" charset="0"/>
                <a:cs typeface="Times New Roman" panose="02020603050405020304" charset="0"/>
              </a:rPr>
              <a:t>open-source</a:t>
            </a:r>
            <a:r>
              <a:rPr sz="2400" spc="500" dirty="0">
                <a:latin typeface="Times New Roman" panose="02020603050405020304" charset="0"/>
                <a:cs typeface="Times New Roman" panose="02020603050405020304" charset="0"/>
              </a:rPr>
              <a:t> </a:t>
            </a:r>
            <a:r>
              <a:rPr sz="2400" spc="10" dirty="0">
                <a:latin typeface="Times New Roman" panose="02020603050405020304" charset="0"/>
                <a:cs typeface="Times New Roman" panose="02020603050405020304" charset="0"/>
              </a:rPr>
              <a:t>library</a:t>
            </a:r>
            <a:r>
              <a:rPr sz="2400" spc="500" dirty="0">
                <a:latin typeface="Times New Roman" panose="02020603050405020304" charset="0"/>
                <a:cs typeface="Times New Roman" panose="02020603050405020304" charset="0"/>
              </a:rPr>
              <a:t> </a:t>
            </a:r>
            <a:r>
              <a:rPr sz="2400" spc="-20" dirty="0">
                <a:latin typeface="Times New Roman" panose="02020603050405020304" charset="0"/>
                <a:cs typeface="Times New Roman" panose="02020603050405020304" charset="0"/>
              </a:rPr>
              <a:t>for  </a:t>
            </a:r>
            <a:r>
              <a:rPr sz="2400" spc="-70" dirty="0">
                <a:latin typeface="Times New Roman" panose="02020603050405020304" charset="0"/>
                <a:cs typeface="Times New Roman" panose="02020603050405020304" charset="0"/>
              </a:rPr>
              <a:t>computer</a:t>
            </a:r>
            <a:r>
              <a:rPr sz="2400" spc="500" dirty="0">
                <a:latin typeface="Times New Roman" panose="02020603050405020304" charset="0"/>
                <a:cs typeface="Times New Roman" panose="02020603050405020304" charset="0"/>
              </a:rPr>
              <a:t> </a:t>
            </a:r>
            <a:r>
              <a:rPr sz="2400" spc="25" dirty="0">
                <a:latin typeface="Times New Roman" panose="02020603050405020304" charset="0"/>
                <a:cs typeface="Times New Roman" panose="02020603050405020304" charset="0"/>
              </a:rPr>
              <a:t>vision,</a:t>
            </a:r>
            <a:r>
              <a:rPr sz="2400" spc="500" dirty="0">
                <a:latin typeface="Times New Roman" panose="02020603050405020304" charset="0"/>
                <a:cs typeface="Times New Roman" panose="02020603050405020304" charset="0"/>
              </a:rPr>
              <a:t> </a:t>
            </a:r>
            <a:r>
              <a:rPr sz="2400" spc="-40" dirty="0">
                <a:latin typeface="Times New Roman" panose="02020603050405020304" charset="0"/>
                <a:cs typeface="Times New Roman" panose="02020603050405020304" charset="0"/>
              </a:rPr>
              <a:t>machine</a:t>
            </a:r>
            <a:r>
              <a:rPr sz="2400" spc="500" dirty="0">
                <a:latin typeface="Times New Roman" panose="02020603050405020304" charset="0"/>
                <a:cs typeface="Times New Roman" panose="02020603050405020304" charset="0"/>
              </a:rPr>
              <a:t> </a:t>
            </a:r>
            <a:r>
              <a:rPr sz="2400" spc="-15" dirty="0">
                <a:latin typeface="Times New Roman" panose="02020603050405020304" charset="0"/>
                <a:cs typeface="Times New Roman" panose="02020603050405020304" charset="0"/>
              </a:rPr>
              <a:t>learning,</a:t>
            </a:r>
            <a:r>
              <a:rPr sz="2400" spc="500" dirty="0">
                <a:latin typeface="Times New Roman" panose="02020603050405020304" charset="0"/>
                <a:cs typeface="Times New Roman" panose="02020603050405020304" charset="0"/>
              </a:rPr>
              <a:t> </a:t>
            </a:r>
            <a:r>
              <a:rPr sz="2400" spc="-75" dirty="0">
                <a:latin typeface="Times New Roman" panose="02020603050405020304" charset="0"/>
                <a:cs typeface="Times New Roman" panose="02020603050405020304" charset="0"/>
              </a:rPr>
              <a:t>and</a:t>
            </a:r>
            <a:r>
              <a:rPr sz="2400" spc="500" dirty="0">
                <a:latin typeface="Times New Roman" panose="02020603050405020304" charset="0"/>
                <a:cs typeface="Times New Roman" panose="02020603050405020304" charset="0"/>
              </a:rPr>
              <a:t> </a:t>
            </a:r>
            <a:r>
              <a:rPr sz="2400" spc="-20" dirty="0">
                <a:latin typeface="Times New Roman" panose="02020603050405020304" charset="0"/>
                <a:cs typeface="Times New Roman" panose="02020603050405020304" charset="0"/>
              </a:rPr>
              <a:t>image</a:t>
            </a:r>
            <a:r>
              <a:rPr lang="en-US" sz="2400" spc="-20" dirty="0">
                <a:latin typeface="Times New Roman" panose="02020603050405020304" charset="0"/>
                <a:cs typeface="Times New Roman" panose="02020603050405020304" charset="0"/>
              </a:rPr>
              <a:t> </a:t>
            </a:r>
            <a:r>
              <a:rPr sz="2400" spc="-20" dirty="0">
                <a:latin typeface="Times New Roman" panose="02020603050405020304" charset="0"/>
                <a:cs typeface="Times New Roman" panose="02020603050405020304" charset="0"/>
              </a:rPr>
              <a:t>processing.</a:t>
            </a:r>
            <a:endParaRPr sz="2400" dirty="0">
              <a:latin typeface="Times New Roman" panose="02020603050405020304" charset="0"/>
              <a:cs typeface="Times New Roman" panose="02020603050405020304" charset="0"/>
            </a:endParaRPr>
          </a:p>
          <a:p>
            <a:pPr marL="354965" indent="-342900" algn="just">
              <a:lnSpc>
                <a:spcPct val="100000"/>
              </a:lnSpc>
              <a:spcBef>
                <a:spcPts val="1995"/>
              </a:spcBef>
              <a:buChar char="•"/>
              <a:tabLst>
                <a:tab pos="195580" algn="l"/>
              </a:tabLst>
            </a:pPr>
            <a:r>
              <a:rPr sz="2400" spc="90" dirty="0">
                <a:latin typeface="Times New Roman" panose="02020603050405020304" charset="0"/>
                <a:cs typeface="Times New Roman" panose="02020603050405020304" charset="0"/>
              </a:rPr>
              <a:t>OpenCV</a:t>
            </a:r>
            <a:r>
              <a:rPr sz="2400" spc="60" dirty="0">
                <a:latin typeface="Times New Roman" panose="02020603050405020304" charset="0"/>
                <a:cs typeface="Times New Roman" panose="02020603050405020304" charset="0"/>
              </a:rPr>
              <a:t> </a:t>
            </a:r>
            <a:r>
              <a:rPr sz="2400" spc="-60" dirty="0">
                <a:latin typeface="Times New Roman" panose="02020603050405020304" charset="0"/>
                <a:cs typeface="Times New Roman" panose="02020603050405020304" charset="0"/>
              </a:rPr>
              <a:t>supports</a:t>
            </a:r>
            <a:r>
              <a:rPr sz="2400" spc="65" dirty="0">
                <a:latin typeface="Times New Roman" panose="02020603050405020304" charset="0"/>
                <a:cs typeface="Times New Roman" panose="02020603050405020304" charset="0"/>
              </a:rPr>
              <a:t> </a:t>
            </a:r>
            <a:r>
              <a:rPr sz="2400" spc="-85" dirty="0">
                <a:latin typeface="Times New Roman" panose="02020603050405020304" charset="0"/>
                <a:cs typeface="Times New Roman" panose="02020603050405020304" charset="0"/>
              </a:rPr>
              <a:t>a</a:t>
            </a:r>
            <a:r>
              <a:rPr sz="2400" spc="65" dirty="0">
                <a:latin typeface="Times New Roman" panose="02020603050405020304" charset="0"/>
                <a:cs typeface="Times New Roman" panose="02020603050405020304" charset="0"/>
              </a:rPr>
              <a:t> </a:t>
            </a:r>
            <a:r>
              <a:rPr sz="2400" spc="-20" dirty="0">
                <a:latin typeface="Times New Roman" panose="02020603050405020304" charset="0"/>
                <a:cs typeface="Times New Roman" panose="02020603050405020304" charset="0"/>
              </a:rPr>
              <a:t>wide</a:t>
            </a:r>
            <a:r>
              <a:rPr sz="2400" spc="65" dirty="0">
                <a:latin typeface="Times New Roman" panose="02020603050405020304" charset="0"/>
                <a:cs typeface="Times New Roman" panose="02020603050405020304" charset="0"/>
              </a:rPr>
              <a:t> </a:t>
            </a:r>
            <a:r>
              <a:rPr sz="2400" spc="-15" dirty="0">
                <a:latin typeface="Times New Roman" panose="02020603050405020304" charset="0"/>
                <a:cs typeface="Times New Roman" panose="02020603050405020304" charset="0"/>
              </a:rPr>
              <a:t>variety</a:t>
            </a:r>
            <a:r>
              <a:rPr sz="2400" spc="60" dirty="0">
                <a:latin typeface="Times New Roman" panose="02020603050405020304" charset="0"/>
                <a:cs typeface="Times New Roman" panose="02020603050405020304" charset="0"/>
              </a:rPr>
              <a:t> </a:t>
            </a:r>
            <a:r>
              <a:rPr sz="2400" spc="-5" dirty="0">
                <a:latin typeface="Times New Roman" panose="02020603050405020304" charset="0"/>
                <a:cs typeface="Times New Roman" panose="02020603050405020304" charset="0"/>
              </a:rPr>
              <a:t>of</a:t>
            </a:r>
            <a:r>
              <a:rPr sz="2400" spc="65" dirty="0">
                <a:latin typeface="Times New Roman" panose="02020603050405020304" charset="0"/>
                <a:cs typeface="Times New Roman" panose="02020603050405020304" charset="0"/>
              </a:rPr>
              <a:t> </a:t>
            </a:r>
            <a:r>
              <a:rPr sz="2400" spc="-25" dirty="0">
                <a:latin typeface="Times New Roman" panose="02020603050405020304" charset="0"/>
                <a:cs typeface="Times New Roman" panose="02020603050405020304" charset="0"/>
              </a:rPr>
              <a:t>programming</a:t>
            </a:r>
            <a:r>
              <a:rPr sz="2400" spc="65" dirty="0">
                <a:latin typeface="Times New Roman" panose="02020603050405020304" charset="0"/>
                <a:cs typeface="Times New Roman" panose="02020603050405020304" charset="0"/>
              </a:rPr>
              <a:t> </a:t>
            </a:r>
            <a:r>
              <a:rPr sz="2400" spc="-25" dirty="0">
                <a:latin typeface="Times New Roman" panose="02020603050405020304" charset="0"/>
                <a:cs typeface="Times New Roman" panose="02020603050405020304" charset="0"/>
              </a:rPr>
              <a:t>languages</a:t>
            </a:r>
            <a:r>
              <a:rPr sz="2400" spc="65" dirty="0">
                <a:latin typeface="Times New Roman" panose="02020603050405020304" charset="0"/>
                <a:cs typeface="Times New Roman" panose="02020603050405020304" charset="0"/>
              </a:rPr>
              <a:t> </a:t>
            </a:r>
            <a:r>
              <a:rPr sz="2400" spc="45" dirty="0">
                <a:latin typeface="Times New Roman" panose="02020603050405020304" charset="0"/>
                <a:cs typeface="Times New Roman" panose="02020603050405020304" charset="0"/>
              </a:rPr>
              <a:t>like</a:t>
            </a:r>
            <a:r>
              <a:rPr sz="2400" spc="60" dirty="0">
                <a:latin typeface="Times New Roman" panose="02020603050405020304" charset="0"/>
                <a:cs typeface="Times New Roman" panose="02020603050405020304" charset="0"/>
              </a:rPr>
              <a:t> </a:t>
            </a:r>
            <a:r>
              <a:rPr sz="2400" spc="-25" dirty="0">
                <a:latin typeface="Times New Roman" panose="02020603050405020304" charset="0"/>
                <a:cs typeface="Times New Roman" panose="02020603050405020304" charset="0"/>
              </a:rPr>
              <a:t>Python,</a:t>
            </a:r>
            <a:r>
              <a:rPr sz="2400" spc="65" dirty="0">
                <a:latin typeface="Times New Roman" panose="02020603050405020304" charset="0"/>
                <a:cs typeface="Times New Roman" panose="02020603050405020304" charset="0"/>
              </a:rPr>
              <a:t> </a:t>
            </a:r>
            <a:r>
              <a:rPr sz="2400" spc="155" dirty="0">
                <a:latin typeface="Times New Roman" panose="02020603050405020304" charset="0"/>
                <a:cs typeface="Times New Roman" panose="02020603050405020304" charset="0"/>
              </a:rPr>
              <a:t>C++,</a:t>
            </a:r>
            <a:r>
              <a:rPr sz="2400" spc="65" dirty="0">
                <a:latin typeface="Times New Roman" panose="02020603050405020304" charset="0"/>
                <a:cs typeface="Times New Roman" panose="02020603050405020304" charset="0"/>
              </a:rPr>
              <a:t> </a:t>
            </a:r>
            <a:r>
              <a:rPr sz="2400" spc="15" dirty="0">
                <a:latin typeface="Times New Roman" panose="02020603050405020304" charset="0"/>
                <a:cs typeface="Times New Roman" panose="02020603050405020304" charset="0"/>
              </a:rPr>
              <a:t>Java,</a:t>
            </a:r>
            <a:r>
              <a:rPr sz="2400" spc="65" dirty="0">
                <a:latin typeface="Times New Roman" panose="02020603050405020304" charset="0"/>
                <a:cs typeface="Times New Roman" panose="02020603050405020304" charset="0"/>
              </a:rPr>
              <a:t> </a:t>
            </a:r>
            <a:r>
              <a:rPr sz="2400" spc="-60" dirty="0">
                <a:latin typeface="Times New Roman" panose="02020603050405020304" charset="0"/>
                <a:cs typeface="Times New Roman" panose="02020603050405020304" charset="0"/>
              </a:rPr>
              <a:t>etc.</a:t>
            </a:r>
            <a:endParaRPr sz="2400" dirty="0">
              <a:latin typeface="Times New Roman" panose="02020603050405020304" charset="0"/>
              <a:cs typeface="Times New Roman" panose="02020603050405020304" charset="0"/>
            </a:endParaRPr>
          </a:p>
          <a:p>
            <a:pPr marL="355600" marR="9525" indent="-342900" algn="just">
              <a:lnSpc>
                <a:spcPct val="169000"/>
              </a:lnSpc>
              <a:buChar char="•"/>
              <a:tabLst>
                <a:tab pos="252095" algn="l"/>
              </a:tabLst>
            </a:pPr>
            <a:r>
              <a:rPr sz="2400" spc="25" dirty="0">
                <a:latin typeface="Times New Roman" panose="02020603050405020304" charset="0"/>
                <a:cs typeface="Times New Roman" panose="02020603050405020304" charset="0"/>
              </a:rPr>
              <a:t>It </a:t>
            </a:r>
            <a:r>
              <a:rPr sz="2400" spc="-35" dirty="0">
                <a:latin typeface="Times New Roman" panose="02020603050405020304" charset="0"/>
                <a:cs typeface="Times New Roman" panose="02020603050405020304" charset="0"/>
              </a:rPr>
              <a:t>can</a:t>
            </a:r>
            <a:r>
              <a:rPr sz="2400" spc="-30" dirty="0">
                <a:latin typeface="Times New Roman" panose="02020603050405020304" charset="0"/>
                <a:cs typeface="Times New Roman" panose="02020603050405020304" charset="0"/>
              </a:rPr>
              <a:t> </a:t>
            </a:r>
            <a:r>
              <a:rPr sz="2400" spc="-45" dirty="0">
                <a:latin typeface="Times New Roman" panose="02020603050405020304" charset="0"/>
                <a:cs typeface="Times New Roman" panose="02020603050405020304" charset="0"/>
              </a:rPr>
              <a:t>process</a:t>
            </a:r>
            <a:r>
              <a:rPr sz="2400" spc="-40" dirty="0">
                <a:latin typeface="Times New Roman" panose="02020603050405020304" charset="0"/>
                <a:cs typeface="Times New Roman" panose="02020603050405020304" charset="0"/>
              </a:rPr>
              <a:t> </a:t>
            </a:r>
            <a:r>
              <a:rPr sz="2400" spc="-20" dirty="0">
                <a:latin typeface="Times New Roman" panose="02020603050405020304" charset="0"/>
                <a:cs typeface="Times New Roman" panose="02020603050405020304" charset="0"/>
              </a:rPr>
              <a:t>images</a:t>
            </a:r>
            <a:r>
              <a:rPr sz="2400" spc="-15" dirty="0">
                <a:latin typeface="Times New Roman" panose="02020603050405020304" charset="0"/>
                <a:cs typeface="Times New Roman" panose="02020603050405020304" charset="0"/>
              </a:rPr>
              <a:t> </a:t>
            </a:r>
            <a:r>
              <a:rPr sz="2400" spc="-75" dirty="0">
                <a:latin typeface="Times New Roman" panose="02020603050405020304" charset="0"/>
                <a:cs typeface="Times New Roman" panose="02020603050405020304" charset="0"/>
              </a:rPr>
              <a:t>and</a:t>
            </a:r>
            <a:r>
              <a:rPr sz="2400" spc="-70" dirty="0">
                <a:latin typeface="Times New Roman" panose="02020603050405020304" charset="0"/>
                <a:cs typeface="Times New Roman" panose="02020603050405020304" charset="0"/>
              </a:rPr>
              <a:t> </a:t>
            </a:r>
            <a:r>
              <a:rPr sz="2400" spc="-10" dirty="0">
                <a:latin typeface="Times New Roman" panose="02020603050405020304" charset="0"/>
                <a:cs typeface="Times New Roman" panose="02020603050405020304" charset="0"/>
              </a:rPr>
              <a:t>videos</a:t>
            </a:r>
            <a:r>
              <a:rPr sz="2400" spc="-5" dirty="0">
                <a:latin typeface="Times New Roman" panose="02020603050405020304" charset="0"/>
                <a:cs typeface="Times New Roman" panose="02020603050405020304" charset="0"/>
              </a:rPr>
              <a:t> </a:t>
            </a:r>
            <a:r>
              <a:rPr sz="2400" spc="-105" dirty="0">
                <a:latin typeface="Times New Roman" panose="02020603050405020304" charset="0"/>
                <a:cs typeface="Times New Roman" panose="02020603050405020304" charset="0"/>
              </a:rPr>
              <a:t>to</a:t>
            </a:r>
            <a:r>
              <a:rPr sz="2400" spc="-100" dirty="0">
                <a:latin typeface="Times New Roman" panose="02020603050405020304" charset="0"/>
                <a:cs typeface="Times New Roman" panose="02020603050405020304" charset="0"/>
              </a:rPr>
              <a:t> </a:t>
            </a:r>
            <a:r>
              <a:rPr sz="2400" spc="-5" dirty="0">
                <a:latin typeface="Times New Roman" panose="02020603050405020304" charset="0"/>
                <a:cs typeface="Times New Roman" panose="02020603050405020304" charset="0"/>
              </a:rPr>
              <a:t>identify</a:t>
            </a:r>
            <a:r>
              <a:rPr sz="2400" dirty="0">
                <a:latin typeface="Times New Roman" panose="02020603050405020304" charset="0"/>
                <a:cs typeface="Times New Roman" panose="02020603050405020304" charset="0"/>
              </a:rPr>
              <a:t> </a:t>
            </a:r>
            <a:r>
              <a:rPr sz="2400" spc="-40" dirty="0">
                <a:latin typeface="Times New Roman" panose="02020603050405020304" charset="0"/>
                <a:cs typeface="Times New Roman" panose="02020603050405020304" charset="0"/>
              </a:rPr>
              <a:t>objects,</a:t>
            </a:r>
            <a:r>
              <a:rPr sz="2400" spc="-35" dirty="0">
                <a:latin typeface="Times New Roman" panose="02020603050405020304" charset="0"/>
                <a:cs typeface="Times New Roman" panose="02020603050405020304" charset="0"/>
              </a:rPr>
              <a:t> </a:t>
            </a:r>
            <a:r>
              <a:rPr sz="2400" spc="-25" dirty="0">
                <a:latin typeface="Times New Roman" panose="02020603050405020304" charset="0"/>
                <a:cs typeface="Times New Roman" panose="02020603050405020304" charset="0"/>
              </a:rPr>
              <a:t>faces,</a:t>
            </a:r>
            <a:r>
              <a:rPr sz="2400" spc="-20" dirty="0">
                <a:latin typeface="Times New Roman" panose="02020603050405020304" charset="0"/>
                <a:cs typeface="Times New Roman" panose="02020603050405020304" charset="0"/>
              </a:rPr>
              <a:t> </a:t>
            </a:r>
            <a:r>
              <a:rPr sz="2400" spc="-55" dirty="0">
                <a:latin typeface="Times New Roman" panose="02020603050405020304" charset="0"/>
                <a:cs typeface="Times New Roman" panose="02020603050405020304" charset="0"/>
              </a:rPr>
              <a:t>or</a:t>
            </a:r>
            <a:r>
              <a:rPr sz="2400" spc="-50" dirty="0">
                <a:latin typeface="Times New Roman" panose="02020603050405020304" charset="0"/>
                <a:cs typeface="Times New Roman" panose="02020603050405020304" charset="0"/>
              </a:rPr>
              <a:t> </a:t>
            </a:r>
            <a:r>
              <a:rPr sz="2400" spc="-55" dirty="0">
                <a:latin typeface="Times New Roman" panose="02020603050405020304" charset="0"/>
                <a:cs typeface="Times New Roman" panose="02020603050405020304" charset="0"/>
              </a:rPr>
              <a:t>even</a:t>
            </a:r>
            <a:r>
              <a:rPr sz="2400" spc="430" dirty="0">
                <a:latin typeface="Times New Roman" panose="02020603050405020304" charset="0"/>
                <a:cs typeface="Times New Roman" panose="02020603050405020304" charset="0"/>
              </a:rPr>
              <a:t> </a:t>
            </a:r>
            <a:r>
              <a:rPr sz="2400" spc="-114" dirty="0">
                <a:latin typeface="Times New Roman" panose="02020603050405020304" charset="0"/>
                <a:cs typeface="Times New Roman" panose="02020603050405020304" charset="0"/>
              </a:rPr>
              <a:t>the</a:t>
            </a:r>
            <a:r>
              <a:rPr sz="2400" spc="315" dirty="0">
                <a:latin typeface="Times New Roman" panose="02020603050405020304" charset="0"/>
                <a:cs typeface="Times New Roman" panose="02020603050405020304" charset="0"/>
              </a:rPr>
              <a:t> </a:t>
            </a:r>
            <a:r>
              <a:rPr sz="2400" spc="-25" dirty="0">
                <a:latin typeface="Times New Roman" panose="02020603050405020304" charset="0"/>
                <a:cs typeface="Times New Roman" panose="02020603050405020304" charset="0"/>
              </a:rPr>
              <a:t>handwriting</a:t>
            </a:r>
            <a:r>
              <a:rPr sz="2400" spc="490" dirty="0">
                <a:latin typeface="Times New Roman" panose="02020603050405020304" charset="0"/>
                <a:cs typeface="Times New Roman" panose="02020603050405020304" charset="0"/>
              </a:rPr>
              <a:t> </a:t>
            </a:r>
            <a:r>
              <a:rPr sz="2400" spc="-5" dirty="0">
                <a:latin typeface="Times New Roman" panose="02020603050405020304" charset="0"/>
                <a:cs typeface="Times New Roman" panose="02020603050405020304" charset="0"/>
              </a:rPr>
              <a:t>of</a:t>
            </a:r>
            <a:r>
              <a:rPr sz="2400" spc="535" dirty="0">
                <a:latin typeface="Times New Roman" panose="02020603050405020304" charset="0"/>
                <a:cs typeface="Times New Roman" panose="02020603050405020304" charset="0"/>
              </a:rPr>
              <a:t> </a:t>
            </a:r>
            <a:r>
              <a:rPr sz="2400" spc="-85" dirty="0">
                <a:latin typeface="Times New Roman" panose="02020603050405020304" charset="0"/>
                <a:cs typeface="Times New Roman" panose="02020603050405020304" charset="0"/>
              </a:rPr>
              <a:t>a</a:t>
            </a:r>
            <a:r>
              <a:rPr lang="en-US" sz="2400" spc="-85" dirty="0">
                <a:latin typeface="Times New Roman" panose="02020603050405020304" charset="0"/>
                <a:cs typeface="Times New Roman" panose="02020603050405020304" charset="0"/>
              </a:rPr>
              <a:t> </a:t>
            </a:r>
            <a:r>
              <a:rPr sz="2400" spc="-60" dirty="0">
                <a:latin typeface="Times New Roman" panose="02020603050405020304" charset="0"/>
                <a:cs typeface="Times New Roman" panose="02020603050405020304" charset="0"/>
              </a:rPr>
              <a:t>human.</a:t>
            </a:r>
            <a:endParaRPr sz="2400" dirty="0">
              <a:latin typeface="Times New Roman" panose="02020603050405020304" charset="0"/>
              <a:cs typeface="Times New Roman" panose="02020603050405020304" charset="0"/>
            </a:endParaRPr>
          </a:p>
          <a:p>
            <a:pPr marL="355600" marR="5080" indent="-342900" algn="just">
              <a:lnSpc>
                <a:spcPct val="169000"/>
              </a:lnSpc>
              <a:buChar char="•"/>
              <a:tabLst>
                <a:tab pos="253365" algn="l"/>
              </a:tabLst>
            </a:pPr>
            <a:r>
              <a:rPr sz="2400" spc="-35" dirty="0">
                <a:latin typeface="Times New Roman" panose="02020603050405020304" charset="0"/>
                <a:cs typeface="Times New Roman" panose="02020603050405020304" charset="0"/>
              </a:rPr>
              <a:t>When</a:t>
            </a:r>
            <a:r>
              <a:rPr sz="2400" spc="-30" dirty="0">
                <a:latin typeface="Times New Roman" panose="02020603050405020304" charset="0"/>
                <a:cs typeface="Times New Roman" panose="02020603050405020304" charset="0"/>
              </a:rPr>
              <a:t> </a:t>
            </a:r>
            <a:r>
              <a:rPr sz="2400" spc="-15" dirty="0">
                <a:latin typeface="Times New Roman" panose="02020603050405020304" charset="0"/>
                <a:cs typeface="Times New Roman" panose="02020603050405020304" charset="0"/>
              </a:rPr>
              <a:t>it</a:t>
            </a:r>
            <a:r>
              <a:rPr sz="2400" spc="-10" dirty="0">
                <a:latin typeface="Times New Roman" panose="02020603050405020304" charset="0"/>
                <a:cs typeface="Times New Roman" panose="02020603050405020304" charset="0"/>
              </a:rPr>
              <a:t> </a:t>
            </a:r>
            <a:r>
              <a:rPr sz="2400" spc="50" dirty="0">
                <a:latin typeface="Times New Roman" panose="02020603050405020304" charset="0"/>
                <a:cs typeface="Times New Roman" panose="02020603050405020304" charset="0"/>
              </a:rPr>
              <a:t>is </a:t>
            </a:r>
            <a:r>
              <a:rPr sz="2400" spc="-65" dirty="0">
                <a:latin typeface="Times New Roman" panose="02020603050405020304" charset="0"/>
                <a:cs typeface="Times New Roman" panose="02020603050405020304" charset="0"/>
              </a:rPr>
              <a:t>integrated</a:t>
            </a:r>
            <a:r>
              <a:rPr sz="2400" spc="-60" dirty="0">
                <a:latin typeface="Times New Roman" panose="02020603050405020304" charset="0"/>
                <a:cs typeface="Times New Roman" panose="02020603050405020304" charset="0"/>
              </a:rPr>
              <a:t> </a:t>
            </a:r>
            <a:r>
              <a:rPr sz="2400" spc="-20" dirty="0">
                <a:latin typeface="Times New Roman" panose="02020603050405020304" charset="0"/>
                <a:cs typeface="Times New Roman" panose="02020603050405020304" charset="0"/>
              </a:rPr>
              <a:t>with</a:t>
            </a:r>
            <a:r>
              <a:rPr sz="2400" spc="-15" dirty="0">
                <a:latin typeface="Times New Roman" panose="02020603050405020304" charset="0"/>
                <a:cs typeface="Times New Roman" panose="02020603050405020304" charset="0"/>
              </a:rPr>
              <a:t> </a:t>
            </a:r>
            <a:r>
              <a:rPr sz="2400" spc="-10" dirty="0">
                <a:latin typeface="Times New Roman" panose="02020603050405020304" charset="0"/>
                <a:cs typeface="Times New Roman" panose="02020603050405020304" charset="0"/>
              </a:rPr>
              <a:t>various</a:t>
            </a:r>
            <a:r>
              <a:rPr sz="2400" spc="-5" dirty="0">
                <a:latin typeface="Times New Roman" panose="02020603050405020304" charset="0"/>
                <a:cs typeface="Times New Roman" panose="02020603050405020304" charset="0"/>
              </a:rPr>
              <a:t> libraries,</a:t>
            </a:r>
            <a:r>
              <a:rPr sz="2400" dirty="0">
                <a:latin typeface="Times New Roman" panose="02020603050405020304" charset="0"/>
                <a:cs typeface="Times New Roman" panose="02020603050405020304" charset="0"/>
              </a:rPr>
              <a:t> </a:t>
            </a:r>
            <a:r>
              <a:rPr sz="2400" spc="-25" dirty="0">
                <a:latin typeface="Times New Roman" panose="02020603050405020304" charset="0"/>
                <a:cs typeface="Times New Roman" panose="02020603050405020304" charset="0"/>
              </a:rPr>
              <a:t>such</a:t>
            </a:r>
            <a:r>
              <a:rPr sz="2400" spc="490" dirty="0">
                <a:latin typeface="Times New Roman" panose="02020603050405020304" charset="0"/>
                <a:cs typeface="Times New Roman" panose="02020603050405020304" charset="0"/>
              </a:rPr>
              <a:t> </a:t>
            </a:r>
            <a:r>
              <a:rPr sz="2400" spc="-50" dirty="0">
                <a:latin typeface="Times New Roman" panose="02020603050405020304" charset="0"/>
                <a:cs typeface="Times New Roman" panose="02020603050405020304" charset="0"/>
              </a:rPr>
              <a:t>as</a:t>
            </a:r>
            <a:r>
              <a:rPr sz="2400" spc="445" dirty="0">
                <a:latin typeface="Times New Roman" panose="02020603050405020304" charset="0"/>
                <a:cs typeface="Times New Roman" panose="02020603050405020304" charset="0"/>
              </a:rPr>
              <a:t> </a:t>
            </a:r>
            <a:r>
              <a:rPr sz="2400" spc="20" dirty="0">
                <a:latin typeface="Times New Roman" panose="02020603050405020304" charset="0"/>
                <a:cs typeface="Times New Roman" panose="02020603050405020304" charset="0"/>
              </a:rPr>
              <a:t>Numpy </a:t>
            </a:r>
            <a:r>
              <a:rPr sz="2400" spc="5" dirty="0">
                <a:latin typeface="Times New Roman" panose="02020603050405020304" charset="0"/>
                <a:cs typeface="Times New Roman" panose="02020603050405020304" charset="0"/>
              </a:rPr>
              <a:t>which </a:t>
            </a:r>
            <a:r>
              <a:rPr sz="2400" spc="50" dirty="0">
                <a:latin typeface="Times New Roman" panose="02020603050405020304" charset="0"/>
                <a:cs typeface="Times New Roman" panose="02020603050405020304" charset="0"/>
              </a:rPr>
              <a:t>is </a:t>
            </a:r>
            <a:r>
              <a:rPr sz="2400" spc="-85" dirty="0">
                <a:latin typeface="Times New Roman" panose="02020603050405020304" charset="0"/>
                <a:cs typeface="Times New Roman" panose="02020603050405020304" charset="0"/>
              </a:rPr>
              <a:t>a</a:t>
            </a:r>
            <a:r>
              <a:rPr sz="2400" spc="370" dirty="0">
                <a:latin typeface="Times New Roman" panose="02020603050405020304" charset="0"/>
                <a:cs typeface="Times New Roman" panose="02020603050405020304" charset="0"/>
              </a:rPr>
              <a:t> </a:t>
            </a:r>
            <a:r>
              <a:rPr sz="2400" spc="45" dirty="0">
                <a:latin typeface="Times New Roman" panose="02020603050405020304" charset="0"/>
                <a:cs typeface="Times New Roman" panose="02020603050405020304" charset="0"/>
              </a:rPr>
              <a:t>highly </a:t>
            </a:r>
            <a:r>
              <a:rPr sz="2400" spc="-25" dirty="0">
                <a:latin typeface="Times New Roman" panose="02020603050405020304" charset="0"/>
                <a:cs typeface="Times New Roman" panose="02020603050405020304" charset="0"/>
              </a:rPr>
              <a:t>optimized </a:t>
            </a:r>
            <a:r>
              <a:rPr sz="2400" spc="-20" dirty="0">
                <a:latin typeface="Times New Roman" panose="02020603050405020304" charset="0"/>
                <a:cs typeface="Times New Roman" panose="02020603050405020304" charset="0"/>
              </a:rPr>
              <a:t> </a:t>
            </a:r>
            <a:r>
              <a:rPr sz="2400" spc="10" dirty="0">
                <a:latin typeface="Times New Roman" panose="02020603050405020304" charset="0"/>
                <a:cs typeface="Times New Roman" panose="02020603050405020304" charset="0"/>
              </a:rPr>
              <a:t>library </a:t>
            </a:r>
            <a:r>
              <a:rPr sz="2400" spc="-20" dirty="0">
                <a:latin typeface="Times New Roman" panose="02020603050405020304" charset="0"/>
                <a:cs typeface="Times New Roman" panose="02020603050405020304" charset="0"/>
              </a:rPr>
              <a:t>for numerical </a:t>
            </a:r>
            <a:r>
              <a:rPr sz="2400" spc="-55" dirty="0">
                <a:latin typeface="Times New Roman" panose="02020603050405020304" charset="0"/>
                <a:cs typeface="Times New Roman" panose="02020603050405020304" charset="0"/>
              </a:rPr>
              <a:t>operations,</a:t>
            </a:r>
            <a:r>
              <a:rPr sz="2400" spc="-50" dirty="0">
                <a:latin typeface="Times New Roman" panose="02020603050405020304" charset="0"/>
                <a:cs typeface="Times New Roman" panose="02020603050405020304" charset="0"/>
              </a:rPr>
              <a:t> </a:t>
            </a:r>
            <a:r>
              <a:rPr sz="2400" spc="-105" dirty="0">
                <a:latin typeface="Times New Roman" panose="02020603050405020304" charset="0"/>
                <a:cs typeface="Times New Roman" panose="02020603050405020304" charset="0"/>
              </a:rPr>
              <a:t>then</a:t>
            </a:r>
            <a:r>
              <a:rPr sz="2400" spc="-100" dirty="0">
                <a:latin typeface="Times New Roman" panose="02020603050405020304" charset="0"/>
                <a:cs typeface="Times New Roman" panose="02020603050405020304" charset="0"/>
              </a:rPr>
              <a:t> </a:t>
            </a:r>
            <a:r>
              <a:rPr sz="2400" spc="-114" dirty="0">
                <a:latin typeface="Times New Roman" panose="02020603050405020304" charset="0"/>
                <a:cs typeface="Times New Roman" panose="02020603050405020304" charset="0"/>
              </a:rPr>
              <a:t>the</a:t>
            </a:r>
            <a:r>
              <a:rPr sz="2400" spc="-110" dirty="0">
                <a:latin typeface="Times New Roman" panose="02020603050405020304" charset="0"/>
                <a:cs typeface="Times New Roman" panose="02020603050405020304" charset="0"/>
              </a:rPr>
              <a:t> </a:t>
            </a:r>
            <a:r>
              <a:rPr sz="2400" spc="-75" dirty="0">
                <a:latin typeface="Times New Roman" panose="02020603050405020304" charset="0"/>
                <a:cs typeface="Times New Roman" panose="02020603050405020304" charset="0"/>
              </a:rPr>
              <a:t>number</a:t>
            </a:r>
            <a:r>
              <a:rPr sz="2400" spc="-70" dirty="0">
                <a:latin typeface="Times New Roman" panose="02020603050405020304" charset="0"/>
                <a:cs typeface="Times New Roman" panose="02020603050405020304" charset="0"/>
              </a:rPr>
              <a:t> </a:t>
            </a:r>
            <a:r>
              <a:rPr sz="2400" spc="-5" dirty="0">
                <a:latin typeface="Times New Roman" panose="02020603050405020304" charset="0"/>
                <a:cs typeface="Times New Roman" panose="02020603050405020304" charset="0"/>
              </a:rPr>
              <a:t>of </a:t>
            </a:r>
            <a:r>
              <a:rPr sz="2400" spc="-60" dirty="0">
                <a:latin typeface="Times New Roman" panose="02020603050405020304" charset="0"/>
                <a:cs typeface="Times New Roman" panose="02020603050405020304" charset="0"/>
              </a:rPr>
              <a:t>weapons</a:t>
            </a:r>
            <a:r>
              <a:rPr sz="2400" spc="-55" dirty="0">
                <a:latin typeface="Times New Roman" panose="02020603050405020304" charset="0"/>
                <a:cs typeface="Times New Roman" panose="02020603050405020304" charset="0"/>
              </a:rPr>
              <a:t> </a:t>
            </a:r>
            <a:r>
              <a:rPr sz="2400" spc="-40" dirty="0">
                <a:latin typeface="Times New Roman" panose="02020603050405020304" charset="0"/>
                <a:cs typeface="Times New Roman" panose="02020603050405020304" charset="0"/>
              </a:rPr>
              <a:t>increases</a:t>
            </a:r>
            <a:r>
              <a:rPr sz="2400" spc="-35" dirty="0">
                <a:latin typeface="Times New Roman" panose="02020603050405020304" charset="0"/>
                <a:cs typeface="Times New Roman" panose="02020603050405020304" charset="0"/>
              </a:rPr>
              <a:t> </a:t>
            </a:r>
            <a:r>
              <a:rPr sz="2400" spc="25" dirty="0">
                <a:latin typeface="Times New Roman" panose="02020603050405020304" charset="0"/>
                <a:cs typeface="Times New Roman" panose="02020603050405020304" charset="0"/>
              </a:rPr>
              <a:t>in </a:t>
            </a:r>
            <a:r>
              <a:rPr sz="2400" spc="-20" dirty="0">
                <a:latin typeface="Times New Roman" panose="02020603050405020304" charset="0"/>
                <a:cs typeface="Times New Roman" panose="02020603050405020304" charset="0"/>
              </a:rPr>
              <a:t>your </a:t>
            </a:r>
            <a:r>
              <a:rPr sz="2400" spc="15" dirty="0">
                <a:latin typeface="Times New Roman" panose="02020603050405020304" charset="0"/>
                <a:cs typeface="Times New Roman" panose="02020603050405020304" charset="0"/>
              </a:rPr>
              <a:t>Arsenal </a:t>
            </a:r>
            <a:r>
              <a:rPr sz="2400" spc="-10" dirty="0">
                <a:latin typeface="Times New Roman" panose="02020603050405020304" charset="0"/>
                <a:cs typeface="Times New Roman" panose="02020603050405020304" charset="0"/>
              </a:rPr>
              <a:t>i.e. </a:t>
            </a:r>
            <a:r>
              <a:rPr sz="2400" spc="-5" dirty="0">
                <a:latin typeface="Times New Roman" panose="02020603050405020304" charset="0"/>
                <a:cs typeface="Times New Roman" panose="02020603050405020304" charset="0"/>
              </a:rPr>
              <a:t> </a:t>
            </a:r>
            <a:r>
              <a:rPr sz="2400" spc="-60" dirty="0">
                <a:latin typeface="Times New Roman" panose="02020603050405020304" charset="0"/>
                <a:cs typeface="Times New Roman" panose="02020603050405020304" charset="0"/>
              </a:rPr>
              <a:t>whatever</a:t>
            </a:r>
            <a:r>
              <a:rPr sz="2400" spc="55" dirty="0">
                <a:latin typeface="Times New Roman" panose="02020603050405020304" charset="0"/>
                <a:cs typeface="Times New Roman" panose="02020603050405020304" charset="0"/>
              </a:rPr>
              <a:t> </a:t>
            </a:r>
            <a:r>
              <a:rPr sz="2400" spc="-60" dirty="0">
                <a:latin typeface="Times New Roman" panose="02020603050405020304" charset="0"/>
                <a:cs typeface="Times New Roman" panose="02020603050405020304" charset="0"/>
              </a:rPr>
              <a:t>operations</a:t>
            </a:r>
            <a:r>
              <a:rPr sz="2400" spc="55" dirty="0">
                <a:latin typeface="Times New Roman" panose="02020603050405020304" charset="0"/>
                <a:cs typeface="Times New Roman" panose="02020603050405020304" charset="0"/>
              </a:rPr>
              <a:t> </a:t>
            </a:r>
            <a:r>
              <a:rPr sz="2400" spc="-90" dirty="0">
                <a:latin typeface="Times New Roman" panose="02020603050405020304" charset="0"/>
                <a:cs typeface="Times New Roman" panose="02020603050405020304" charset="0"/>
              </a:rPr>
              <a:t>one</a:t>
            </a:r>
            <a:r>
              <a:rPr sz="2400" spc="55" dirty="0">
                <a:latin typeface="Times New Roman" panose="02020603050405020304" charset="0"/>
                <a:cs typeface="Times New Roman" panose="02020603050405020304" charset="0"/>
              </a:rPr>
              <a:t> </a:t>
            </a:r>
            <a:r>
              <a:rPr sz="2400" spc="-35" dirty="0">
                <a:latin typeface="Times New Roman" panose="02020603050405020304" charset="0"/>
                <a:cs typeface="Times New Roman" panose="02020603050405020304" charset="0"/>
              </a:rPr>
              <a:t>can</a:t>
            </a:r>
            <a:r>
              <a:rPr sz="2400" spc="55" dirty="0">
                <a:latin typeface="Times New Roman" panose="02020603050405020304" charset="0"/>
                <a:cs typeface="Times New Roman" panose="02020603050405020304" charset="0"/>
              </a:rPr>
              <a:t> </a:t>
            </a:r>
            <a:r>
              <a:rPr sz="2400" spc="-70" dirty="0">
                <a:latin typeface="Times New Roman" panose="02020603050405020304" charset="0"/>
                <a:cs typeface="Times New Roman" panose="02020603050405020304" charset="0"/>
              </a:rPr>
              <a:t>do</a:t>
            </a:r>
            <a:r>
              <a:rPr sz="2400" spc="55" dirty="0">
                <a:latin typeface="Times New Roman" panose="02020603050405020304" charset="0"/>
                <a:cs typeface="Times New Roman" panose="02020603050405020304" charset="0"/>
              </a:rPr>
              <a:t> </a:t>
            </a:r>
            <a:r>
              <a:rPr sz="2400" spc="25" dirty="0">
                <a:latin typeface="Times New Roman" panose="02020603050405020304" charset="0"/>
                <a:cs typeface="Times New Roman" panose="02020603050405020304" charset="0"/>
              </a:rPr>
              <a:t>in</a:t>
            </a:r>
            <a:r>
              <a:rPr sz="2400" spc="55" dirty="0">
                <a:latin typeface="Times New Roman" panose="02020603050405020304" charset="0"/>
                <a:cs typeface="Times New Roman" panose="02020603050405020304" charset="0"/>
              </a:rPr>
              <a:t> </a:t>
            </a:r>
            <a:r>
              <a:rPr sz="2400" spc="20" dirty="0">
                <a:latin typeface="Times New Roman" panose="02020603050405020304" charset="0"/>
                <a:cs typeface="Times New Roman" panose="02020603050405020304" charset="0"/>
              </a:rPr>
              <a:t>Numpy</a:t>
            </a:r>
            <a:r>
              <a:rPr sz="2400" spc="55" dirty="0">
                <a:latin typeface="Times New Roman" panose="02020603050405020304" charset="0"/>
                <a:cs typeface="Times New Roman" panose="02020603050405020304" charset="0"/>
              </a:rPr>
              <a:t> </a:t>
            </a:r>
            <a:r>
              <a:rPr sz="2400" spc="-35" dirty="0">
                <a:latin typeface="Times New Roman" panose="02020603050405020304" charset="0"/>
                <a:cs typeface="Times New Roman" panose="02020603050405020304" charset="0"/>
              </a:rPr>
              <a:t>can</a:t>
            </a:r>
            <a:r>
              <a:rPr sz="2400" spc="55" dirty="0">
                <a:latin typeface="Times New Roman" panose="02020603050405020304" charset="0"/>
                <a:cs typeface="Times New Roman" panose="02020603050405020304" charset="0"/>
              </a:rPr>
              <a:t> </a:t>
            </a:r>
            <a:r>
              <a:rPr sz="2400" spc="-100" dirty="0">
                <a:latin typeface="Times New Roman" panose="02020603050405020304" charset="0"/>
                <a:cs typeface="Times New Roman" panose="02020603050405020304" charset="0"/>
              </a:rPr>
              <a:t>be</a:t>
            </a:r>
            <a:r>
              <a:rPr sz="2400" spc="55" dirty="0">
                <a:latin typeface="Times New Roman" panose="02020603050405020304" charset="0"/>
                <a:cs typeface="Times New Roman" panose="02020603050405020304" charset="0"/>
              </a:rPr>
              <a:t> </a:t>
            </a:r>
            <a:r>
              <a:rPr sz="2400" spc="-40" dirty="0">
                <a:latin typeface="Times New Roman" panose="02020603050405020304" charset="0"/>
                <a:cs typeface="Times New Roman" panose="02020603050405020304" charset="0"/>
              </a:rPr>
              <a:t>combined</a:t>
            </a:r>
            <a:r>
              <a:rPr sz="2400" spc="55" dirty="0">
                <a:latin typeface="Times New Roman" panose="02020603050405020304" charset="0"/>
                <a:cs typeface="Times New Roman" panose="02020603050405020304" charset="0"/>
              </a:rPr>
              <a:t> </a:t>
            </a:r>
            <a:r>
              <a:rPr sz="2400" spc="-20" dirty="0">
                <a:latin typeface="Times New Roman" panose="02020603050405020304" charset="0"/>
                <a:cs typeface="Times New Roman" panose="02020603050405020304" charset="0"/>
              </a:rPr>
              <a:t>with</a:t>
            </a:r>
            <a:r>
              <a:rPr sz="2400" spc="55" dirty="0">
                <a:latin typeface="Times New Roman" panose="02020603050405020304" charset="0"/>
                <a:cs typeface="Times New Roman" panose="02020603050405020304" charset="0"/>
              </a:rPr>
              <a:t> </a:t>
            </a:r>
            <a:r>
              <a:rPr sz="2400" spc="90" dirty="0">
                <a:latin typeface="Times New Roman" panose="02020603050405020304" charset="0"/>
                <a:cs typeface="Times New Roman" panose="02020603050405020304" charset="0"/>
              </a:rPr>
              <a:t>OpenCV</a:t>
            </a:r>
            <a:endParaRPr sz="2400" dirty="0">
              <a:latin typeface="Times New Roman" panose="02020603050405020304" charset="0"/>
              <a:cs typeface="Times New Roman" panose="02020603050405020304" charset="0"/>
            </a:endParaRPr>
          </a:p>
          <a:p>
            <a:pPr marL="355600" marR="11430" indent="-342900" algn="just">
              <a:lnSpc>
                <a:spcPct val="169000"/>
              </a:lnSpc>
              <a:buChar char="•"/>
              <a:tabLst>
                <a:tab pos="204470" algn="l"/>
              </a:tabLst>
            </a:pPr>
            <a:r>
              <a:rPr sz="2400" spc="5" dirty="0">
                <a:latin typeface="Times New Roman" panose="02020603050405020304" charset="0"/>
                <a:cs typeface="Times New Roman" panose="02020603050405020304" charset="0"/>
              </a:rPr>
              <a:t>With </a:t>
            </a:r>
            <a:r>
              <a:rPr sz="2400" spc="-15" dirty="0">
                <a:latin typeface="Times New Roman" panose="02020603050405020304" charset="0"/>
                <a:cs typeface="Times New Roman" panose="02020603050405020304" charset="0"/>
              </a:rPr>
              <a:t>its </a:t>
            </a:r>
            <a:r>
              <a:rPr sz="2400" spc="-35" dirty="0">
                <a:latin typeface="Times New Roman" panose="02020603050405020304" charset="0"/>
                <a:cs typeface="Times New Roman" panose="02020603050405020304" charset="0"/>
              </a:rPr>
              <a:t>vast </a:t>
            </a:r>
            <a:r>
              <a:rPr sz="2400" spc="-30" dirty="0">
                <a:latin typeface="Times New Roman" panose="02020603050405020304" charset="0"/>
                <a:cs typeface="Times New Roman" panose="02020603050405020304" charset="0"/>
              </a:rPr>
              <a:t>array </a:t>
            </a:r>
            <a:r>
              <a:rPr sz="2400" spc="-5" dirty="0">
                <a:latin typeface="Times New Roman" panose="02020603050405020304" charset="0"/>
                <a:cs typeface="Times New Roman" panose="02020603050405020304" charset="0"/>
              </a:rPr>
              <a:t>of </a:t>
            </a:r>
            <a:r>
              <a:rPr sz="2400" spc="-70" dirty="0">
                <a:latin typeface="Times New Roman" panose="02020603050405020304" charset="0"/>
                <a:cs typeface="Times New Roman" panose="02020603050405020304" charset="0"/>
              </a:rPr>
              <a:t>features </a:t>
            </a:r>
            <a:r>
              <a:rPr sz="2400" spc="-75" dirty="0">
                <a:latin typeface="Times New Roman" panose="02020603050405020304" charset="0"/>
                <a:cs typeface="Times New Roman" panose="02020603050405020304" charset="0"/>
              </a:rPr>
              <a:t>and </a:t>
            </a:r>
            <a:r>
              <a:rPr sz="2400" spc="-40" dirty="0">
                <a:latin typeface="Times New Roman" panose="02020603050405020304" charset="0"/>
                <a:cs typeface="Times New Roman" panose="02020603050405020304" charset="0"/>
              </a:rPr>
              <a:t>easy-to-use </a:t>
            </a:r>
            <a:r>
              <a:rPr sz="2400" spc="150" dirty="0">
                <a:latin typeface="Times New Roman" panose="02020603050405020304" charset="0"/>
                <a:cs typeface="Times New Roman" panose="02020603050405020304" charset="0"/>
              </a:rPr>
              <a:t>API, </a:t>
            </a:r>
            <a:r>
              <a:rPr sz="2400" spc="90" dirty="0">
                <a:latin typeface="Times New Roman" panose="02020603050405020304" charset="0"/>
                <a:cs typeface="Times New Roman" panose="02020603050405020304" charset="0"/>
              </a:rPr>
              <a:t>OpenCV </a:t>
            </a:r>
            <a:r>
              <a:rPr sz="2400" spc="-55" dirty="0">
                <a:latin typeface="Times New Roman" panose="02020603050405020304" charset="0"/>
                <a:cs typeface="Times New Roman" panose="02020603050405020304" charset="0"/>
              </a:rPr>
              <a:t>has </a:t>
            </a:r>
            <a:r>
              <a:rPr sz="2400" spc="-70" dirty="0">
                <a:latin typeface="Times New Roman" panose="02020603050405020304" charset="0"/>
                <a:cs typeface="Times New Roman" panose="02020603050405020304" charset="0"/>
              </a:rPr>
              <a:t>become </a:t>
            </a:r>
            <a:r>
              <a:rPr sz="2400" spc="-85" dirty="0">
                <a:latin typeface="Times New Roman" panose="02020603050405020304" charset="0"/>
                <a:cs typeface="Times New Roman" panose="02020603050405020304" charset="0"/>
              </a:rPr>
              <a:t>a </a:t>
            </a:r>
            <a:r>
              <a:rPr sz="2400" spc="-45" dirty="0">
                <a:latin typeface="Times New Roman" panose="02020603050405020304" charset="0"/>
                <a:cs typeface="Times New Roman" panose="02020603050405020304" charset="0"/>
              </a:rPr>
              <a:t>popular </a:t>
            </a:r>
            <a:r>
              <a:rPr sz="2400" spc="-15" dirty="0">
                <a:latin typeface="Times New Roman" panose="02020603050405020304" charset="0"/>
                <a:cs typeface="Times New Roman" panose="02020603050405020304" charset="0"/>
              </a:rPr>
              <a:t>choice </a:t>
            </a:r>
            <a:r>
              <a:rPr sz="2400" spc="-20" dirty="0">
                <a:latin typeface="Times New Roman" panose="02020603050405020304" charset="0"/>
                <a:cs typeface="Times New Roman" panose="02020603050405020304" charset="0"/>
              </a:rPr>
              <a:t>for </a:t>
            </a:r>
            <a:r>
              <a:rPr sz="2400" spc="-15" dirty="0">
                <a:latin typeface="Times New Roman" panose="02020603050405020304" charset="0"/>
                <a:cs typeface="Times New Roman" panose="02020603050405020304" charset="0"/>
              </a:rPr>
              <a:t> </a:t>
            </a:r>
            <a:r>
              <a:rPr sz="2400" spc="-45" dirty="0">
                <a:latin typeface="Times New Roman" panose="02020603050405020304" charset="0"/>
                <a:cs typeface="Times New Roman" panose="02020603050405020304" charset="0"/>
              </a:rPr>
              <a:t>developers</a:t>
            </a:r>
            <a:r>
              <a:rPr sz="2400" spc="55" dirty="0">
                <a:latin typeface="Times New Roman" panose="02020603050405020304" charset="0"/>
                <a:cs typeface="Times New Roman" panose="02020603050405020304" charset="0"/>
              </a:rPr>
              <a:t> </a:t>
            </a:r>
            <a:r>
              <a:rPr sz="2400" spc="15" dirty="0">
                <a:latin typeface="Times New Roman" panose="02020603050405020304" charset="0"/>
                <a:cs typeface="Times New Roman" panose="02020603050405020304" charset="0"/>
              </a:rPr>
              <a:t>working</a:t>
            </a:r>
            <a:r>
              <a:rPr sz="2400" spc="55" dirty="0">
                <a:latin typeface="Times New Roman" panose="02020603050405020304" charset="0"/>
                <a:cs typeface="Times New Roman" panose="02020603050405020304" charset="0"/>
              </a:rPr>
              <a:t> </a:t>
            </a:r>
            <a:r>
              <a:rPr sz="2400" spc="-70" dirty="0">
                <a:latin typeface="Times New Roman" panose="02020603050405020304" charset="0"/>
                <a:cs typeface="Times New Roman" panose="02020603050405020304" charset="0"/>
              </a:rPr>
              <a:t>on</a:t>
            </a:r>
            <a:r>
              <a:rPr sz="2400" spc="55" dirty="0">
                <a:latin typeface="Times New Roman" panose="02020603050405020304" charset="0"/>
                <a:cs typeface="Times New Roman" panose="02020603050405020304" charset="0"/>
              </a:rPr>
              <a:t> </a:t>
            </a:r>
            <a:r>
              <a:rPr sz="2400" spc="-70" dirty="0">
                <a:latin typeface="Times New Roman" panose="02020603050405020304" charset="0"/>
                <a:cs typeface="Times New Roman" panose="02020603050405020304" charset="0"/>
              </a:rPr>
              <a:t>computer</a:t>
            </a:r>
            <a:r>
              <a:rPr sz="2400" spc="60" dirty="0">
                <a:latin typeface="Times New Roman" panose="02020603050405020304" charset="0"/>
                <a:cs typeface="Times New Roman" panose="02020603050405020304" charset="0"/>
              </a:rPr>
              <a:t> </a:t>
            </a:r>
            <a:r>
              <a:rPr sz="2400" spc="30" dirty="0">
                <a:latin typeface="Times New Roman" panose="02020603050405020304" charset="0"/>
                <a:cs typeface="Times New Roman" panose="02020603050405020304" charset="0"/>
              </a:rPr>
              <a:t>vision</a:t>
            </a:r>
            <a:r>
              <a:rPr sz="2400" spc="55" dirty="0">
                <a:latin typeface="Times New Roman" panose="02020603050405020304" charset="0"/>
                <a:cs typeface="Times New Roman" panose="02020603050405020304" charset="0"/>
              </a:rPr>
              <a:t> </a:t>
            </a:r>
            <a:r>
              <a:rPr sz="2400" spc="-75" dirty="0">
                <a:latin typeface="Times New Roman" panose="02020603050405020304" charset="0"/>
                <a:cs typeface="Times New Roman" panose="02020603050405020304" charset="0"/>
              </a:rPr>
              <a:t>and</a:t>
            </a:r>
            <a:r>
              <a:rPr sz="2400" spc="55" dirty="0">
                <a:latin typeface="Times New Roman" panose="02020603050405020304" charset="0"/>
                <a:cs typeface="Times New Roman" panose="02020603050405020304" charset="0"/>
              </a:rPr>
              <a:t> </a:t>
            </a:r>
            <a:r>
              <a:rPr sz="2400" spc="-20" dirty="0">
                <a:latin typeface="Times New Roman" panose="02020603050405020304" charset="0"/>
                <a:cs typeface="Times New Roman" panose="02020603050405020304" charset="0"/>
              </a:rPr>
              <a:t>image</a:t>
            </a:r>
            <a:r>
              <a:rPr sz="2400" spc="60" dirty="0">
                <a:latin typeface="Times New Roman" panose="02020603050405020304" charset="0"/>
                <a:cs typeface="Times New Roman" panose="02020603050405020304" charset="0"/>
              </a:rPr>
              <a:t> </a:t>
            </a:r>
            <a:r>
              <a:rPr sz="2400" spc="-20" dirty="0">
                <a:latin typeface="Times New Roman" panose="02020603050405020304" charset="0"/>
                <a:cs typeface="Times New Roman" panose="02020603050405020304" charset="0"/>
              </a:rPr>
              <a:t>processing</a:t>
            </a:r>
            <a:r>
              <a:rPr sz="2400" spc="55" dirty="0">
                <a:latin typeface="Times New Roman" panose="02020603050405020304" charset="0"/>
                <a:cs typeface="Times New Roman" panose="02020603050405020304" charset="0"/>
              </a:rPr>
              <a:t> </a:t>
            </a:r>
            <a:r>
              <a:rPr sz="2400" spc="-20" dirty="0">
                <a:latin typeface="Times New Roman" panose="02020603050405020304" charset="0"/>
                <a:cs typeface="Times New Roman" panose="02020603050405020304" charset="0"/>
              </a:rPr>
              <a:t>applications.</a:t>
            </a:r>
            <a:endParaRPr sz="2400" dirty="0">
              <a:latin typeface="Times New Roman" panose="02020603050405020304" charset="0"/>
              <a:cs typeface="Times New Roman" panose="02020603050405020304" charset="0"/>
            </a:endParaRPr>
          </a:p>
        </p:txBody>
      </p:sp>
      <p:pic>
        <p:nvPicPr>
          <p:cNvPr id="3" name="object 3"/>
          <p:cNvPicPr/>
          <p:nvPr/>
        </p:nvPicPr>
        <p:blipFill>
          <a:blip r:embed="rId2" cstate="print"/>
          <a:stretch>
            <a:fillRect/>
          </a:stretch>
        </p:blipFill>
        <p:spPr>
          <a:xfrm>
            <a:off x="13716000" y="3086100"/>
            <a:ext cx="3343274" cy="4124323"/>
          </a:xfrm>
          <a:prstGeom prst="rect">
            <a:avLst/>
          </a:prstGeom>
        </p:spPr>
      </p:pic>
      <p:sp>
        <p:nvSpPr>
          <p:cNvPr id="4" name="object 4"/>
          <p:cNvSpPr txBox="1">
            <a:spLocks noGrp="1"/>
          </p:cNvSpPr>
          <p:nvPr>
            <p:ph type="title"/>
          </p:nvPr>
        </p:nvSpPr>
        <p:spPr>
          <a:xfrm>
            <a:off x="8109256" y="725582"/>
            <a:ext cx="2069464" cy="566420"/>
          </a:xfrm>
          <a:prstGeom prst="rect">
            <a:avLst/>
          </a:prstGeom>
        </p:spPr>
        <p:txBody>
          <a:bodyPr vert="horz" wrap="square" lIns="0" tIns="12700" rIns="0" bIns="0" rtlCol="0">
            <a:spAutoFit/>
          </a:bodyPr>
          <a:lstStyle/>
          <a:p>
            <a:pPr marL="12700">
              <a:lnSpc>
                <a:spcPct val="100000"/>
              </a:lnSpc>
              <a:spcBef>
                <a:spcPts val="100"/>
              </a:spcBef>
            </a:pPr>
            <a:r>
              <a:rPr sz="3600" b="1">
                <a:latin typeface="Times New Roman" panose="02020603050405020304" charset="0"/>
                <a:cs typeface="Times New Roman" panose="02020603050405020304" charset="0"/>
              </a:rPr>
              <a:t>OPEN CV</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31629" y="720307"/>
            <a:ext cx="2310765" cy="566420"/>
          </a:xfrm>
          <a:prstGeom prst="rect">
            <a:avLst/>
          </a:prstGeom>
        </p:spPr>
        <p:txBody>
          <a:bodyPr vert="horz" wrap="square" lIns="0" tIns="12700" rIns="0" bIns="0" rtlCol="0">
            <a:spAutoFit/>
          </a:bodyPr>
          <a:lstStyle/>
          <a:p>
            <a:pPr marL="12700">
              <a:lnSpc>
                <a:spcPct val="100000"/>
              </a:lnSpc>
              <a:spcBef>
                <a:spcPts val="100"/>
              </a:spcBef>
            </a:pPr>
            <a:r>
              <a:rPr sz="3600" b="1">
                <a:latin typeface="Times New Roman" panose="02020603050405020304" charset="0"/>
                <a:cs typeface="Times New Roman" panose="02020603050405020304" charset="0"/>
              </a:rPr>
              <a:t>PYTORCH</a:t>
            </a:r>
          </a:p>
        </p:txBody>
      </p:sp>
      <p:pic>
        <p:nvPicPr>
          <p:cNvPr id="3" name="object 3"/>
          <p:cNvPicPr/>
          <p:nvPr/>
        </p:nvPicPr>
        <p:blipFill>
          <a:blip r:embed="rId2" cstate="print"/>
          <a:stretch>
            <a:fillRect/>
          </a:stretch>
        </p:blipFill>
        <p:spPr>
          <a:xfrm>
            <a:off x="1619294" y="2700451"/>
            <a:ext cx="104775" cy="104774"/>
          </a:xfrm>
          <a:prstGeom prst="rect">
            <a:avLst/>
          </a:prstGeom>
        </p:spPr>
      </p:pic>
      <p:sp>
        <p:nvSpPr>
          <p:cNvPr id="4" name="object 4"/>
          <p:cNvSpPr txBox="1"/>
          <p:nvPr/>
        </p:nvSpPr>
        <p:spPr>
          <a:xfrm>
            <a:off x="1886540" y="2535446"/>
            <a:ext cx="11078210" cy="5998210"/>
          </a:xfrm>
          <a:prstGeom prst="rect">
            <a:avLst/>
          </a:prstGeom>
        </p:spPr>
        <p:txBody>
          <a:bodyPr vert="horz" wrap="square" lIns="0" tIns="12700" rIns="0" bIns="0" rtlCol="0">
            <a:spAutoFit/>
          </a:bodyPr>
          <a:lstStyle/>
          <a:p>
            <a:pPr marL="135890">
              <a:lnSpc>
                <a:spcPct val="100000"/>
              </a:lnSpc>
              <a:spcBef>
                <a:spcPts val="100"/>
              </a:spcBef>
              <a:tabLst>
                <a:tab pos="1312545" algn="l"/>
                <a:tab pos="1642745" algn="l"/>
                <a:tab pos="2058035" algn="l"/>
                <a:tab pos="3674110" algn="l"/>
                <a:tab pos="4832985" algn="l"/>
                <a:tab pos="5958840" algn="l"/>
                <a:tab pos="6898005" algn="l"/>
                <a:tab pos="7583805" algn="l"/>
                <a:tab pos="8066405" algn="l"/>
                <a:tab pos="9547860" algn="l"/>
                <a:tab pos="10114915" algn="l"/>
              </a:tabLst>
            </a:pPr>
            <a:r>
              <a:rPr sz="2400" spc="50" dirty="0">
                <a:latin typeface="Times New Roman" panose="02020603050405020304" charset="0"/>
                <a:cs typeface="Times New Roman" panose="02020603050405020304" charset="0"/>
              </a:rPr>
              <a:t>PyTorch	is	</a:t>
            </a:r>
            <a:r>
              <a:rPr sz="2400" spc="-75" dirty="0">
                <a:latin typeface="Times New Roman" panose="02020603050405020304" charset="0"/>
                <a:cs typeface="Times New Roman" panose="02020603050405020304" charset="0"/>
              </a:rPr>
              <a:t>an	</a:t>
            </a:r>
            <a:r>
              <a:rPr sz="2400" spc="-50" dirty="0">
                <a:latin typeface="Times New Roman" panose="02020603050405020304" charset="0"/>
                <a:cs typeface="Times New Roman" panose="02020603050405020304" charset="0"/>
              </a:rPr>
              <a:t>open-source	</a:t>
            </a:r>
            <a:r>
              <a:rPr sz="2400" spc="-40" dirty="0">
                <a:latin typeface="Times New Roman" panose="02020603050405020304" charset="0"/>
                <a:cs typeface="Times New Roman" panose="02020603050405020304" charset="0"/>
              </a:rPr>
              <a:t>machine	</a:t>
            </a:r>
            <a:r>
              <a:rPr sz="2400" spc="-15" dirty="0">
                <a:latin typeface="Times New Roman" panose="02020603050405020304" charset="0"/>
                <a:cs typeface="Times New Roman" panose="02020603050405020304" charset="0"/>
              </a:rPr>
              <a:t>learning	</a:t>
            </a:r>
            <a:r>
              <a:rPr sz="2400" spc="10" dirty="0">
                <a:latin typeface="Times New Roman" panose="02020603050405020304" charset="0"/>
                <a:cs typeface="Times New Roman" panose="02020603050405020304" charset="0"/>
              </a:rPr>
              <a:t>library	</a:t>
            </a:r>
            <a:r>
              <a:rPr sz="2400" spc="-70" dirty="0">
                <a:latin typeface="Times New Roman" panose="02020603050405020304" charset="0"/>
                <a:cs typeface="Times New Roman" panose="02020603050405020304" charset="0"/>
              </a:rPr>
              <a:t>used	</a:t>
            </a:r>
            <a:r>
              <a:rPr sz="2400" spc="-20" dirty="0">
                <a:latin typeface="Times New Roman" panose="02020603050405020304" charset="0"/>
                <a:cs typeface="Times New Roman" panose="02020603050405020304" charset="0"/>
              </a:rPr>
              <a:t>for	</a:t>
            </a:r>
            <a:r>
              <a:rPr sz="2400" spc="-15" dirty="0">
                <a:latin typeface="Times New Roman" panose="02020603050405020304" charset="0"/>
                <a:cs typeface="Times New Roman" panose="02020603050405020304" charset="0"/>
              </a:rPr>
              <a:t>developing	</a:t>
            </a:r>
            <a:r>
              <a:rPr sz="2400" spc="-75" dirty="0">
                <a:latin typeface="Times New Roman" panose="02020603050405020304" charset="0"/>
                <a:cs typeface="Times New Roman" panose="02020603050405020304" charset="0"/>
              </a:rPr>
              <a:t>and	</a:t>
            </a:r>
            <a:r>
              <a:rPr sz="2400" spc="-15" dirty="0">
                <a:latin typeface="Times New Roman" panose="02020603050405020304" charset="0"/>
                <a:cs typeface="Times New Roman" panose="02020603050405020304" charset="0"/>
              </a:rPr>
              <a:t>training</a:t>
            </a:r>
            <a:endParaRPr sz="2400">
              <a:latin typeface="Times New Roman" panose="02020603050405020304" charset="0"/>
              <a:cs typeface="Times New Roman" panose="02020603050405020304" charset="0"/>
            </a:endParaRPr>
          </a:p>
          <a:p>
            <a:pPr marL="12700">
              <a:lnSpc>
                <a:spcPct val="100000"/>
              </a:lnSpc>
              <a:spcBef>
                <a:spcPts val="1995"/>
              </a:spcBef>
            </a:pPr>
            <a:r>
              <a:rPr sz="2400" spc="-100" dirty="0">
                <a:latin typeface="Times New Roman" panose="02020603050405020304" charset="0"/>
                <a:cs typeface="Times New Roman" panose="02020603050405020304" charset="0"/>
              </a:rPr>
              <a:t>deep</a:t>
            </a:r>
            <a:r>
              <a:rPr sz="2400" spc="35" dirty="0">
                <a:latin typeface="Times New Roman" panose="02020603050405020304" charset="0"/>
                <a:cs typeface="Times New Roman" panose="02020603050405020304" charset="0"/>
              </a:rPr>
              <a:t> </a:t>
            </a:r>
            <a:r>
              <a:rPr sz="2400" spc="-15" dirty="0">
                <a:latin typeface="Times New Roman" panose="02020603050405020304" charset="0"/>
                <a:cs typeface="Times New Roman" panose="02020603050405020304" charset="0"/>
              </a:rPr>
              <a:t>learning</a:t>
            </a:r>
            <a:r>
              <a:rPr sz="2400" spc="35" dirty="0">
                <a:latin typeface="Times New Roman" panose="02020603050405020304" charset="0"/>
                <a:cs typeface="Times New Roman" panose="02020603050405020304" charset="0"/>
              </a:rPr>
              <a:t> </a:t>
            </a:r>
            <a:r>
              <a:rPr sz="2400" spc="-35" dirty="0">
                <a:latin typeface="Times New Roman" panose="02020603050405020304" charset="0"/>
                <a:cs typeface="Times New Roman" panose="02020603050405020304" charset="0"/>
              </a:rPr>
              <a:t>models.</a:t>
            </a:r>
            <a:endParaRPr sz="2400">
              <a:latin typeface="Times New Roman" panose="02020603050405020304" charset="0"/>
              <a:cs typeface="Times New Roman" panose="02020603050405020304" charset="0"/>
            </a:endParaRPr>
          </a:p>
          <a:p>
            <a:pPr marL="12700" marR="7620">
              <a:lnSpc>
                <a:spcPct val="169000"/>
              </a:lnSpc>
            </a:pPr>
            <a:r>
              <a:rPr sz="2400" spc="25" dirty="0">
                <a:latin typeface="Times New Roman" panose="02020603050405020304" charset="0"/>
                <a:cs typeface="Times New Roman" panose="02020603050405020304" charset="0"/>
              </a:rPr>
              <a:t>It</a:t>
            </a:r>
            <a:r>
              <a:rPr sz="2400" spc="400" dirty="0">
                <a:latin typeface="Times New Roman" panose="02020603050405020304" charset="0"/>
                <a:cs typeface="Times New Roman" panose="02020603050405020304" charset="0"/>
              </a:rPr>
              <a:t> </a:t>
            </a:r>
            <a:r>
              <a:rPr sz="2400" spc="-25" dirty="0">
                <a:latin typeface="Times New Roman" panose="02020603050405020304" charset="0"/>
                <a:cs typeface="Times New Roman" panose="02020603050405020304" charset="0"/>
              </a:rPr>
              <a:t>provides</a:t>
            </a:r>
            <a:r>
              <a:rPr sz="2400" spc="405" dirty="0">
                <a:latin typeface="Times New Roman" panose="02020603050405020304" charset="0"/>
                <a:cs typeface="Times New Roman" panose="02020603050405020304" charset="0"/>
              </a:rPr>
              <a:t> </a:t>
            </a:r>
            <a:r>
              <a:rPr sz="2400" spc="-85" dirty="0">
                <a:latin typeface="Times New Roman" panose="02020603050405020304" charset="0"/>
                <a:cs typeface="Times New Roman" panose="02020603050405020304" charset="0"/>
              </a:rPr>
              <a:t>a</a:t>
            </a:r>
            <a:r>
              <a:rPr sz="2400" spc="-50" dirty="0">
                <a:latin typeface="Times New Roman" panose="02020603050405020304" charset="0"/>
                <a:cs typeface="Times New Roman" panose="02020603050405020304" charset="0"/>
              </a:rPr>
              <a:t> </a:t>
            </a:r>
            <a:r>
              <a:rPr sz="2400" spc="25" dirty="0">
                <a:latin typeface="Times New Roman" panose="02020603050405020304" charset="0"/>
                <a:cs typeface="Times New Roman" panose="02020603050405020304" charset="0"/>
              </a:rPr>
              <a:t>flexible</a:t>
            </a:r>
            <a:r>
              <a:rPr sz="2400" spc="405" dirty="0">
                <a:latin typeface="Times New Roman" panose="02020603050405020304" charset="0"/>
                <a:cs typeface="Times New Roman" panose="02020603050405020304" charset="0"/>
              </a:rPr>
              <a:t> </a:t>
            </a:r>
            <a:r>
              <a:rPr sz="2400" spc="-75" dirty="0">
                <a:latin typeface="Times New Roman" panose="02020603050405020304" charset="0"/>
                <a:cs typeface="Times New Roman" panose="02020603050405020304" charset="0"/>
              </a:rPr>
              <a:t>and</a:t>
            </a:r>
            <a:r>
              <a:rPr sz="2400" spc="-60" dirty="0">
                <a:latin typeface="Times New Roman" panose="02020603050405020304" charset="0"/>
                <a:cs typeface="Times New Roman" panose="02020603050405020304" charset="0"/>
              </a:rPr>
              <a:t> </a:t>
            </a:r>
            <a:r>
              <a:rPr sz="2400" spc="-5" dirty="0">
                <a:latin typeface="Times New Roman" panose="02020603050405020304" charset="0"/>
                <a:cs typeface="Times New Roman" panose="02020603050405020304" charset="0"/>
              </a:rPr>
              <a:t>dynamic</a:t>
            </a:r>
            <a:r>
              <a:rPr sz="2400" spc="400" dirty="0">
                <a:latin typeface="Times New Roman" panose="02020603050405020304" charset="0"/>
                <a:cs typeface="Times New Roman" panose="02020603050405020304" charset="0"/>
              </a:rPr>
              <a:t> </a:t>
            </a:r>
            <a:r>
              <a:rPr sz="2400" spc="-45" dirty="0">
                <a:latin typeface="Times New Roman" panose="02020603050405020304" charset="0"/>
                <a:cs typeface="Times New Roman" panose="02020603050405020304" charset="0"/>
              </a:rPr>
              <a:t>computational</a:t>
            </a:r>
            <a:r>
              <a:rPr sz="2400" spc="405" dirty="0">
                <a:latin typeface="Times New Roman" panose="02020603050405020304" charset="0"/>
                <a:cs typeface="Times New Roman" panose="02020603050405020304" charset="0"/>
              </a:rPr>
              <a:t> </a:t>
            </a:r>
            <a:r>
              <a:rPr sz="2400" spc="-40" dirty="0">
                <a:latin typeface="Times New Roman" panose="02020603050405020304" charset="0"/>
                <a:cs typeface="Times New Roman" panose="02020603050405020304" charset="0"/>
              </a:rPr>
              <a:t>graph</a:t>
            </a:r>
            <a:r>
              <a:rPr sz="2400" spc="405" dirty="0">
                <a:latin typeface="Times New Roman" panose="02020603050405020304" charset="0"/>
                <a:cs typeface="Times New Roman" panose="02020603050405020304" charset="0"/>
              </a:rPr>
              <a:t> </a:t>
            </a:r>
            <a:r>
              <a:rPr sz="2400" spc="-110" dirty="0">
                <a:latin typeface="Times New Roman" panose="02020603050405020304" charset="0"/>
                <a:cs typeface="Times New Roman" panose="02020603050405020304" charset="0"/>
              </a:rPr>
              <a:t>that</a:t>
            </a:r>
            <a:r>
              <a:rPr sz="2400" spc="-25" dirty="0">
                <a:latin typeface="Times New Roman" panose="02020603050405020304" charset="0"/>
                <a:cs typeface="Times New Roman" panose="02020603050405020304" charset="0"/>
              </a:rPr>
              <a:t> </a:t>
            </a:r>
            <a:r>
              <a:rPr sz="2400" spc="10" dirty="0">
                <a:latin typeface="Times New Roman" panose="02020603050405020304" charset="0"/>
                <a:cs typeface="Times New Roman" panose="02020603050405020304" charset="0"/>
              </a:rPr>
              <a:t>allows</a:t>
            </a:r>
            <a:r>
              <a:rPr sz="2400" spc="405" dirty="0">
                <a:latin typeface="Times New Roman" panose="02020603050405020304" charset="0"/>
                <a:cs typeface="Times New Roman" panose="02020603050405020304" charset="0"/>
              </a:rPr>
              <a:t> </a:t>
            </a:r>
            <a:r>
              <a:rPr sz="2400" spc="-20" dirty="0">
                <a:latin typeface="Times New Roman" panose="02020603050405020304" charset="0"/>
                <a:cs typeface="Times New Roman" panose="02020603050405020304" charset="0"/>
              </a:rPr>
              <a:t>for</a:t>
            </a:r>
            <a:r>
              <a:rPr sz="2400" spc="400" dirty="0">
                <a:latin typeface="Times New Roman" panose="02020603050405020304" charset="0"/>
                <a:cs typeface="Times New Roman" panose="02020603050405020304" charset="0"/>
              </a:rPr>
              <a:t> </a:t>
            </a:r>
            <a:r>
              <a:rPr sz="2400" spc="-10" dirty="0">
                <a:latin typeface="Times New Roman" panose="02020603050405020304" charset="0"/>
                <a:cs typeface="Times New Roman" panose="02020603050405020304" charset="0"/>
              </a:rPr>
              <a:t>efficient</a:t>
            </a:r>
            <a:r>
              <a:rPr sz="2400" spc="405" dirty="0">
                <a:latin typeface="Times New Roman" panose="02020603050405020304" charset="0"/>
                <a:cs typeface="Times New Roman" panose="02020603050405020304" charset="0"/>
              </a:rPr>
              <a:t> </a:t>
            </a:r>
            <a:r>
              <a:rPr sz="2400" spc="-45" dirty="0">
                <a:latin typeface="Times New Roman" panose="02020603050405020304" charset="0"/>
                <a:cs typeface="Times New Roman" panose="02020603050405020304" charset="0"/>
              </a:rPr>
              <a:t>model </a:t>
            </a:r>
            <a:r>
              <a:rPr sz="2400" spc="-530" dirty="0">
                <a:latin typeface="Times New Roman" panose="02020603050405020304" charset="0"/>
                <a:cs typeface="Times New Roman" panose="02020603050405020304" charset="0"/>
              </a:rPr>
              <a:t> </a:t>
            </a:r>
            <a:r>
              <a:rPr sz="2400" spc="-15" dirty="0">
                <a:latin typeface="Times New Roman" panose="02020603050405020304" charset="0"/>
                <a:cs typeface="Times New Roman" panose="02020603050405020304" charset="0"/>
              </a:rPr>
              <a:t>training</a:t>
            </a:r>
            <a:r>
              <a:rPr sz="2400" spc="50" dirty="0">
                <a:latin typeface="Times New Roman" panose="02020603050405020304" charset="0"/>
                <a:cs typeface="Times New Roman" panose="02020603050405020304" charset="0"/>
              </a:rPr>
              <a:t> </a:t>
            </a:r>
            <a:r>
              <a:rPr sz="2400" spc="-75" dirty="0">
                <a:latin typeface="Times New Roman" panose="02020603050405020304" charset="0"/>
                <a:cs typeface="Times New Roman" panose="02020603050405020304" charset="0"/>
              </a:rPr>
              <a:t>and</a:t>
            </a:r>
            <a:r>
              <a:rPr sz="2400" spc="55" dirty="0">
                <a:latin typeface="Times New Roman" panose="02020603050405020304" charset="0"/>
                <a:cs typeface="Times New Roman" panose="02020603050405020304" charset="0"/>
              </a:rPr>
              <a:t> </a:t>
            </a:r>
            <a:r>
              <a:rPr sz="2400" spc="-60" dirty="0">
                <a:latin typeface="Times New Roman" panose="02020603050405020304" charset="0"/>
                <a:cs typeface="Times New Roman" panose="02020603050405020304" charset="0"/>
              </a:rPr>
              <a:t>supports</a:t>
            </a:r>
            <a:r>
              <a:rPr sz="2400" spc="55" dirty="0">
                <a:latin typeface="Times New Roman" panose="02020603050405020304" charset="0"/>
                <a:cs typeface="Times New Roman" panose="02020603050405020304" charset="0"/>
              </a:rPr>
              <a:t> </a:t>
            </a:r>
            <a:r>
              <a:rPr sz="2400" spc="-55" dirty="0">
                <a:latin typeface="Times New Roman" panose="02020603050405020304" charset="0"/>
                <a:cs typeface="Times New Roman" panose="02020603050405020304" charset="0"/>
              </a:rPr>
              <a:t>automatic</a:t>
            </a:r>
            <a:r>
              <a:rPr sz="2400" spc="55" dirty="0">
                <a:latin typeface="Times New Roman" panose="02020603050405020304" charset="0"/>
                <a:cs typeface="Times New Roman" panose="02020603050405020304" charset="0"/>
              </a:rPr>
              <a:t> </a:t>
            </a:r>
            <a:r>
              <a:rPr sz="2400" spc="-35" dirty="0">
                <a:latin typeface="Times New Roman" panose="02020603050405020304" charset="0"/>
                <a:cs typeface="Times New Roman" panose="02020603050405020304" charset="0"/>
              </a:rPr>
              <a:t>differentiation.</a:t>
            </a:r>
            <a:endParaRPr sz="2400">
              <a:latin typeface="Times New Roman" panose="02020603050405020304" charset="0"/>
              <a:cs typeface="Times New Roman" panose="02020603050405020304" charset="0"/>
            </a:endParaRPr>
          </a:p>
          <a:p>
            <a:pPr marL="12700" marR="5080">
              <a:lnSpc>
                <a:spcPct val="169000"/>
              </a:lnSpc>
            </a:pPr>
            <a:r>
              <a:rPr sz="2400" spc="50" dirty="0">
                <a:latin typeface="Times New Roman" panose="02020603050405020304" charset="0"/>
                <a:cs typeface="Times New Roman" panose="02020603050405020304" charset="0"/>
              </a:rPr>
              <a:t>PyTorch</a:t>
            </a:r>
            <a:r>
              <a:rPr sz="2400" spc="60" dirty="0">
                <a:latin typeface="Times New Roman" panose="02020603050405020304" charset="0"/>
                <a:cs typeface="Times New Roman" panose="02020603050405020304" charset="0"/>
              </a:rPr>
              <a:t> </a:t>
            </a:r>
            <a:r>
              <a:rPr sz="2400" spc="50" dirty="0">
                <a:latin typeface="Times New Roman" panose="02020603050405020304" charset="0"/>
                <a:cs typeface="Times New Roman" panose="02020603050405020304" charset="0"/>
              </a:rPr>
              <a:t>is</a:t>
            </a:r>
            <a:r>
              <a:rPr sz="2400" spc="65" dirty="0">
                <a:latin typeface="Times New Roman" panose="02020603050405020304" charset="0"/>
                <a:cs typeface="Times New Roman" panose="02020603050405020304" charset="0"/>
              </a:rPr>
              <a:t> </a:t>
            </a:r>
            <a:r>
              <a:rPr sz="2400" spc="15" dirty="0">
                <a:latin typeface="Times New Roman" panose="02020603050405020304" charset="0"/>
                <a:cs typeface="Times New Roman" panose="02020603050405020304" charset="0"/>
              </a:rPr>
              <a:t>primarily</a:t>
            </a:r>
            <a:r>
              <a:rPr sz="2400" spc="65" dirty="0">
                <a:latin typeface="Times New Roman" panose="02020603050405020304" charset="0"/>
                <a:cs typeface="Times New Roman" panose="02020603050405020304" charset="0"/>
              </a:rPr>
              <a:t> </a:t>
            </a:r>
            <a:r>
              <a:rPr sz="2400" spc="-70" dirty="0">
                <a:latin typeface="Times New Roman" panose="02020603050405020304" charset="0"/>
                <a:cs typeface="Times New Roman" panose="02020603050405020304" charset="0"/>
              </a:rPr>
              <a:t>used</a:t>
            </a:r>
            <a:r>
              <a:rPr sz="2400" spc="65" dirty="0">
                <a:latin typeface="Times New Roman" panose="02020603050405020304" charset="0"/>
                <a:cs typeface="Times New Roman" panose="02020603050405020304" charset="0"/>
              </a:rPr>
              <a:t> </a:t>
            </a:r>
            <a:r>
              <a:rPr sz="2400" spc="-20" dirty="0">
                <a:latin typeface="Times New Roman" panose="02020603050405020304" charset="0"/>
                <a:cs typeface="Times New Roman" panose="02020603050405020304" charset="0"/>
              </a:rPr>
              <a:t>for</a:t>
            </a:r>
            <a:r>
              <a:rPr sz="2400" spc="65" dirty="0">
                <a:latin typeface="Times New Roman" panose="02020603050405020304" charset="0"/>
                <a:cs typeface="Times New Roman" panose="02020603050405020304" charset="0"/>
              </a:rPr>
              <a:t> </a:t>
            </a:r>
            <a:r>
              <a:rPr sz="2400" spc="15" dirty="0">
                <a:latin typeface="Times New Roman" panose="02020603050405020304" charset="0"/>
                <a:cs typeface="Times New Roman" panose="02020603050405020304" charset="0"/>
              </a:rPr>
              <a:t>building</a:t>
            </a:r>
            <a:r>
              <a:rPr sz="2400" spc="65" dirty="0">
                <a:latin typeface="Times New Roman" panose="02020603050405020304" charset="0"/>
                <a:cs typeface="Times New Roman" panose="02020603050405020304" charset="0"/>
              </a:rPr>
              <a:t> </a:t>
            </a:r>
            <a:r>
              <a:rPr sz="2400" spc="-50" dirty="0">
                <a:latin typeface="Times New Roman" panose="02020603050405020304" charset="0"/>
                <a:cs typeface="Times New Roman" panose="02020603050405020304" charset="0"/>
              </a:rPr>
              <a:t>neural</a:t>
            </a:r>
            <a:r>
              <a:rPr sz="2400" spc="65" dirty="0">
                <a:latin typeface="Times New Roman" panose="02020603050405020304" charset="0"/>
                <a:cs typeface="Times New Roman" panose="02020603050405020304" charset="0"/>
              </a:rPr>
              <a:t> </a:t>
            </a:r>
            <a:r>
              <a:rPr sz="2400" spc="-45" dirty="0">
                <a:latin typeface="Times New Roman" panose="02020603050405020304" charset="0"/>
                <a:cs typeface="Times New Roman" panose="02020603050405020304" charset="0"/>
              </a:rPr>
              <a:t>networks</a:t>
            </a:r>
            <a:r>
              <a:rPr sz="2400" spc="65" dirty="0">
                <a:latin typeface="Times New Roman" panose="02020603050405020304" charset="0"/>
                <a:cs typeface="Times New Roman" panose="02020603050405020304" charset="0"/>
              </a:rPr>
              <a:t> </a:t>
            </a:r>
            <a:r>
              <a:rPr sz="2400" spc="-75" dirty="0">
                <a:latin typeface="Times New Roman" panose="02020603050405020304" charset="0"/>
                <a:cs typeface="Times New Roman" panose="02020603050405020304" charset="0"/>
              </a:rPr>
              <a:t>and</a:t>
            </a:r>
            <a:r>
              <a:rPr sz="2400" spc="65" dirty="0">
                <a:latin typeface="Times New Roman" panose="02020603050405020304" charset="0"/>
                <a:cs typeface="Times New Roman" panose="02020603050405020304" charset="0"/>
              </a:rPr>
              <a:t> </a:t>
            </a:r>
            <a:r>
              <a:rPr sz="2400" spc="10" dirty="0">
                <a:latin typeface="Times New Roman" panose="02020603050405020304" charset="0"/>
                <a:cs typeface="Times New Roman" panose="02020603050405020304" charset="0"/>
              </a:rPr>
              <a:t>allows</a:t>
            </a:r>
            <a:r>
              <a:rPr sz="2400" spc="65" dirty="0">
                <a:latin typeface="Times New Roman" panose="02020603050405020304" charset="0"/>
                <a:cs typeface="Times New Roman" panose="02020603050405020304" charset="0"/>
              </a:rPr>
              <a:t> </a:t>
            </a:r>
            <a:r>
              <a:rPr sz="2400" spc="-20" dirty="0">
                <a:latin typeface="Times New Roman" panose="02020603050405020304" charset="0"/>
                <a:cs typeface="Times New Roman" panose="02020603050405020304" charset="0"/>
              </a:rPr>
              <a:t>for</a:t>
            </a:r>
            <a:r>
              <a:rPr sz="2400" spc="65" dirty="0">
                <a:latin typeface="Times New Roman" panose="02020603050405020304" charset="0"/>
                <a:cs typeface="Times New Roman" panose="02020603050405020304" charset="0"/>
              </a:rPr>
              <a:t> </a:t>
            </a:r>
            <a:r>
              <a:rPr sz="2400" spc="-45" dirty="0">
                <a:latin typeface="Times New Roman" panose="02020603050405020304" charset="0"/>
                <a:cs typeface="Times New Roman" panose="02020603050405020304" charset="0"/>
              </a:rPr>
              <a:t>fast</a:t>
            </a:r>
            <a:r>
              <a:rPr sz="2400" spc="65" dirty="0">
                <a:latin typeface="Times New Roman" panose="02020603050405020304" charset="0"/>
                <a:cs typeface="Times New Roman" panose="02020603050405020304" charset="0"/>
              </a:rPr>
              <a:t> </a:t>
            </a:r>
            <a:r>
              <a:rPr sz="2400" spc="-55" dirty="0">
                <a:latin typeface="Times New Roman" panose="02020603050405020304" charset="0"/>
                <a:cs typeface="Times New Roman" panose="02020603050405020304" charset="0"/>
              </a:rPr>
              <a:t>computation</a:t>
            </a:r>
            <a:r>
              <a:rPr sz="2400" spc="65" dirty="0">
                <a:latin typeface="Times New Roman" panose="02020603050405020304" charset="0"/>
                <a:cs typeface="Times New Roman" panose="02020603050405020304" charset="0"/>
              </a:rPr>
              <a:t> </a:t>
            </a:r>
            <a:r>
              <a:rPr sz="2400" spc="-70" dirty="0">
                <a:latin typeface="Times New Roman" panose="02020603050405020304" charset="0"/>
                <a:cs typeface="Times New Roman" panose="02020603050405020304" charset="0"/>
              </a:rPr>
              <a:t>on </a:t>
            </a:r>
            <a:r>
              <a:rPr sz="2400" spc="-530" dirty="0">
                <a:latin typeface="Times New Roman" panose="02020603050405020304" charset="0"/>
                <a:cs typeface="Times New Roman" panose="02020603050405020304" charset="0"/>
              </a:rPr>
              <a:t> </a:t>
            </a:r>
            <a:r>
              <a:rPr sz="2400" spc="95" dirty="0">
                <a:latin typeface="Times New Roman" panose="02020603050405020304" charset="0"/>
                <a:cs typeface="Times New Roman" panose="02020603050405020304" charset="0"/>
              </a:rPr>
              <a:t>GPUs.</a:t>
            </a:r>
            <a:endParaRPr sz="2400">
              <a:latin typeface="Times New Roman" panose="02020603050405020304" charset="0"/>
              <a:cs typeface="Times New Roman" panose="02020603050405020304" charset="0"/>
            </a:endParaRPr>
          </a:p>
          <a:p>
            <a:pPr marL="12700" marR="6350">
              <a:lnSpc>
                <a:spcPct val="169000"/>
              </a:lnSpc>
            </a:pPr>
            <a:r>
              <a:rPr sz="2400" spc="50" dirty="0">
                <a:latin typeface="Times New Roman" panose="02020603050405020304" charset="0"/>
                <a:cs typeface="Times New Roman" panose="02020603050405020304" charset="0"/>
              </a:rPr>
              <a:t>PyTorch</a:t>
            </a:r>
            <a:r>
              <a:rPr sz="2400" spc="65" dirty="0">
                <a:latin typeface="Times New Roman" panose="02020603050405020304" charset="0"/>
                <a:cs typeface="Times New Roman" panose="02020603050405020304" charset="0"/>
              </a:rPr>
              <a:t> </a:t>
            </a:r>
            <a:r>
              <a:rPr sz="2400" spc="-25" dirty="0">
                <a:latin typeface="Times New Roman" panose="02020603050405020304" charset="0"/>
                <a:cs typeface="Times New Roman" panose="02020603050405020304" charset="0"/>
              </a:rPr>
              <a:t>provides</a:t>
            </a:r>
            <a:r>
              <a:rPr sz="2400" spc="70" dirty="0">
                <a:latin typeface="Times New Roman" panose="02020603050405020304" charset="0"/>
                <a:cs typeface="Times New Roman" panose="02020603050405020304" charset="0"/>
              </a:rPr>
              <a:t> </a:t>
            </a:r>
            <a:r>
              <a:rPr sz="2400" spc="-85" dirty="0">
                <a:latin typeface="Times New Roman" panose="02020603050405020304" charset="0"/>
                <a:cs typeface="Times New Roman" panose="02020603050405020304" charset="0"/>
              </a:rPr>
              <a:t>a</a:t>
            </a:r>
            <a:r>
              <a:rPr sz="2400" spc="65" dirty="0">
                <a:latin typeface="Times New Roman" panose="02020603050405020304" charset="0"/>
                <a:cs typeface="Times New Roman" panose="02020603050405020304" charset="0"/>
              </a:rPr>
              <a:t> </a:t>
            </a:r>
            <a:r>
              <a:rPr sz="2400" spc="-55" dirty="0">
                <a:latin typeface="Times New Roman" panose="02020603050405020304" charset="0"/>
                <a:cs typeface="Times New Roman" panose="02020603050405020304" charset="0"/>
              </a:rPr>
              <a:t>range</a:t>
            </a:r>
            <a:r>
              <a:rPr sz="2400" spc="70" dirty="0">
                <a:latin typeface="Times New Roman" panose="02020603050405020304" charset="0"/>
                <a:cs typeface="Times New Roman" panose="02020603050405020304" charset="0"/>
              </a:rPr>
              <a:t> </a:t>
            </a:r>
            <a:r>
              <a:rPr sz="2400" spc="-5" dirty="0">
                <a:latin typeface="Times New Roman" panose="02020603050405020304" charset="0"/>
                <a:cs typeface="Times New Roman" panose="02020603050405020304" charset="0"/>
              </a:rPr>
              <a:t>of</a:t>
            </a:r>
            <a:r>
              <a:rPr sz="2400" spc="65" dirty="0">
                <a:latin typeface="Times New Roman" panose="02020603050405020304" charset="0"/>
                <a:cs typeface="Times New Roman" panose="02020603050405020304" charset="0"/>
              </a:rPr>
              <a:t> </a:t>
            </a:r>
            <a:r>
              <a:rPr sz="2400" spc="-40" dirty="0">
                <a:latin typeface="Times New Roman" panose="02020603050405020304" charset="0"/>
                <a:cs typeface="Times New Roman" panose="02020603050405020304" charset="0"/>
              </a:rPr>
              <a:t>tools</a:t>
            </a:r>
            <a:r>
              <a:rPr sz="2400" spc="70" dirty="0">
                <a:latin typeface="Times New Roman" panose="02020603050405020304" charset="0"/>
                <a:cs typeface="Times New Roman" panose="02020603050405020304" charset="0"/>
              </a:rPr>
              <a:t> </a:t>
            </a:r>
            <a:r>
              <a:rPr sz="2400" spc="-75" dirty="0">
                <a:latin typeface="Times New Roman" panose="02020603050405020304" charset="0"/>
                <a:cs typeface="Times New Roman" panose="02020603050405020304" charset="0"/>
              </a:rPr>
              <a:t>and</a:t>
            </a:r>
            <a:r>
              <a:rPr sz="2400" spc="70" dirty="0">
                <a:latin typeface="Times New Roman" panose="02020603050405020304" charset="0"/>
                <a:cs typeface="Times New Roman" panose="02020603050405020304" charset="0"/>
              </a:rPr>
              <a:t> </a:t>
            </a:r>
            <a:r>
              <a:rPr sz="2400" spc="-5" dirty="0">
                <a:latin typeface="Times New Roman" panose="02020603050405020304" charset="0"/>
                <a:cs typeface="Times New Roman" panose="02020603050405020304" charset="0"/>
              </a:rPr>
              <a:t>utilities</a:t>
            </a:r>
            <a:r>
              <a:rPr sz="2400" spc="65" dirty="0">
                <a:latin typeface="Times New Roman" panose="02020603050405020304" charset="0"/>
                <a:cs typeface="Times New Roman" panose="02020603050405020304" charset="0"/>
              </a:rPr>
              <a:t> </a:t>
            </a:r>
            <a:r>
              <a:rPr sz="2400" spc="-20" dirty="0">
                <a:latin typeface="Times New Roman" panose="02020603050405020304" charset="0"/>
                <a:cs typeface="Times New Roman" panose="02020603050405020304" charset="0"/>
              </a:rPr>
              <a:t>for</a:t>
            </a:r>
            <a:r>
              <a:rPr sz="2400" spc="70" dirty="0">
                <a:latin typeface="Times New Roman" panose="02020603050405020304" charset="0"/>
                <a:cs typeface="Times New Roman" panose="02020603050405020304" charset="0"/>
              </a:rPr>
              <a:t> </a:t>
            </a:r>
            <a:r>
              <a:rPr sz="2400" spc="-100" dirty="0">
                <a:latin typeface="Times New Roman" panose="02020603050405020304" charset="0"/>
                <a:cs typeface="Times New Roman" panose="02020603050405020304" charset="0"/>
              </a:rPr>
              <a:t>data</a:t>
            </a:r>
            <a:r>
              <a:rPr sz="2400" spc="65" dirty="0">
                <a:latin typeface="Times New Roman" panose="02020603050405020304" charset="0"/>
                <a:cs typeface="Times New Roman" panose="02020603050405020304" charset="0"/>
              </a:rPr>
              <a:t> </a:t>
            </a:r>
            <a:r>
              <a:rPr sz="2400" spc="-5" dirty="0">
                <a:latin typeface="Times New Roman" panose="02020603050405020304" charset="0"/>
                <a:cs typeface="Times New Roman" panose="02020603050405020304" charset="0"/>
              </a:rPr>
              <a:t>loading,</a:t>
            </a:r>
            <a:r>
              <a:rPr sz="2400" spc="70" dirty="0">
                <a:latin typeface="Times New Roman" panose="02020603050405020304" charset="0"/>
                <a:cs typeface="Times New Roman" panose="02020603050405020304" charset="0"/>
              </a:rPr>
              <a:t> </a:t>
            </a:r>
            <a:r>
              <a:rPr sz="2400" spc="5" dirty="0">
                <a:latin typeface="Times New Roman" panose="02020603050405020304" charset="0"/>
                <a:cs typeface="Times New Roman" panose="02020603050405020304" charset="0"/>
              </a:rPr>
              <a:t>visualization,</a:t>
            </a:r>
            <a:r>
              <a:rPr sz="2400" spc="65" dirty="0">
                <a:latin typeface="Times New Roman" panose="02020603050405020304" charset="0"/>
                <a:cs typeface="Times New Roman" panose="02020603050405020304" charset="0"/>
              </a:rPr>
              <a:t> </a:t>
            </a:r>
            <a:r>
              <a:rPr sz="2400" spc="-75" dirty="0">
                <a:latin typeface="Times New Roman" panose="02020603050405020304" charset="0"/>
                <a:cs typeface="Times New Roman" panose="02020603050405020304" charset="0"/>
              </a:rPr>
              <a:t>and</a:t>
            </a:r>
            <a:r>
              <a:rPr sz="2400" spc="70" dirty="0">
                <a:latin typeface="Times New Roman" panose="02020603050405020304" charset="0"/>
                <a:cs typeface="Times New Roman" panose="02020603050405020304" charset="0"/>
              </a:rPr>
              <a:t> </a:t>
            </a:r>
            <a:r>
              <a:rPr sz="2400" spc="-15" dirty="0">
                <a:latin typeface="Times New Roman" panose="02020603050405020304" charset="0"/>
                <a:cs typeface="Times New Roman" panose="02020603050405020304" charset="0"/>
              </a:rPr>
              <a:t>training, </a:t>
            </a:r>
            <a:r>
              <a:rPr sz="2400" spc="-530" dirty="0">
                <a:latin typeface="Times New Roman" panose="02020603050405020304" charset="0"/>
                <a:cs typeface="Times New Roman" panose="02020603050405020304" charset="0"/>
              </a:rPr>
              <a:t> </a:t>
            </a:r>
            <a:r>
              <a:rPr sz="2400" spc="10" dirty="0">
                <a:latin typeface="Times New Roman" panose="02020603050405020304" charset="0"/>
                <a:cs typeface="Times New Roman" panose="02020603050405020304" charset="0"/>
              </a:rPr>
              <a:t>making</a:t>
            </a:r>
            <a:r>
              <a:rPr sz="2400" spc="55" dirty="0">
                <a:latin typeface="Times New Roman" panose="02020603050405020304" charset="0"/>
                <a:cs typeface="Times New Roman" panose="02020603050405020304" charset="0"/>
              </a:rPr>
              <a:t> </a:t>
            </a:r>
            <a:r>
              <a:rPr sz="2400" spc="-15" dirty="0">
                <a:latin typeface="Times New Roman" panose="02020603050405020304" charset="0"/>
                <a:cs typeface="Times New Roman" panose="02020603050405020304" charset="0"/>
              </a:rPr>
              <a:t>it</a:t>
            </a:r>
            <a:r>
              <a:rPr sz="2400" spc="55" dirty="0">
                <a:latin typeface="Times New Roman" panose="02020603050405020304" charset="0"/>
                <a:cs typeface="Times New Roman" panose="02020603050405020304" charset="0"/>
              </a:rPr>
              <a:t> </a:t>
            </a:r>
            <a:r>
              <a:rPr sz="2400" spc="-50" dirty="0">
                <a:latin typeface="Times New Roman" panose="02020603050405020304" charset="0"/>
                <a:cs typeface="Times New Roman" panose="02020603050405020304" charset="0"/>
              </a:rPr>
              <a:t>easier</a:t>
            </a:r>
            <a:r>
              <a:rPr sz="2400" spc="50" dirty="0">
                <a:latin typeface="Times New Roman" panose="02020603050405020304" charset="0"/>
                <a:cs typeface="Times New Roman" panose="02020603050405020304" charset="0"/>
              </a:rPr>
              <a:t> </a:t>
            </a:r>
            <a:r>
              <a:rPr sz="2400" spc="-105" dirty="0">
                <a:latin typeface="Times New Roman" panose="02020603050405020304" charset="0"/>
                <a:cs typeface="Times New Roman" panose="02020603050405020304" charset="0"/>
              </a:rPr>
              <a:t>to</a:t>
            </a:r>
            <a:r>
              <a:rPr sz="2400" spc="55" dirty="0">
                <a:latin typeface="Times New Roman" panose="02020603050405020304" charset="0"/>
                <a:cs typeface="Times New Roman" panose="02020603050405020304" charset="0"/>
              </a:rPr>
              <a:t> </a:t>
            </a:r>
            <a:r>
              <a:rPr sz="2400" spc="-35" dirty="0">
                <a:latin typeface="Times New Roman" panose="02020603050405020304" charset="0"/>
                <a:cs typeface="Times New Roman" panose="02020603050405020304" charset="0"/>
              </a:rPr>
              <a:t>develop</a:t>
            </a:r>
            <a:r>
              <a:rPr sz="2400" spc="55" dirty="0">
                <a:latin typeface="Times New Roman" panose="02020603050405020304" charset="0"/>
                <a:cs typeface="Times New Roman" panose="02020603050405020304" charset="0"/>
              </a:rPr>
              <a:t> </a:t>
            </a:r>
            <a:r>
              <a:rPr sz="2400" spc="-75" dirty="0">
                <a:latin typeface="Times New Roman" panose="02020603050405020304" charset="0"/>
                <a:cs typeface="Times New Roman" panose="02020603050405020304" charset="0"/>
              </a:rPr>
              <a:t>and</a:t>
            </a:r>
            <a:r>
              <a:rPr sz="2400" spc="55" dirty="0">
                <a:latin typeface="Times New Roman" panose="02020603050405020304" charset="0"/>
                <a:cs typeface="Times New Roman" panose="02020603050405020304" charset="0"/>
              </a:rPr>
              <a:t> </a:t>
            </a:r>
            <a:r>
              <a:rPr sz="2400" spc="-110" dirty="0">
                <a:latin typeface="Times New Roman" panose="02020603050405020304" charset="0"/>
                <a:cs typeface="Times New Roman" panose="02020603050405020304" charset="0"/>
              </a:rPr>
              <a:t>test</a:t>
            </a:r>
            <a:r>
              <a:rPr sz="2400" spc="55" dirty="0">
                <a:latin typeface="Times New Roman" panose="02020603050405020304" charset="0"/>
                <a:cs typeface="Times New Roman" panose="02020603050405020304" charset="0"/>
              </a:rPr>
              <a:t> </a:t>
            </a:r>
            <a:r>
              <a:rPr sz="2400" spc="-100" dirty="0">
                <a:latin typeface="Times New Roman" panose="02020603050405020304" charset="0"/>
                <a:cs typeface="Times New Roman" panose="02020603050405020304" charset="0"/>
              </a:rPr>
              <a:t>deep</a:t>
            </a:r>
            <a:r>
              <a:rPr sz="2400" spc="55" dirty="0">
                <a:latin typeface="Times New Roman" panose="02020603050405020304" charset="0"/>
                <a:cs typeface="Times New Roman" panose="02020603050405020304" charset="0"/>
              </a:rPr>
              <a:t> </a:t>
            </a:r>
            <a:r>
              <a:rPr sz="2400" spc="-15" dirty="0">
                <a:latin typeface="Times New Roman" panose="02020603050405020304" charset="0"/>
                <a:cs typeface="Times New Roman" panose="02020603050405020304" charset="0"/>
              </a:rPr>
              <a:t>learning</a:t>
            </a:r>
            <a:r>
              <a:rPr sz="2400" spc="55" dirty="0">
                <a:latin typeface="Times New Roman" panose="02020603050405020304" charset="0"/>
                <a:cs typeface="Times New Roman" panose="02020603050405020304" charset="0"/>
              </a:rPr>
              <a:t> </a:t>
            </a:r>
            <a:r>
              <a:rPr sz="2400" spc="-35" dirty="0">
                <a:latin typeface="Times New Roman" panose="02020603050405020304" charset="0"/>
                <a:cs typeface="Times New Roman" panose="02020603050405020304" charset="0"/>
              </a:rPr>
              <a:t>models.</a:t>
            </a:r>
            <a:endParaRPr sz="2400">
              <a:latin typeface="Times New Roman" panose="02020603050405020304" charset="0"/>
              <a:cs typeface="Times New Roman" panose="02020603050405020304" charset="0"/>
            </a:endParaRPr>
          </a:p>
          <a:p>
            <a:pPr marL="12700" marR="5080">
              <a:lnSpc>
                <a:spcPct val="169000"/>
              </a:lnSpc>
              <a:tabLst>
                <a:tab pos="1226185" algn="l"/>
                <a:tab pos="1594485" algn="l"/>
                <a:tab pos="2588260" algn="l"/>
                <a:tab pos="3311525" algn="l"/>
                <a:tab pos="3712845" algn="l"/>
                <a:tab pos="4876800" algn="l"/>
                <a:tab pos="5481955" algn="l"/>
                <a:tab pos="6873240" algn="l"/>
                <a:tab pos="7477125" algn="l"/>
                <a:tab pos="7845425" algn="l"/>
                <a:tab pos="9211945" algn="l"/>
                <a:tab pos="9681845" algn="l"/>
                <a:tab pos="10557510" algn="l"/>
              </a:tabLst>
            </a:pPr>
            <a:r>
              <a:rPr sz="2400" spc="85" dirty="0">
                <a:latin typeface="Times New Roman" panose="02020603050405020304" charset="0"/>
                <a:cs typeface="Times New Roman" panose="02020603050405020304" charset="0"/>
              </a:rPr>
              <a:t>P</a:t>
            </a:r>
            <a:r>
              <a:rPr sz="2400" spc="105" dirty="0">
                <a:latin typeface="Times New Roman" panose="02020603050405020304" charset="0"/>
                <a:cs typeface="Times New Roman" panose="02020603050405020304" charset="0"/>
              </a:rPr>
              <a:t>y</a:t>
            </a:r>
            <a:r>
              <a:rPr sz="2400" spc="290" dirty="0">
                <a:latin typeface="Times New Roman" panose="02020603050405020304" charset="0"/>
                <a:cs typeface="Times New Roman" panose="02020603050405020304" charset="0"/>
              </a:rPr>
              <a:t>T</a:t>
            </a:r>
            <a:r>
              <a:rPr sz="2400" spc="-75" dirty="0">
                <a:latin typeface="Times New Roman" panose="02020603050405020304" charset="0"/>
                <a:cs typeface="Times New Roman" panose="02020603050405020304" charset="0"/>
              </a:rPr>
              <a:t>o</a:t>
            </a:r>
            <a:r>
              <a:rPr sz="2400" spc="-45" dirty="0">
                <a:latin typeface="Times New Roman" panose="02020603050405020304" charset="0"/>
                <a:cs typeface="Times New Roman" panose="02020603050405020304" charset="0"/>
              </a:rPr>
              <a:t>r</a:t>
            </a:r>
            <a:r>
              <a:rPr sz="2400" spc="45" dirty="0">
                <a:latin typeface="Times New Roman" panose="02020603050405020304" charset="0"/>
                <a:cs typeface="Times New Roman" panose="02020603050405020304" charset="0"/>
              </a:rPr>
              <a:t>c</a:t>
            </a:r>
            <a:r>
              <a:rPr sz="2400" spc="-65" dirty="0">
                <a:latin typeface="Times New Roman" panose="02020603050405020304" charset="0"/>
                <a:cs typeface="Times New Roman" panose="02020603050405020304" charset="0"/>
              </a:rPr>
              <a:t>h</a:t>
            </a:r>
            <a:r>
              <a:rPr sz="2400" dirty="0">
                <a:latin typeface="Times New Roman" panose="02020603050405020304" charset="0"/>
                <a:cs typeface="Times New Roman" panose="02020603050405020304" charset="0"/>
              </a:rPr>
              <a:t>	</a:t>
            </a:r>
            <a:r>
              <a:rPr sz="2400" spc="110" dirty="0">
                <a:latin typeface="Times New Roman" panose="02020603050405020304" charset="0"/>
                <a:cs typeface="Times New Roman" panose="02020603050405020304" charset="0"/>
              </a:rPr>
              <a:t>i</a:t>
            </a:r>
            <a:r>
              <a:rPr sz="2400" spc="-10" dirty="0">
                <a:latin typeface="Times New Roman" panose="02020603050405020304" charset="0"/>
                <a:cs typeface="Times New Roman" panose="02020603050405020304" charset="0"/>
              </a:rPr>
              <a:t>s</a:t>
            </a:r>
            <a:r>
              <a:rPr sz="2400" dirty="0">
                <a:latin typeface="Times New Roman" panose="02020603050405020304" charset="0"/>
                <a:cs typeface="Times New Roman" panose="02020603050405020304" charset="0"/>
              </a:rPr>
              <a:t>	</a:t>
            </a:r>
            <a:r>
              <a:rPr sz="2400" spc="10" dirty="0">
                <a:latin typeface="Times New Roman" panose="02020603050405020304" charset="0"/>
                <a:cs typeface="Times New Roman" panose="02020603050405020304" charset="0"/>
              </a:rPr>
              <a:t>w</a:t>
            </a:r>
            <a:r>
              <a:rPr sz="2400" spc="110" dirty="0">
                <a:latin typeface="Times New Roman" panose="02020603050405020304" charset="0"/>
                <a:cs typeface="Times New Roman" panose="02020603050405020304" charset="0"/>
              </a:rPr>
              <a:t>i</a:t>
            </a:r>
            <a:r>
              <a:rPr sz="2400" spc="-70" dirty="0">
                <a:latin typeface="Times New Roman" panose="02020603050405020304" charset="0"/>
                <a:cs typeface="Times New Roman" panose="02020603050405020304" charset="0"/>
              </a:rPr>
              <a:t>d</a:t>
            </a:r>
            <a:r>
              <a:rPr sz="2400" spc="-135" dirty="0">
                <a:latin typeface="Times New Roman" panose="02020603050405020304" charset="0"/>
                <a:cs typeface="Times New Roman" panose="02020603050405020304" charset="0"/>
              </a:rPr>
              <a:t>e</a:t>
            </a:r>
            <a:r>
              <a:rPr sz="2400" spc="110" dirty="0">
                <a:latin typeface="Times New Roman" panose="02020603050405020304" charset="0"/>
                <a:cs typeface="Times New Roman" panose="02020603050405020304" charset="0"/>
              </a:rPr>
              <a:t>ly</a:t>
            </a:r>
            <a:r>
              <a:rPr sz="2400" dirty="0">
                <a:latin typeface="Times New Roman" panose="02020603050405020304" charset="0"/>
                <a:cs typeface="Times New Roman" panose="02020603050405020304" charset="0"/>
              </a:rPr>
              <a:t>	</a:t>
            </a:r>
            <a:r>
              <a:rPr sz="2400" spc="-70" dirty="0">
                <a:latin typeface="Times New Roman" panose="02020603050405020304" charset="0"/>
                <a:cs typeface="Times New Roman" panose="02020603050405020304" charset="0"/>
              </a:rPr>
              <a:t>u</a:t>
            </a:r>
            <a:r>
              <a:rPr sz="2400" spc="-15" dirty="0">
                <a:latin typeface="Times New Roman" panose="02020603050405020304" charset="0"/>
                <a:cs typeface="Times New Roman" panose="02020603050405020304" charset="0"/>
              </a:rPr>
              <a:t>s</a:t>
            </a:r>
            <a:r>
              <a:rPr sz="2400" spc="-135" dirty="0">
                <a:latin typeface="Times New Roman" panose="02020603050405020304" charset="0"/>
                <a:cs typeface="Times New Roman" panose="02020603050405020304" charset="0"/>
              </a:rPr>
              <a:t>e</a:t>
            </a:r>
            <a:r>
              <a:rPr sz="2400" spc="-65" dirty="0">
                <a:latin typeface="Times New Roman" panose="02020603050405020304" charset="0"/>
                <a:cs typeface="Times New Roman" panose="02020603050405020304" charset="0"/>
              </a:rPr>
              <a:t>d</a:t>
            </a:r>
            <a:r>
              <a:rPr sz="2400" dirty="0">
                <a:latin typeface="Times New Roman" panose="02020603050405020304" charset="0"/>
                <a:cs typeface="Times New Roman" panose="02020603050405020304" charset="0"/>
              </a:rPr>
              <a:t>	</a:t>
            </a:r>
            <a:r>
              <a:rPr sz="2400" spc="110" dirty="0">
                <a:latin typeface="Times New Roman" panose="02020603050405020304" charset="0"/>
                <a:cs typeface="Times New Roman" panose="02020603050405020304" charset="0"/>
              </a:rPr>
              <a:t>i</a:t>
            </a:r>
            <a:r>
              <a:rPr sz="2400" spc="-65" dirty="0">
                <a:latin typeface="Times New Roman" panose="02020603050405020304" charset="0"/>
                <a:cs typeface="Times New Roman" panose="02020603050405020304" charset="0"/>
              </a:rPr>
              <a:t>n</a:t>
            </a:r>
            <a:r>
              <a:rPr sz="2400" dirty="0">
                <a:latin typeface="Times New Roman" panose="02020603050405020304" charset="0"/>
                <a:cs typeface="Times New Roman" panose="02020603050405020304" charset="0"/>
              </a:rPr>
              <a:t>	</a:t>
            </a:r>
            <a:r>
              <a:rPr sz="2400" spc="110" dirty="0">
                <a:latin typeface="Times New Roman" panose="02020603050405020304" charset="0"/>
                <a:cs typeface="Times New Roman" panose="02020603050405020304" charset="0"/>
              </a:rPr>
              <a:t>i</a:t>
            </a:r>
            <a:r>
              <a:rPr sz="2400" spc="-70" dirty="0">
                <a:latin typeface="Times New Roman" panose="02020603050405020304" charset="0"/>
                <a:cs typeface="Times New Roman" panose="02020603050405020304" charset="0"/>
              </a:rPr>
              <a:t>ndu</a:t>
            </a:r>
            <a:r>
              <a:rPr sz="2400" spc="-15" dirty="0">
                <a:latin typeface="Times New Roman" panose="02020603050405020304" charset="0"/>
                <a:cs typeface="Times New Roman" panose="02020603050405020304" charset="0"/>
              </a:rPr>
              <a:t>s</a:t>
            </a:r>
            <a:r>
              <a:rPr sz="2400" spc="-145" dirty="0">
                <a:latin typeface="Times New Roman" panose="02020603050405020304" charset="0"/>
                <a:cs typeface="Times New Roman" panose="02020603050405020304" charset="0"/>
              </a:rPr>
              <a:t>t</a:t>
            </a:r>
            <a:r>
              <a:rPr sz="2400" spc="-45" dirty="0">
                <a:latin typeface="Times New Roman" panose="02020603050405020304" charset="0"/>
                <a:cs typeface="Times New Roman" panose="02020603050405020304" charset="0"/>
              </a:rPr>
              <a:t>r</a:t>
            </a:r>
            <a:r>
              <a:rPr sz="2400" spc="110" dirty="0">
                <a:latin typeface="Times New Roman" panose="02020603050405020304" charset="0"/>
                <a:cs typeface="Times New Roman" panose="02020603050405020304" charset="0"/>
              </a:rPr>
              <a:t>y</a:t>
            </a:r>
            <a:r>
              <a:rPr sz="2400" dirty="0">
                <a:latin typeface="Times New Roman" panose="02020603050405020304" charset="0"/>
                <a:cs typeface="Times New Roman" panose="02020603050405020304" charset="0"/>
              </a:rPr>
              <a:t>	</a:t>
            </a:r>
            <a:r>
              <a:rPr sz="2400" spc="-90" dirty="0">
                <a:latin typeface="Times New Roman" panose="02020603050405020304" charset="0"/>
                <a:cs typeface="Times New Roman" panose="02020603050405020304" charset="0"/>
              </a:rPr>
              <a:t>a</a:t>
            </a:r>
            <a:r>
              <a:rPr sz="2400" spc="-70" dirty="0">
                <a:latin typeface="Times New Roman" panose="02020603050405020304" charset="0"/>
                <a:cs typeface="Times New Roman" panose="02020603050405020304" charset="0"/>
              </a:rPr>
              <a:t>n</a:t>
            </a:r>
            <a:r>
              <a:rPr sz="2400" spc="-65" dirty="0">
                <a:latin typeface="Times New Roman" panose="02020603050405020304" charset="0"/>
                <a:cs typeface="Times New Roman" panose="02020603050405020304" charset="0"/>
              </a:rPr>
              <a:t>d</a:t>
            </a:r>
            <a:r>
              <a:rPr sz="2400" dirty="0">
                <a:latin typeface="Times New Roman" panose="02020603050405020304" charset="0"/>
                <a:cs typeface="Times New Roman" panose="02020603050405020304" charset="0"/>
              </a:rPr>
              <a:t>	</a:t>
            </a:r>
            <a:r>
              <a:rPr sz="2400" spc="-90" dirty="0">
                <a:latin typeface="Times New Roman" panose="02020603050405020304" charset="0"/>
                <a:cs typeface="Times New Roman" panose="02020603050405020304" charset="0"/>
              </a:rPr>
              <a:t>a</a:t>
            </a:r>
            <a:r>
              <a:rPr sz="2400" spc="45" dirty="0">
                <a:latin typeface="Times New Roman" panose="02020603050405020304" charset="0"/>
                <a:cs typeface="Times New Roman" panose="02020603050405020304" charset="0"/>
              </a:rPr>
              <a:t>c</a:t>
            </a:r>
            <a:r>
              <a:rPr sz="2400" spc="-90" dirty="0">
                <a:latin typeface="Times New Roman" panose="02020603050405020304" charset="0"/>
                <a:cs typeface="Times New Roman" panose="02020603050405020304" charset="0"/>
              </a:rPr>
              <a:t>a</a:t>
            </a:r>
            <a:r>
              <a:rPr sz="2400" spc="-70" dirty="0">
                <a:latin typeface="Times New Roman" panose="02020603050405020304" charset="0"/>
                <a:cs typeface="Times New Roman" panose="02020603050405020304" charset="0"/>
              </a:rPr>
              <a:t>d</a:t>
            </a:r>
            <a:r>
              <a:rPr sz="2400" spc="-135" dirty="0">
                <a:latin typeface="Times New Roman" panose="02020603050405020304" charset="0"/>
                <a:cs typeface="Times New Roman" panose="02020603050405020304" charset="0"/>
              </a:rPr>
              <a:t>e</a:t>
            </a:r>
            <a:r>
              <a:rPr sz="2400" spc="-55" dirty="0">
                <a:latin typeface="Times New Roman" panose="02020603050405020304" charset="0"/>
                <a:cs typeface="Times New Roman" panose="02020603050405020304" charset="0"/>
              </a:rPr>
              <a:t>m</a:t>
            </a:r>
            <a:r>
              <a:rPr sz="2400" spc="110" dirty="0">
                <a:latin typeface="Times New Roman" panose="02020603050405020304" charset="0"/>
                <a:cs typeface="Times New Roman" panose="02020603050405020304" charset="0"/>
              </a:rPr>
              <a:t>i</a:t>
            </a:r>
            <a:r>
              <a:rPr sz="2400" spc="-90" dirty="0">
                <a:latin typeface="Times New Roman" panose="02020603050405020304" charset="0"/>
                <a:cs typeface="Times New Roman" panose="02020603050405020304" charset="0"/>
              </a:rPr>
              <a:t>a</a:t>
            </a:r>
            <a:r>
              <a:rPr sz="2400" dirty="0">
                <a:latin typeface="Times New Roman" panose="02020603050405020304" charset="0"/>
                <a:cs typeface="Times New Roman" panose="02020603050405020304" charset="0"/>
              </a:rPr>
              <a:t>,	</a:t>
            </a:r>
            <a:r>
              <a:rPr sz="2400" spc="-90" dirty="0">
                <a:latin typeface="Times New Roman" panose="02020603050405020304" charset="0"/>
                <a:cs typeface="Times New Roman" panose="02020603050405020304" charset="0"/>
              </a:rPr>
              <a:t>a</a:t>
            </a:r>
            <a:r>
              <a:rPr sz="2400" spc="-70" dirty="0">
                <a:latin typeface="Times New Roman" panose="02020603050405020304" charset="0"/>
                <a:cs typeface="Times New Roman" panose="02020603050405020304" charset="0"/>
              </a:rPr>
              <a:t>n</a:t>
            </a:r>
            <a:r>
              <a:rPr sz="2400" spc="-65" dirty="0">
                <a:latin typeface="Times New Roman" panose="02020603050405020304" charset="0"/>
                <a:cs typeface="Times New Roman" panose="02020603050405020304" charset="0"/>
              </a:rPr>
              <a:t>d</a:t>
            </a:r>
            <a:r>
              <a:rPr sz="2400" dirty="0">
                <a:latin typeface="Times New Roman" panose="02020603050405020304" charset="0"/>
                <a:cs typeface="Times New Roman" panose="02020603050405020304" charset="0"/>
              </a:rPr>
              <a:t>	</a:t>
            </a:r>
            <a:r>
              <a:rPr sz="2400" spc="110" dirty="0">
                <a:latin typeface="Times New Roman" panose="02020603050405020304" charset="0"/>
                <a:cs typeface="Times New Roman" panose="02020603050405020304" charset="0"/>
              </a:rPr>
              <a:t>i</a:t>
            </a:r>
            <a:r>
              <a:rPr sz="2400" spc="-10" dirty="0">
                <a:latin typeface="Times New Roman" panose="02020603050405020304" charset="0"/>
                <a:cs typeface="Times New Roman" panose="02020603050405020304" charset="0"/>
              </a:rPr>
              <a:t>s</a:t>
            </a:r>
            <a:r>
              <a:rPr sz="2400" dirty="0">
                <a:latin typeface="Times New Roman" panose="02020603050405020304" charset="0"/>
                <a:cs typeface="Times New Roman" panose="02020603050405020304" charset="0"/>
              </a:rPr>
              <a:t>	</a:t>
            </a:r>
            <a:r>
              <a:rPr sz="2400" spc="-15" dirty="0">
                <a:latin typeface="Times New Roman" panose="02020603050405020304" charset="0"/>
                <a:cs typeface="Times New Roman" panose="02020603050405020304" charset="0"/>
              </a:rPr>
              <a:t>s</a:t>
            </a:r>
            <a:r>
              <a:rPr sz="2400" spc="-70" dirty="0">
                <a:latin typeface="Times New Roman" panose="02020603050405020304" charset="0"/>
                <a:cs typeface="Times New Roman" panose="02020603050405020304" charset="0"/>
              </a:rPr>
              <a:t>upp</a:t>
            </a:r>
            <a:r>
              <a:rPr sz="2400" spc="-75" dirty="0">
                <a:latin typeface="Times New Roman" panose="02020603050405020304" charset="0"/>
                <a:cs typeface="Times New Roman" panose="02020603050405020304" charset="0"/>
              </a:rPr>
              <a:t>o</a:t>
            </a:r>
            <a:r>
              <a:rPr sz="2400" spc="-45" dirty="0">
                <a:latin typeface="Times New Roman" panose="02020603050405020304" charset="0"/>
                <a:cs typeface="Times New Roman" panose="02020603050405020304" charset="0"/>
              </a:rPr>
              <a:t>r</a:t>
            </a:r>
            <a:r>
              <a:rPr sz="2400" spc="-145" dirty="0">
                <a:latin typeface="Times New Roman" panose="02020603050405020304" charset="0"/>
                <a:cs typeface="Times New Roman" panose="02020603050405020304" charset="0"/>
              </a:rPr>
              <a:t>t</a:t>
            </a:r>
            <a:r>
              <a:rPr sz="2400" spc="-135" dirty="0">
                <a:latin typeface="Times New Roman" panose="02020603050405020304" charset="0"/>
                <a:cs typeface="Times New Roman" panose="02020603050405020304" charset="0"/>
              </a:rPr>
              <a:t>e</a:t>
            </a:r>
            <a:r>
              <a:rPr sz="2400" spc="-65" dirty="0">
                <a:latin typeface="Times New Roman" panose="02020603050405020304" charset="0"/>
                <a:cs typeface="Times New Roman" panose="02020603050405020304" charset="0"/>
              </a:rPr>
              <a:t>d</a:t>
            </a:r>
            <a:r>
              <a:rPr sz="2400" dirty="0">
                <a:latin typeface="Times New Roman" panose="02020603050405020304" charset="0"/>
                <a:cs typeface="Times New Roman" panose="02020603050405020304" charset="0"/>
              </a:rPr>
              <a:t>	</a:t>
            </a:r>
            <a:r>
              <a:rPr sz="2400" spc="-70" dirty="0">
                <a:latin typeface="Times New Roman" panose="02020603050405020304" charset="0"/>
                <a:cs typeface="Times New Roman" panose="02020603050405020304" charset="0"/>
              </a:rPr>
              <a:t>b</a:t>
            </a:r>
            <a:r>
              <a:rPr sz="2400" spc="110" dirty="0">
                <a:latin typeface="Times New Roman" panose="02020603050405020304" charset="0"/>
                <a:cs typeface="Times New Roman" panose="02020603050405020304" charset="0"/>
              </a:rPr>
              <a:t>y</a:t>
            </a:r>
            <a:r>
              <a:rPr sz="2400" dirty="0">
                <a:latin typeface="Times New Roman" panose="02020603050405020304" charset="0"/>
                <a:cs typeface="Times New Roman" panose="02020603050405020304" charset="0"/>
              </a:rPr>
              <a:t>	</a:t>
            </a:r>
            <a:r>
              <a:rPr sz="2400" spc="-55" dirty="0">
                <a:latin typeface="Times New Roman" panose="02020603050405020304" charset="0"/>
                <a:cs typeface="Times New Roman" panose="02020603050405020304" charset="0"/>
              </a:rPr>
              <a:t>m</a:t>
            </a:r>
            <a:r>
              <a:rPr sz="2400" spc="-90" dirty="0">
                <a:latin typeface="Times New Roman" panose="02020603050405020304" charset="0"/>
                <a:cs typeface="Times New Roman" panose="02020603050405020304" charset="0"/>
              </a:rPr>
              <a:t>a</a:t>
            </a:r>
            <a:r>
              <a:rPr sz="2400" spc="85" dirty="0">
                <a:latin typeface="Times New Roman" panose="02020603050405020304" charset="0"/>
                <a:cs typeface="Times New Roman" panose="02020603050405020304" charset="0"/>
              </a:rPr>
              <a:t>j</a:t>
            </a:r>
            <a:r>
              <a:rPr sz="2400" spc="-75" dirty="0">
                <a:latin typeface="Times New Roman" panose="02020603050405020304" charset="0"/>
                <a:cs typeface="Times New Roman" panose="02020603050405020304" charset="0"/>
              </a:rPr>
              <a:t>o</a:t>
            </a:r>
            <a:r>
              <a:rPr sz="2400" spc="-40" dirty="0">
                <a:latin typeface="Times New Roman" panose="02020603050405020304" charset="0"/>
                <a:cs typeface="Times New Roman" panose="02020603050405020304" charset="0"/>
              </a:rPr>
              <a:t>r</a:t>
            </a:r>
            <a:r>
              <a:rPr sz="2400" dirty="0">
                <a:latin typeface="Times New Roman" panose="02020603050405020304" charset="0"/>
                <a:cs typeface="Times New Roman" panose="02020603050405020304" charset="0"/>
              </a:rPr>
              <a:t>	</a:t>
            </a:r>
            <a:r>
              <a:rPr sz="2400" spc="-145" dirty="0">
                <a:latin typeface="Times New Roman" panose="02020603050405020304" charset="0"/>
                <a:cs typeface="Times New Roman" panose="02020603050405020304" charset="0"/>
              </a:rPr>
              <a:t>t</a:t>
            </a:r>
            <a:r>
              <a:rPr sz="2400" spc="-135" dirty="0">
                <a:latin typeface="Times New Roman" panose="02020603050405020304" charset="0"/>
                <a:cs typeface="Times New Roman" panose="02020603050405020304" charset="0"/>
              </a:rPr>
              <a:t>e</a:t>
            </a:r>
            <a:r>
              <a:rPr sz="2400" spc="45" dirty="0">
                <a:latin typeface="Times New Roman" panose="02020603050405020304" charset="0"/>
                <a:cs typeface="Times New Roman" panose="02020603050405020304" charset="0"/>
              </a:rPr>
              <a:t>c</a:t>
            </a:r>
            <a:r>
              <a:rPr sz="2400" spc="-40" dirty="0">
                <a:latin typeface="Times New Roman" panose="02020603050405020304" charset="0"/>
                <a:cs typeface="Times New Roman" panose="02020603050405020304" charset="0"/>
              </a:rPr>
              <a:t>h  companies</a:t>
            </a:r>
            <a:r>
              <a:rPr sz="2400" spc="50" dirty="0">
                <a:latin typeface="Times New Roman" panose="02020603050405020304" charset="0"/>
                <a:cs typeface="Times New Roman" panose="02020603050405020304" charset="0"/>
              </a:rPr>
              <a:t> </a:t>
            </a:r>
            <a:r>
              <a:rPr sz="2400" spc="45" dirty="0">
                <a:latin typeface="Times New Roman" panose="02020603050405020304" charset="0"/>
                <a:cs typeface="Times New Roman" panose="02020603050405020304" charset="0"/>
              </a:rPr>
              <a:t>like</a:t>
            </a:r>
            <a:r>
              <a:rPr sz="2400" spc="55" dirty="0">
                <a:latin typeface="Times New Roman" panose="02020603050405020304" charset="0"/>
                <a:cs typeface="Times New Roman" panose="02020603050405020304" charset="0"/>
              </a:rPr>
              <a:t> </a:t>
            </a:r>
            <a:r>
              <a:rPr sz="2400" spc="-10" dirty="0">
                <a:latin typeface="Times New Roman" panose="02020603050405020304" charset="0"/>
                <a:cs typeface="Times New Roman" panose="02020603050405020304" charset="0"/>
              </a:rPr>
              <a:t>Facebook</a:t>
            </a:r>
            <a:r>
              <a:rPr sz="2400" spc="55" dirty="0">
                <a:latin typeface="Times New Roman" panose="02020603050405020304" charset="0"/>
                <a:cs typeface="Times New Roman" panose="02020603050405020304" charset="0"/>
              </a:rPr>
              <a:t> </a:t>
            </a:r>
            <a:r>
              <a:rPr sz="2400" spc="-75" dirty="0">
                <a:latin typeface="Times New Roman" panose="02020603050405020304" charset="0"/>
                <a:cs typeface="Times New Roman" panose="02020603050405020304" charset="0"/>
              </a:rPr>
              <a:t>and</a:t>
            </a:r>
            <a:r>
              <a:rPr sz="2400" spc="55" dirty="0">
                <a:latin typeface="Times New Roman" panose="02020603050405020304" charset="0"/>
                <a:cs typeface="Times New Roman" panose="02020603050405020304" charset="0"/>
              </a:rPr>
              <a:t> </a:t>
            </a:r>
            <a:r>
              <a:rPr sz="2400" spc="-5" dirty="0">
                <a:latin typeface="Times New Roman" panose="02020603050405020304" charset="0"/>
                <a:cs typeface="Times New Roman" panose="02020603050405020304" charset="0"/>
              </a:rPr>
              <a:t>Microsoft.</a:t>
            </a:r>
            <a:endParaRPr sz="2400">
              <a:latin typeface="Times New Roman" panose="02020603050405020304" charset="0"/>
              <a:cs typeface="Times New Roman" panose="02020603050405020304" charset="0"/>
            </a:endParaRPr>
          </a:p>
        </p:txBody>
      </p:sp>
      <p:pic>
        <p:nvPicPr>
          <p:cNvPr id="5" name="object 5"/>
          <p:cNvPicPr/>
          <p:nvPr/>
        </p:nvPicPr>
        <p:blipFill>
          <a:blip r:embed="rId2" cstate="print"/>
          <a:stretch>
            <a:fillRect/>
          </a:stretch>
        </p:blipFill>
        <p:spPr>
          <a:xfrm>
            <a:off x="1619294" y="3938701"/>
            <a:ext cx="104775" cy="104774"/>
          </a:xfrm>
          <a:prstGeom prst="rect">
            <a:avLst/>
          </a:prstGeom>
        </p:spPr>
      </p:pic>
      <p:pic>
        <p:nvPicPr>
          <p:cNvPr id="6" name="object 6"/>
          <p:cNvPicPr/>
          <p:nvPr/>
        </p:nvPicPr>
        <p:blipFill>
          <a:blip r:embed="rId2" cstate="print"/>
          <a:stretch>
            <a:fillRect/>
          </a:stretch>
        </p:blipFill>
        <p:spPr>
          <a:xfrm>
            <a:off x="1619294" y="5176951"/>
            <a:ext cx="104775" cy="104774"/>
          </a:xfrm>
          <a:prstGeom prst="rect">
            <a:avLst/>
          </a:prstGeom>
        </p:spPr>
      </p:pic>
      <p:pic>
        <p:nvPicPr>
          <p:cNvPr id="7" name="object 7"/>
          <p:cNvPicPr/>
          <p:nvPr/>
        </p:nvPicPr>
        <p:blipFill>
          <a:blip r:embed="rId2" cstate="print"/>
          <a:stretch>
            <a:fillRect/>
          </a:stretch>
        </p:blipFill>
        <p:spPr>
          <a:xfrm>
            <a:off x="1619294" y="6415201"/>
            <a:ext cx="104775" cy="104774"/>
          </a:xfrm>
          <a:prstGeom prst="rect">
            <a:avLst/>
          </a:prstGeom>
        </p:spPr>
      </p:pic>
      <p:pic>
        <p:nvPicPr>
          <p:cNvPr id="8" name="object 8"/>
          <p:cNvPicPr/>
          <p:nvPr/>
        </p:nvPicPr>
        <p:blipFill>
          <a:blip r:embed="rId2" cstate="print"/>
          <a:stretch>
            <a:fillRect/>
          </a:stretch>
        </p:blipFill>
        <p:spPr>
          <a:xfrm>
            <a:off x="1619294" y="7653450"/>
            <a:ext cx="104775" cy="104774"/>
          </a:xfrm>
          <a:prstGeom prst="rect">
            <a:avLst/>
          </a:prstGeom>
        </p:spPr>
      </p:pic>
      <p:pic>
        <p:nvPicPr>
          <p:cNvPr id="9" name="object 9"/>
          <p:cNvPicPr/>
          <p:nvPr/>
        </p:nvPicPr>
        <p:blipFill>
          <a:blip r:embed="rId3" cstate="print"/>
          <a:stretch>
            <a:fillRect/>
          </a:stretch>
        </p:blipFill>
        <p:spPr>
          <a:xfrm>
            <a:off x="13857899" y="2987990"/>
            <a:ext cx="3257549" cy="3943349"/>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47519" y="2232534"/>
            <a:ext cx="104775" cy="104774"/>
          </a:xfrm>
          <a:prstGeom prst="rect">
            <a:avLst/>
          </a:prstGeom>
        </p:spPr>
      </p:pic>
      <p:sp>
        <p:nvSpPr>
          <p:cNvPr id="3" name="object 3"/>
          <p:cNvSpPr txBox="1"/>
          <p:nvPr/>
        </p:nvSpPr>
        <p:spPr>
          <a:xfrm>
            <a:off x="1914764" y="2067530"/>
            <a:ext cx="11216640" cy="6620510"/>
          </a:xfrm>
          <a:prstGeom prst="rect">
            <a:avLst/>
          </a:prstGeom>
        </p:spPr>
        <p:txBody>
          <a:bodyPr vert="horz" wrap="square" lIns="0" tIns="12700" rIns="0" bIns="0" rtlCol="0">
            <a:spAutoFit/>
          </a:bodyPr>
          <a:lstStyle/>
          <a:p>
            <a:pPr marL="12700" algn="just">
              <a:lnSpc>
                <a:spcPct val="100000"/>
              </a:lnSpc>
              <a:spcBef>
                <a:spcPts val="100"/>
              </a:spcBef>
            </a:pPr>
            <a:r>
              <a:rPr sz="2400" spc="229" dirty="0">
                <a:latin typeface="Times New Roman" panose="02020603050405020304" charset="0"/>
                <a:cs typeface="Times New Roman" panose="02020603050405020304" charset="0"/>
              </a:rPr>
              <a:t>YOLOv5</a:t>
            </a:r>
            <a:r>
              <a:rPr sz="2400" spc="55" dirty="0">
                <a:latin typeface="Times New Roman" panose="02020603050405020304" charset="0"/>
                <a:cs typeface="Times New Roman" panose="02020603050405020304" charset="0"/>
              </a:rPr>
              <a:t> </a:t>
            </a:r>
            <a:r>
              <a:rPr sz="2400" spc="50" dirty="0">
                <a:latin typeface="Times New Roman" panose="02020603050405020304" charset="0"/>
                <a:cs typeface="Times New Roman" panose="02020603050405020304" charset="0"/>
              </a:rPr>
              <a:t>is</a:t>
            </a:r>
            <a:r>
              <a:rPr sz="2400" spc="60" dirty="0">
                <a:latin typeface="Times New Roman" panose="02020603050405020304" charset="0"/>
                <a:cs typeface="Times New Roman" panose="02020603050405020304" charset="0"/>
              </a:rPr>
              <a:t> </a:t>
            </a:r>
            <a:r>
              <a:rPr sz="2400" spc="-85" dirty="0">
                <a:latin typeface="Times New Roman" panose="02020603050405020304" charset="0"/>
                <a:cs typeface="Times New Roman" panose="02020603050405020304" charset="0"/>
              </a:rPr>
              <a:t>a</a:t>
            </a:r>
            <a:r>
              <a:rPr sz="2400" spc="55" dirty="0">
                <a:latin typeface="Times New Roman" panose="02020603050405020304" charset="0"/>
                <a:cs typeface="Times New Roman" panose="02020603050405020304" charset="0"/>
              </a:rPr>
              <a:t> </a:t>
            </a:r>
            <a:r>
              <a:rPr sz="2400" spc="-100" dirty="0">
                <a:latin typeface="Times New Roman" panose="02020603050405020304" charset="0"/>
                <a:cs typeface="Times New Roman" panose="02020603050405020304" charset="0"/>
              </a:rPr>
              <a:t>deep</a:t>
            </a:r>
            <a:r>
              <a:rPr sz="2400" spc="60" dirty="0">
                <a:latin typeface="Times New Roman" panose="02020603050405020304" charset="0"/>
                <a:cs typeface="Times New Roman" panose="02020603050405020304" charset="0"/>
              </a:rPr>
              <a:t> </a:t>
            </a:r>
            <a:r>
              <a:rPr sz="2400" spc="-30" dirty="0">
                <a:latin typeface="Times New Roman" panose="02020603050405020304" charset="0"/>
                <a:cs typeface="Times New Roman" panose="02020603050405020304" charset="0"/>
              </a:rPr>
              <a:t>learning-based</a:t>
            </a:r>
            <a:r>
              <a:rPr sz="2400" spc="55" dirty="0">
                <a:latin typeface="Times New Roman" panose="02020603050405020304" charset="0"/>
                <a:cs typeface="Times New Roman" panose="02020603050405020304" charset="0"/>
              </a:rPr>
              <a:t> </a:t>
            </a:r>
            <a:r>
              <a:rPr sz="2400" spc="-50" dirty="0">
                <a:latin typeface="Times New Roman" panose="02020603050405020304" charset="0"/>
                <a:cs typeface="Times New Roman" panose="02020603050405020304" charset="0"/>
              </a:rPr>
              <a:t>object</a:t>
            </a:r>
            <a:r>
              <a:rPr sz="2400" spc="60" dirty="0">
                <a:latin typeface="Times New Roman" panose="02020603050405020304" charset="0"/>
                <a:cs typeface="Times New Roman" panose="02020603050405020304" charset="0"/>
              </a:rPr>
              <a:t> </a:t>
            </a:r>
            <a:r>
              <a:rPr sz="2400" spc="-70" dirty="0">
                <a:latin typeface="Times New Roman" panose="02020603050405020304" charset="0"/>
                <a:cs typeface="Times New Roman" panose="02020603050405020304" charset="0"/>
              </a:rPr>
              <a:t>detection</a:t>
            </a:r>
            <a:r>
              <a:rPr sz="2400" spc="55" dirty="0">
                <a:latin typeface="Times New Roman" panose="02020603050405020304" charset="0"/>
                <a:cs typeface="Times New Roman" panose="02020603050405020304" charset="0"/>
              </a:rPr>
              <a:t> </a:t>
            </a:r>
            <a:r>
              <a:rPr sz="2400" spc="-20" dirty="0">
                <a:latin typeface="Times New Roman" panose="02020603050405020304" charset="0"/>
                <a:cs typeface="Times New Roman" panose="02020603050405020304" charset="0"/>
              </a:rPr>
              <a:t>algorithm</a:t>
            </a:r>
            <a:r>
              <a:rPr sz="2400" spc="60" dirty="0">
                <a:latin typeface="Times New Roman" panose="02020603050405020304" charset="0"/>
                <a:cs typeface="Times New Roman" panose="02020603050405020304" charset="0"/>
              </a:rPr>
              <a:t> </a:t>
            </a:r>
            <a:r>
              <a:rPr sz="2400" spc="-110" dirty="0">
                <a:latin typeface="Times New Roman" panose="02020603050405020304" charset="0"/>
                <a:cs typeface="Times New Roman" panose="02020603050405020304" charset="0"/>
              </a:rPr>
              <a:t>that</a:t>
            </a:r>
            <a:r>
              <a:rPr sz="2400" spc="55" dirty="0">
                <a:latin typeface="Times New Roman" panose="02020603050405020304" charset="0"/>
                <a:cs typeface="Times New Roman" panose="02020603050405020304" charset="0"/>
              </a:rPr>
              <a:t> </a:t>
            </a:r>
            <a:r>
              <a:rPr sz="2400" spc="-30" dirty="0">
                <a:latin typeface="Times New Roman" panose="02020603050405020304" charset="0"/>
                <a:cs typeface="Times New Roman" panose="02020603050405020304" charset="0"/>
              </a:rPr>
              <a:t>was</a:t>
            </a:r>
            <a:r>
              <a:rPr sz="2400" spc="60" dirty="0">
                <a:latin typeface="Times New Roman" panose="02020603050405020304" charset="0"/>
                <a:cs typeface="Times New Roman" panose="02020603050405020304" charset="0"/>
              </a:rPr>
              <a:t> </a:t>
            </a:r>
            <a:r>
              <a:rPr sz="2400" spc="-50" dirty="0">
                <a:latin typeface="Times New Roman" panose="02020603050405020304" charset="0"/>
                <a:cs typeface="Times New Roman" panose="02020603050405020304" charset="0"/>
              </a:rPr>
              <a:t>introduced</a:t>
            </a:r>
            <a:r>
              <a:rPr sz="2400" spc="55" dirty="0">
                <a:latin typeface="Times New Roman" panose="02020603050405020304" charset="0"/>
                <a:cs typeface="Times New Roman" panose="02020603050405020304" charset="0"/>
              </a:rPr>
              <a:t> </a:t>
            </a:r>
            <a:r>
              <a:rPr sz="2400" spc="25" dirty="0">
                <a:latin typeface="Times New Roman" panose="02020603050405020304" charset="0"/>
                <a:cs typeface="Times New Roman" panose="02020603050405020304" charset="0"/>
              </a:rPr>
              <a:t>in</a:t>
            </a:r>
            <a:r>
              <a:rPr sz="2400" spc="60" dirty="0">
                <a:latin typeface="Times New Roman" panose="02020603050405020304" charset="0"/>
                <a:cs typeface="Times New Roman" panose="02020603050405020304" charset="0"/>
              </a:rPr>
              <a:t> </a:t>
            </a:r>
            <a:r>
              <a:rPr sz="2400" spc="-20" dirty="0">
                <a:latin typeface="Times New Roman" panose="02020603050405020304" charset="0"/>
                <a:cs typeface="Times New Roman" panose="02020603050405020304" charset="0"/>
              </a:rPr>
              <a:t>2020.</a:t>
            </a:r>
            <a:endParaRPr sz="2400" dirty="0">
              <a:latin typeface="Times New Roman" panose="02020603050405020304" charset="0"/>
              <a:cs typeface="Times New Roman" panose="02020603050405020304" charset="0"/>
            </a:endParaRPr>
          </a:p>
          <a:p>
            <a:pPr marL="12700" marR="8890" algn="just">
              <a:lnSpc>
                <a:spcPct val="169000"/>
              </a:lnSpc>
            </a:pPr>
            <a:r>
              <a:rPr sz="2400" spc="229" dirty="0">
                <a:latin typeface="Times New Roman" panose="02020603050405020304" charset="0"/>
                <a:cs typeface="Times New Roman" panose="02020603050405020304" charset="0"/>
              </a:rPr>
              <a:t>YOLOv5 </a:t>
            </a:r>
            <a:r>
              <a:rPr sz="2400" spc="50" dirty="0">
                <a:latin typeface="Times New Roman" panose="02020603050405020304" charset="0"/>
                <a:cs typeface="Times New Roman" panose="02020603050405020304" charset="0"/>
              </a:rPr>
              <a:t>is </a:t>
            </a:r>
            <a:r>
              <a:rPr sz="2400" spc="-75" dirty="0">
                <a:latin typeface="Times New Roman" panose="02020603050405020304" charset="0"/>
                <a:cs typeface="Times New Roman" panose="02020603050405020304" charset="0"/>
              </a:rPr>
              <a:t>an</a:t>
            </a:r>
            <a:r>
              <a:rPr sz="2400" spc="-70" dirty="0">
                <a:latin typeface="Times New Roman" panose="02020603050405020304" charset="0"/>
                <a:cs typeface="Times New Roman" panose="02020603050405020304" charset="0"/>
              </a:rPr>
              <a:t> </a:t>
            </a:r>
            <a:r>
              <a:rPr sz="2400" spc="-25" dirty="0">
                <a:latin typeface="Times New Roman" panose="02020603050405020304" charset="0"/>
                <a:cs typeface="Times New Roman" panose="02020603050405020304" charset="0"/>
              </a:rPr>
              <a:t>acronym</a:t>
            </a:r>
            <a:r>
              <a:rPr sz="2400" spc="-20" dirty="0">
                <a:latin typeface="Times New Roman" panose="02020603050405020304" charset="0"/>
                <a:cs typeface="Times New Roman" panose="02020603050405020304" charset="0"/>
              </a:rPr>
              <a:t> for</a:t>
            </a:r>
            <a:r>
              <a:rPr sz="2400" spc="-15" dirty="0">
                <a:latin typeface="Times New Roman" panose="02020603050405020304" charset="0"/>
                <a:cs typeface="Times New Roman" panose="02020603050405020304" charset="0"/>
              </a:rPr>
              <a:t> </a:t>
            </a:r>
            <a:r>
              <a:rPr sz="2400" spc="105" dirty="0">
                <a:latin typeface="Times New Roman" panose="02020603050405020304" charset="0"/>
                <a:cs typeface="Times New Roman" panose="02020603050405020304" charset="0"/>
              </a:rPr>
              <a:t>"You </a:t>
            </a:r>
            <a:r>
              <a:rPr sz="2400" spc="70" dirty="0">
                <a:latin typeface="Times New Roman" panose="02020603050405020304" charset="0"/>
                <a:cs typeface="Times New Roman" panose="02020603050405020304" charset="0"/>
              </a:rPr>
              <a:t>Only </a:t>
            </a:r>
            <a:r>
              <a:rPr sz="2400" spc="105" dirty="0">
                <a:latin typeface="Times New Roman" panose="02020603050405020304" charset="0"/>
                <a:cs typeface="Times New Roman" panose="02020603050405020304" charset="0"/>
              </a:rPr>
              <a:t>Look </a:t>
            </a:r>
            <a:r>
              <a:rPr sz="2400" spc="-5" dirty="0">
                <a:latin typeface="Times New Roman" panose="02020603050405020304" charset="0"/>
                <a:cs typeface="Times New Roman" panose="02020603050405020304" charset="0"/>
              </a:rPr>
              <a:t>Once</a:t>
            </a:r>
            <a:r>
              <a:rPr sz="2400" dirty="0">
                <a:latin typeface="Times New Roman" panose="02020603050405020304" charset="0"/>
                <a:cs typeface="Times New Roman" panose="02020603050405020304" charset="0"/>
              </a:rPr>
              <a:t> </a:t>
            </a:r>
            <a:r>
              <a:rPr sz="2400" spc="-15" dirty="0">
                <a:latin typeface="Times New Roman" panose="02020603050405020304" charset="0"/>
                <a:cs typeface="Times New Roman" panose="02020603050405020304" charset="0"/>
              </a:rPr>
              <a:t>version</a:t>
            </a:r>
            <a:r>
              <a:rPr sz="2400" spc="-10" dirty="0">
                <a:latin typeface="Times New Roman" panose="02020603050405020304" charset="0"/>
                <a:cs typeface="Times New Roman" panose="02020603050405020304" charset="0"/>
              </a:rPr>
              <a:t> 5."</a:t>
            </a:r>
            <a:r>
              <a:rPr sz="2400" spc="-5" dirty="0">
                <a:latin typeface="Times New Roman" panose="02020603050405020304" charset="0"/>
                <a:cs typeface="Times New Roman" panose="02020603050405020304" charset="0"/>
              </a:rPr>
              <a:t> </a:t>
            </a:r>
            <a:r>
              <a:rPr sz="2400" spc="-15" dirty="0">
                <a:latin typeface="Times New Roman" panose="02020603050405020304" charset="0"/>
                <a:cs typeface="Times New Roman" panose="02020603050405020304" charset="0"/>
              </a:rPr>
              <a:t>It's</a:t>
            </a:r>
            <a:r>
              <a:rPr sz="2400" spc="-10" dirty="0">
                <a:latin typeface="Times New Roman" panose="02020603050405020304" charset="0"/>
                <a:cs typeface="Times New Roman" panose="02020603050405020304" charset="0"/>
              </a:rPr>
              <a:t> </a:t>
            </a:r>
            <a:r>
              <a:rPr sz="2400" spc="-85" dirty="0">
                <a:latin typeface="Times New Roman" panose="02020603050405020304" charset="0"/>
                <a:cs typeface="Times New Roman" panose="02020603050405020304" charset="0"/>
              </a:rPr>
              <a:t>a</a:t>
            </a:r>
            <a:r>
              <a:rPr sz="2400" spc="-80" dirty="0">
                <a:latin typeface="Times New Roman" panose="02020603050405020304" charset="0"/>
                <a:cs typeface="Times New Roman" panose="02020603050405020304" charset="0"/>
              </a:rPr>
              <a:t> </a:t>
            </a:r>
            <a:r>
              <a:rPr sz="2400" spc="-35" dirty="0">
                <a:latin typeface="Times New Roman" panose="02020603050405020304" charset="0"/>
                <a:cs typeface="Times New Roman" panose="02020603050405020304" charset="0"/>
              </a:rPr>
              <a:t>real-time</a:t>
            </a:r>
            <a:r>
              <a:rPr sz="2400" spc="-30" dirty="0">
                <a:latin typeface="Times New Roman" panose="02020603050405020304" charset="0"/>
                <a:cs typeface="Times New Roman" panose="02020603050405020304" charset="0"/>
              </a:rPr>
              <a:t> </a:t>
            </a:r>
            <a:r>
              <a:rPr sz="2400" spc="-50" dirty="0">
                <a:latin typeface="Times New Roman" panose="02020603050405020304" charset="0"/>
                <a:cs typeface="Times New Roman" panose="02020603050405020304" charset="0"/>
              </a:rPr>
              <a:t>object </a:t>
            </a:r>
            <a:r>
              <a:rPr sz="2400" spc="-45" dirty="0">
                <a:latin typeface="Times New Roman" panose="02020603050405020304" charset="0"/>
                <a:cs typeface="Times New Roman" panose="02020603050405020304" charset="0"/>
              </a:rPr>
              <a:t> </a:t>
            </a:r>
            <a:r>
              <a:rPr sz="2400" spc="-70" dirty="0">
                <a:latin typeface="Times New Roman" panose="02020603050405020304" charset="0"/>
                <a:cs typeface="Times New Roman" panose="02020603050405020304" charset="0"/>
              </a:rPr>
              <a:t>detection</a:t>
            </a:r>
            <a:r>
              <a:rPr sz="2400" spc="-65" dirty="0">
                <a:latin typeface="Times New Roman" panose="02020603050405020304" charset="0"/>
                <a:cs typeface="Times New Roman" panose="02020603050405020304" charset="0"/>
              </a:rPr>
              <a:t> </a:t>
            </a:r>
            <a:r>
              <a:rPr sz="2400" spc="-20" dirty="0">
                <a:latin typeface="Times New Roman" panose="02020603050405020304" charset="0"/>
                <a:cs typeface="Times New Roman" panose="02020603050405020304" charset="0"/>
              </a:rPr>
              <a:t>algorithm</a:t>
            </a:r>
            <a:r>
              <a:rPr sz="2400" spc="-15" dirty="0">
                <a:latin typeface="Times New Roman" panose="02020603050405020304" charset="0"/>
                <a:cs typeface="Times New Roman" panose="02020603050405020304" charset="0"/>
              </a:rPr>
              <a:t> </a:t>
            </a:r>
            <a:r>
              <a:rPr sz="2400" spc="-110" dirty="0">
                <a:latin typeface="Times New Roman" panose="02020603050405020304" charset="0"/>
                <a:cs typeface="Times New Roman" panose="02020603050405020304" charset="0"/>
              </a:rPr>
              <a:t>that</a:t>
            </a:r>
            <a:r>
              <a:rPr sz="2400" spc="-105" dirty="0">
                <a:latin typeface="Times New Roman" panose="02020603050405020304" charset="0"/>
                <a:cs typeface="Times New Roman" panose="02020603050405020304" charset="0"/>
              </a:rPr>
              <a:t> </a:t>
            </a:r>
            <a:r>
              <a:rPr sz="2400" spc="-35" dirty="0">
                <a:latin typeface="Times New Roman" panose="02020603050405020304" charset="0"/>
                <a:cs typeface="Times New Roman" panose="02020603050405020304" charset="0"/>
              </a:rPr>
              <a:t>can</a:t>
            </a:r>
            <a:r>
              <a:rPr sz="2400" spc="-30" dirty="0">
                <a:latin typeface="Times New Roman" panose="02020603050405020304" charset="0"/>
                <a:cs typeface="Times New Roman" panose="02020603050405020304" charset="0"/>
              </a:rPr>
              <a:t> </a:t>
            </a:r>
            <a:r>
              <a:rPr sz="2400" spc="-95" dirty="0">
                <a:latin typeface="Times New Roman" panose="02020603050405020304" charset="0"/>
                <a:cs typeface="Times New Roman" panose="02020603050405020304" charset="0"/>
              </a:rPr>
              <a:t>detect</a:t>
            </a:r>
            <a:r>
              <a:rPr sz="2400" spc="-90" dirty="0">
                <a:latin typeface="Times New Roman" panose="02020603050405020304" charset="0"/>
                <a:cs typeface="Times New Roman" panose="02020603050405020304" charset="0"/>
              </a:rPr>
              <a:t> </a:t>
            </a:r>
            <a:r>
              <a:rPr sz="2400" spc="-75" dirty="0">
                <a:latin typeface="Times New Roman" panose="02020603050405020304" charset="0"/>
                <a:cs typeface="Times New Roman" panose="02020603050405020304" charset="0"/>
              </a:rPr>
              <a:t>and</a:t>
            </a:r>
            <a:r>
              <a:rPr sz="2400" spc="-70" dirty="0">
                <a:latin typeface="Times New Roman" panose="02020603050405020304" charset="0"/>
                <a:cs typeface="Times New Roman" panose="02020603050405020304" charset="0"/>
              </a:rPr>
              <a:t> </a:t>
            </a:r>
            <a:r>
              <a:rPr sz="2400" spc="40" dirty="0">
                <a:latin typeface="Times New Roman" panose="02020603050405020304" charset="0"/>
                <a:cs typeface="Times New Roman" panose="02020603050405020304" charset="0"/>
              </a:rPr>
              <a:t>classify </a:t>
            </a:r>
            <a:r>
              <a:rPr sz="2400" spc="-20" dirty="0">
                <a:latin typeface="Times New Roman" panose="02020603050405020304" charset="0"/>
                <a:cs typeface="Times New Roman" panose="02020603050405020304" charset="0"/>
              </a:rPr>
              <a:t>multiple</a:t>
            </a:r>
            <a:r>
              <a:rPr sz="2400" spc="-15" dirty="0">
                <a:latin typeface="Times New Roman" panose="02020603050405020304" charset="0"/>
                <a:cs typeface="Times New Roman" panose="02020603050405020304" charset="0"/>
              </a:rPr>
              <a:t> </a:t>
            </a:r>
            <a:r>
              <a:rPr sz="2400" spc="-45" dirty="0">
                <a:latin typeface="Times New Roman" panose="02020603050405020304" charset="0"/>
                <a:cs typeface="Times New Roman" panose="02020603050405020304" charset="0"/>
              </a:rPr>
              <a:t>objects</a:t>
            </a:r>
            <a:r>
              <a:rPr sz="2400" spc="-40" dirty="0">
                <a:latin typeface="Times New Roman" panose="02020603050405020304" charset="0"/>
                <a:cs typeface="Times New Roman" panose="02020603050405020304" charset="0"/>
              </a:rPr>
              <a:t> </a:t>
            </a:r>
            <a:r>
              <a:rPr sz="2400" spc="25" dirty="0">
                <a:latin typeface="Times New Roman" panose="02020603050405020304" charset="0"/>
                <a:cs typeface="Times New Roman" panose="02020603050405020304" charset="0"/>
              </a:rPr>
              <a:t>in</a:t>
            </a:r>
            <a:r>
              <a:rPr sz="2400" spc="30" dirty="0">
                <a:latin typeface="Times New Roman" panose="02020603050405020304" charset="0"/>
                <a:cs typeface="Times New Roman" panose="02020603050405020304" charset="0"/>
              </a:rPr>
              <a:t> </a:t>
            </a:r>
            <a:r>
              <a:rPr sz="2400" spc="-75" dirty="0">
                <a:latin typeface="Times New Roman" panose="02020603050405020304" charset="0"/>
                <a:cs typeface="Times New Roman" panose="02020603050405020304" charset="0"/>
              </a:rPr>
              <a:t>an</a:t>
            </a:r>
            <a:r>
              <a:rPr sz="2400" spc="390" dirty="0">
                <a:latin typeface="Times New Roman" panose="02020603050405020304" charset="0"/>
                <a:cs typeface="Times New Roman" panose="02020603050405020304" charset="0"/>
              </a:rPr>
              <a:t> </a:t>
            </a:r>
            <a:r>
              <a:rPr sz="2400" spc="-20" dirty="0">
                <a:latin typeface="Times New Roman" panose="02020603050405020304" charset="0"/>
                <a:cs typeface="Times New Roman" panose="02020603050405020304" charset="0"/>
              </a:rPr>
              <a:t>image</a:t>
            </a:r>
            <a:r>
              <a:rPr sz="2400" spc="505" dirty="0">
                <a:latin typeface="Times New Roman" panose="02020603050405020304" charset="0"/>
                <a:cs typeface="Times New Roman" panose="02020603050405020304" charset="0"/>
              </a:rPr>
              <a:t> </a:t>
            </a:r>
            <a:r>
              <a:rPr sz="2400" spc="-55" dirty="0">
                <a:latin typeface="Times New Roman" panose="02020603050405020304" charset="0"/>
                <a:cs typeface="Times New Roman" panose="02020603050405020304" charset="0"/>
              </a:rPr>
              <a:t>or</a:t>
            </a:r>
            <a:r>
              <a:rPr sz="2400" spc="430" dirty="0">
                <a:latin typeface="Times New Roman" panose="02020603050405020304" charset="0"/>
                <a:cs typeface="Times New Roman" panose="02020603050405020304" charset="0"/>
              </a:rPr>
              <a:t> </a:t>
            </a:r>
            <a:r>
              <a:rPr sz="2400" spc="-10" dirty="0">
                <a:latin typeface="Times New Roman" panose="02020603050405020304" charset="0"/>
                <a:cs typeface="Times New Roman" panose="02020603050405020304" charset="0"/>
              </a:rPr>
              <a:t>video </a:t>
            </a:r>
            <a:r>
              <a:rPr sz="2400" spc="-5" dirty="0">
                <a:latin typeface="Times New Roman" panose="02020603050405020304" charset="0"/>
                <a:cs typeface="Times New Roman" panose="02020603050405020304" charset="0"/>
              </a:rPr>
              <a:t> </a:t>
            </a:r>
            <a:r>
              <a:rPr sz="2400" spc="-70" dirty="0">
                <a:latin typeface="Times New Roman" panose="02020603050405020304" charset="0"/>
                <a:cs typeface="Times New Roman" panose="02020603050405020304" charset="0"/>
              </a:rPr>
              <a:t>stream.</a:t>
            </a:r>
            <a:endParaRPr sz="2400" dirty="0">
              <a:latin typeface="Times New Roman" panose="02020603050405020304" charset="0"/>
              <a:cs typeface="Times New Roman" panose="02020603050405020304" charset="0"/>
            </a:endParaRPr>
          </a:p>
          <a:p>
            <a:pPr marL="12700" marR="5080" algn="just">
              <a:lnSpc>
                <a:spcPct val="169000"/>
              </a:lnSpc>
            </a:pPr>
            <a:r>
              <a:rPr sz="2400" spc="229" dirty="0">
                <a:latin typeface="Times New Roman" panose="02020603050405020304" charset="0"/>
                <a:cs typeface="Times New Roman" panose="02020603050405020304" charset="0"/>
              </a:rPr>
              <a:t>YOLOv5 </a:t>
            </a:r>
            <a:r>
              <a:rPr sz="2400" spc="50" dirty="0">
                <a:latin typeface="Times New Roman" panose="02020603050405020304" charset="0"/>
                <a:cs typeface="Times New Roman" panose="02020603050405020304" charset="0"/>
              </a:rPr>
              <a:t>is </a:t>
            </a:r>
            <a:r>
              <a:rPr sz="2400" spc="-10" dirty="0">
                <a:latin typeface="Times New Roman" panose="02020603050405020304" charset="0"/>
                <a:cs typeface="Times New Roman" panose="02020603050405020304" charset="0"/>
              </a:rPr>
              <a:t>built </a:t>
            </a:r>
            <a:r>
              <a:rPr sz="2400" spc="-70" dirty="0">
                <a:latin typeface="Times New Roman" panose="02020603050405020304" charset="0"/>
                <a:cs typeface="Times New Roman" panose="02020603050405020304" charset="0"/>
              </a:rPr>
              <a:t>on</a:t>
            </a:r>
            <a:r>
              <a:rPr sz="2400" spc="400" dirty="0">
                <a:latin typeface="Times New Roman" panose="02020603050405020304" charset="0"/>
                <a:cs typeface="Times New Roman" panose="02020603050405020304" charset="0"/>
              </a:rPr>
              <a:t> </a:t>
            </a:r>
            <a:r>
              <a:rPr sz="2400" spc="-85" dirty="0">
                <a:latin typeface="Times New Roman" panose="02020603050405020304" charset="0"/>
                <a:cs typeface="Times New Roman" panose="02020603050405020304" charset="0"/>
              </a:rPr>
              <a:t>a</a:t>
            </a:r>
            <a:r>
              <a:rPr sz="2400" spc="375" dirty="0">
                <a:latin typeface="Times New Roman" panose="02020603050405020304" charset="0"/>
                <a:cs typeface="Times New Roman" panose="02020603050405020304" charset="0"/>
              </a:rPr>
              <a:t> </a:t>
            </a:r>
            <a:r>
              <a:rPr sz="2400" spc="-15" dirty="0">
                <a:latin typeface="Times New Roman" panose="02020603050405020304" charset="0"/>
                <a:cs typeface="Times New Roman" panose="02020603050405020304" charset="0"/>
              </a:rPr>
              <a:t>convolutional </a:t>
            </a:r>
            <a:r>
              <a:rPr sz="2400" spc="-50" dirty="0">
                <a:latin typeface="Times New Roman" panose="02020603050405020304" charset="0"/>
                <a:cs typeface="Times New Roman" panose="02020603050405020304" charset="0"/>
              </a:rPr>
              <a:t>neural network </a:t>
            </a:r>
            <a:r>
              <a:rPr sz="2400" spc="-55" dirty="0">
                <a:latin typeface="Times New Roman" panose="02020603050405020304" charset="0"/>
                <a:cs typeface="Times New Roman" panose="02020603050405020304" charset="0"/>
              </a:rPr>
              <a:t>architecture </a:t>
            </a:r>
            <a:r>
              <a:rPr sz="2400" spc="-110" dirty="0">
                <a:latin typeface="Times New Roman" panose="02020603050405020304" charset="0"/>
                <a:cs typeface="Times New Roman" panose="02020603050405020304" charset="0"/>
              </a:rPr>
              <a:t>that</a:t>
            </a:r>
            <a:r>
              <a:rPr sz="2400" spc="320" dirty="0">
                <a:latin typeface="Times New Roman" panose="02020603050405020304" charset="0"/>
                <a:cs typeface="Times New Roman" panose="02020603050405020304" charset="0"/>
              </a:rPr>
              <a:t> </a:t>
            </a:r>
            <a:r>
              <a:rPr sz="2400" spc="-10" dirty="0">
                <a:latin typeface="Times New Roman" panose="02020603050405020304" charset="0"/>
                <a:cs typeface="Times New Roman" panose="02020603050405020304" charset="0"/>
              </a:rPr>
              <a:t>includes </a:t>
            </a:r>
            <a:r>
              <a:rPr sz="2400" spc="-85" dirty="0">
                <a:latin typeface="Times New Roman" panose="02020603050405020304" charset="0"/>
                <a:cs typeface="Times New Roman" panose="02020603050405020304" charset="0"/>
              </a:rPr>
              <a:t>a</a:t>
            </a:r>
            <a:r>
              <a:rPr sz="2400" spc="375" dirty="0">
                <a:latin typeface="Times New Roman" panose="02020603050405020304" charset="0"/>
                <a:cs typeface="Times New Roman" panose="02020603050405020304" charset="0"/>
              </a:rPr>
              <a:t> </a:t>
            </a:r>
            <a:r>
              <a:rPr sz="2400" spc="-45" dirty="0">
                <a:latin typeface="Times New Roman" panose="02020603050405020304" charset="0"/>
                <a:cs typeface="Times New Roman" panose="02020603050405020304" charset="0"/>
              </a:rPr>
              <a:t>backbone </a:t>
            </a:r>
            <a:r>
              <a:rPr sz="2400" spc="-40" dirty="0">
                <a:latin typeface="Times New Roman" panose="02020603050405020304" charset="0"/>
                <a:cs typeface="Times New Roman" panose="02020603050405020304" charset="0"/>
              </a:rPr>
              <a:t> </a:t>
            </a:r>
            <a:r>
              <a:rPr sz="2400" spc="-5" dirty="0">
                <a:latin typeface="Times New Roman" panose="02020603050405020304" charset="0"/>
                <a:cs typeface="Times New Roman" panose="02020603050405020304" charset="0"/>
              </a:rPr>
              <a:t>of </a:t>
            </a:r>
            <a:r>
              <a:rPr sz="2400" spc="-30" dirty="0">
                <a:latin typeface="Times New Roman" panose="02020603050405020304" charset="0"/>
                <a:cs typeface="Times New Roman" panose="02020603050405020304" charset="0"/>
              </a:rPr>
              <a:t>several </a:t>
            </a:r>
            <a:r>
              <a:rPr sz="2400" spc="-15" dirty="0">
                <a:latin typeface="Times New Roman" panose="02020603050405020304" charset="0"/>
                <a:cs typeface="Times New Roman" panose="02020603050405020304" charset="0"/>
              </a:rPr>
              <a:t>convolutional </a:t>
            </a:r>
            <a:r>
              <a:rPr sz="2400" spc="-10" dirty="0">
                <a:latin typeface="Times New Roman" panose="02020603050405020304" charset="0"/>
                <a:cs typeface="Times New Roman" panose="02020603050405020304" charset="0"/>
              </a:rPr>
              <a:t>layers, </a:t>
            </a:r>
            <a:r>
              <a:rPr sz="2400" spc="-5" dirty="0">
                <a:latin typeface="Times New Roman" panose="02020603050405020304" charset="0"/>
                <a:cs typeface="Times New Roman" panose="02020603050405020304" charset="0"/>
              </a:rPr>
              <a:t>followed </a:t>
            </a:r>
            <a:r>
              <a:rPr sz="2400" spc="20" dirty="0">
                <a:latin typeface="Times New Roman" panose="02020603050405020304" charset="0"/>
                <a:cs typeface="Times New Roman" panose="02020603050405020304" charset="0"/>
              </a:rPr>
              <a:t>by </a:t>
            </a:r>
            <a:r>
              <a:rPr sz="2400" spc="-70" dirty="0">
                <a:latin typeface="Times New Roman" panose="02020603050405020304" charset="0"/>
                <a:cs typeface="Times New Roman" panose="02020603050405020304" charset="0"/>
              </a:rPr>
              <a:t>detection</a:t>
            </a:r>
            <a:r>
              <a:rPr sz="2400" spc="400" dirty="0">
                <a:latin typeface="Times New Roman" panose="02020603050405020304" charset="0"/>
                <a:cs typeface="Times New Roman" panose="02020603050405020304" charset="0"/>
              </a:rPr>
              <a:t> </a:t>
            </a:r>
            <a:r>
              <a:rPr sz="2400" spc="-75" dirty="0">
                <a:latin typeface="Times New Roman" panose="02020603050405020304" charset="0"/>
                <a:cs typeface="Times New Roman" panose="02020603050405020304" charset="0"/>
              </a:rPr>
              <a:t>heads</a:t>
            </a:r>
            <a:r>
              <a:rPr sz="2400" spc="395" dirty="0">
                <a:latin typeface="Times New Roman" panose="02020603050405020304" charset="0"/>
                <a:cs typeface="Times New Roman" panose="02020603050405020304" charset="0"/>
              </a:rPr>
              <a:t> </a:t>
            </a:r>
            <a:r>
              <a:rPr sz="2400" spc="-110" dirty="0">
                <a:latin typeface="Times New Roman" panose="02020603050405020304" charset="0"/>
                <a:cs typeface="Times New Roman" panose="02020603050405020304" charset="0"/>
              </a:rPr>
              <a:t>that</a:t>
            </a:r>
            <a:r>
              <a:rPr sz="2400" spc="320" dirty="0">
                <a:latin typeface="Times New Roman" panose="02020603050405020304" charset="0"/>
                <a:cs typeface="Times New Roman" panose="02020603050405020304" charset="0"/>
              </a:rPr>
              <a:t> </a:t>
            </a:r>
            <a:r>
              <a:rPr sz="2400" spc="-45" dirty="0">
                <a:latin typeface="Times New Roman" panose="02020603050405020304" charset="0"/>
                <a:cs typeface="Times New Roman" panose="02020603050405020304" charset="0"/>
              </a:rPr>
              <a:t>predict </a:t>
            </a:r>
            <a:r>
              <a:rPr sz="2400" spc="-50" dirty="0">
                <a:latin typeface="Times New Roman" panose="02020603050405020304" charset="0"/>
                <a:cs typeface="Times New Roman" panose="02020603050405020304" charset="0"/>
              </a:rPr>
              <a:t>object </a:t>
            </a:r>
            <a:r>
              <a:rPr sz="2400" spc="-20" dirty="0">
                <a:latin typeface="Times New Roman" panose="02020603050405020304" charset="0"/>
                <a:cs typeface="Times New Roman" panose="02020603050405020304" charset="0"/>
              </a:rPr>
              <a:t>locations </a:t>
            </a:r>
            <a:r>
              <a:rPr sz="2400" spc="-15" dirty="0">
                <a:latin typeface="Times New Roman" panose="02020603050405020304" charset="0"/>
                <a:cs typeface="Times New Roman" panose="02020603050405020304" charset="0"/>
              </a:rPr>
              <a:t> </a:t>
            </a:r>
            <a:r>
              <a:rPr sz="2400" spc="-75" dirty="0">
                <a:latin typeface="Times New Roman" panose="02020603050405020304" charset="0"/>
                <a:cs typeface="Times New Roman" panose="02020603050405020304" charset="0"/>
              </a:rPr>
              <a:t>and</a:t>
            </a:r>
            <a:r>
              <a:rPr sz="2400" spc="50" dirty="0">
                <a:latin typeface="Times New Roman" panose="02020603050405020304" charset="0"/>
                <a:cs typeface="Times New Roman" panose="02020603050405020304" charset="0"/>
              </a:rPr>
              <a:t> </a:t>
            </a:r>
            <a:r>
              <a:rPr sz="2400" spc="10" dirty="0">
                <a:latin typeface="Times New Roman" panose="02020603050405020304" charset="0"/>
                <a:cs typeface="Times New Roman" panose="02020603050405020304" charset="0"/>
              </a:rPr>
              <a:t>class</a:t>
            </a:r>
            <a:r>
              <a:rPr sz="2400" spc="55" dirty="0">
                <a:latin typeface="Times New Roman" panose="02020603050405020304" charset="0"/>
                <a:cs typeface="Times New Roman" panose="02020603050405020304" charset="0"/>
              </a:rPr>
              <a:t> </a:t>
            </a:r>
            <a:r>
              <a:rPr sz="2400" spc="-20" dirty="0">
                <a:latin typeface="Times New Roman" panose="02020603050405020304" charset="0"/>
                <a:cs typeface="Times New Roman" panose="02020603050405020304" charset="0"/>
              </a:rPr>
              <a:t>probabilities.</a:t>
            </a:r>
            <a:endParaRPr sz="2400" dirty="0">
              <a:latin typeface="Times New Roman" panose="02020603050405020304" charset="0"/>
              <a:cs typeface="Times New Roman" panose="02020603050405020304" charset="0"/>
            </a:endParaRPr>
          </a:p>
          <a:p>
            <a:pPr marL="12700" marR="8255" algn="just">
              <a:lnSpc>
                <a:spcPct val="169000"/>
              </a:lnSpc>
            </a:pPr>
            <a:r>
              <a:rPr sz="2400" spc="229" dirty="0">
                <a:latin typeface="Times New Roman" panose="02020603050405020304" charset="0"/>
                <a:cs typeface="Times New Roman" panose="02020603050405020304" charset="0"/>
              </a:rPr>
              <a:t>YOLOv5 </a:t>
            </a:r>
            <a:r>
              <a:rPr sz="2400" spc="50" dirty="0">
                <a:latin typeface="Times New Roman" panose="02020603050405020304" charset="0"/>
                <a:cs typeface="Times New Roman" panose="02020603050405020304" charset="0"/>
              </a:rPr>
              <a:t>is </a:t>
            </a:r>
            <a:r>
              <a:rPr sz="2400" spc="-85" dirty="0">
                <a:latin typeface="Times New Roman" panose="02020603050405020304" charset="0"/>
                <a:cs typeface="Times New Roman" panose="02020603050405020304" charset="0"/>
              </a:rPr>
              <a:t>a</a:t>
            </a:r>
            <a:r>
              <a:rPr sz="2400" spc="-80" dirty="0">
                <a:latin typeface="Times New Roman" panose="02020603050405020304" charset="0"/>
                <a:cs typeface="Times New Roman" panose="02020603050405020304" charset="0"/>
              </a:rPr>
              <a:t> </a:t>
            </a:r>
            <a:r>
              <a:rPr sz="2400" spc="-15" dirty="0">
                <a:latin typeface="Times New Roman" panose="02020603050405020304" charset="0"/>
                <a:cs typeface="Times New Roman" panose="02020603050405020304" charset="0"/>
              </a:rPr>
              <a:t>single-stage</a:t>
            </a:r>
            <a:r>
              <a:rPr sz="2400" spc="-10" dirty="0">
                <a:latin typeface="Times New Roman" panose="02020603050405020304" charset="0"/>
                <a:cs typeface="Times New Roman" panose="02020603050405020304" charset="0"/>
              </a:rPr>
              <a:t> </a:t>
            </a:r>
            <a:r>
              <a:rPr sz="2400" spc="-50" dirty="0">
                <a:latin typeface="Times New Roman" panose="02020603050405020304" charset="0"/>
                <a:cs typeface="Times New Roman" panose="02020603050405020304" charset="0"/>
              </a:rPr>
              <a:t>object</a:t>
            </a:r>
            <a:r>
              <a:rPr sz="2400" spc="-45" dirty="0">
                <a:latin typeface="Times New Roman" panose="02020603050405020304" charset="0"/>
                <a:cs typeface="Times New Roman" panose="02020603050405020304" charset="0"/>
              </a:rPr>
              <a:t> </a:t>
            </a:r>
            <a:r>
              <a:rPr sz="2400" spc="-70" dirty="0">
                <a:latin typeface="Times New Roman" panose="02020603050405020304" charset="0"/>
                <a:cs typeface="Times New Roman" panose="02020603050405020304" charset="0"/>
              </a:rPr>
              <a:t>detection</a:t>
            </a:r>
            <a:r>
              <a:rPr sz="2400" spc="-65" dirty="0">
                <a:latin typeface="Times New Roman" panose="02020603050405020304" charset="0"/>
                <a:cs typeface="Times New Roman" panose="02020603050405020304" charset="0"/>
              </a:rPr>
              <a:t> </a:t>
            </a:r>
            <a:r>
              <a:rPr sz="2400" spc="-20" dirty="0">
                <a:latin typeface="Times New Roman" panose="02020603050405020304" charset="0"/>
                <a:cs typeface="Times New Roman" panose="02020603050405020304" charset="0"/>
              </a:rPr>
              <a:t>algorithm,</a:t>
            </a:r>
            <a:r>
              <a:rPr sz="2400" spc="-15" dirty="0">
                <a:latin typeface="Times New Roman" panose="02020603050405020304" charset="0"/>
                <a:cs typeface="Times New Roman" panose="02020603050405020304" charset="0"/>
              </a:rPr>
              <a:t> </a:t>
            </a:r>
            <a:r>
              <a:rPr sz="2400" spc="5" dirty="0">
                <a:latin typeface="Times New Roman" panose="02020603050405020304" charset="0"/>
                <a:cs typeface="Times New Roman" panose="02020603050405020304" charset="0"/>
              </a:rPr>
              <a:t>which</a:t>
            </a:r>
            <a:r>
              <a:rPr sz="2400" spc="10" dirty="0">
                <a:latin typeface="Times New Roman" panose="02020603050405020304" charset="0"/>
                <a:cs typeface="Times New Roman" panose="02020603050405020304" charset="0"/>
              </a:rPr>
              <a:t> </a:t>
            </a:r>
            <a:r>
              <a:rPr sz="2400" spc="-70" dirty="0">
                <a:latin typeface="Times New Roman" panose="02020603050405020304" charset="0"/>
                <a:cs typeface="Times New Roman" panose="02020603050405020304" charset="0"/>
              </a:rPr>
              <a:t>means</a:t>
            </a:r>
            <a:r>
              <a:rPr sz="2400" spc="-65" dirty="0">
                <a:latin typeface="Times New Roman" panose="02020603050405020304" charset="0"/>
                <a:cs typeface="Times New Roman" panose="02020603050405020304" charset="0"/>
              </a:rPr>
              <a:t> </a:t>
            </a:r>
            <a:r>
              <a:rPr sz="2400" spc="-15" dirty="0">
                <a:latin typeface="Times New Roman" panose="02020603050405020304" charset="0"/>
                <a:cs typeface="Times New Roman" panose="02020603050405020304" charset="0"/>
              </a:rPr>
              <a:t>it</a:t>
            </a:r>
            <a:r>
              <a:rPr sz="2400" spc="-10" dirty="0">
                <a:latin typeface="Times New Roman" panose="02020603050405020304" charset="0"/>
                <a:cs typeface="Times New Roman" panose="02020603050405020304" charset="0"/>
              </a:rPr>
              <a:t> </a:t>
            </a:r>
            <a:r>
              <a:rPr sz="2400" spc="-5" dirty="0">
                <a:latin typeface="Times New Roman" panose="02020603050405020304" charset="0"/>
                <a:cs typeface="Times New Roman" panose="02020603050405020304" charset="0"/>
              </a:rPr>
              <a:t>directly</a:t>
            </a:r>
            <a:r>
              <a:rPr sz="2400" dirty="0">
                <a:latin typeface="Times New Roman" panose="02020603050405020304" charset="0"/>
                <a:cs typeface="Times New Roman" panose="02020603050405020304" charset="0"/>
              </a:rPr>
              <a:t> </a:t>
            </a:r>
            <a:r>
              <a:rPr sz="2400" spc="-40" dirty="0">
                <a:latin typeface="Times New Roman" panose="02020603050405020304" charset="0"/>
                <a:cs typeface="Times New Roman" panose="02020603050405020304" charset="0"/>
              </a:rPr>
              <a:t>predicts </a:t>
            </a:r>
            <a:r>
              <a:rPr sz="2400" spc="-35" dirty="0">
                <a:latin typeface="Times New Roman" panose="02020603050405020304" charset="0"/>
                <a:cs typeface="Times New Roman" panose="02020603050405020304" charset="0"/>
              </a:rPr>
              <a:t> </a:t>
            </a:r>
            <a:r>
              <a:rPr sz="2400" spc="-30" dirty="0">
                <a:latin typeface="Times New Roman" panose="02020603050405020304" charset="0"/>
                <a:cs typeface="Times New Roman" panose="02020603050405020304" charset="0"/>
              </a:rPr>
              <a:t>bounding</a:t>
            </a:r>
            <a:r>
              <a:rPr sz="2400" spc="55" dirty="0">
                <a:latin typeface="Times New Roman" panose="02020603050405020304" charset="0"/>
                <a:cs typeface="Times New Roman" panose="02020603050405020304" charset="0"/>
              </a:rPr>
              <a:t> </a:t>
            </a:r>
            <a:r>
              <a:rPr sz="2400" spc="-25" dirty="0">
                <a:latin typeface="Times New Roman" panose="02020603050405020304" charset="0"/>
                <a:cs typeface="Times New Roman" panose="02020603050405020304" charset="0"/>
              </a:rPr>
              <a:t>boxes</a:t>
            </a:r>
            <a:r>
              <a:rPr sz="2400" spc="60" dirty="0">
                <a:latin typeface="Times New Roman" panose="02020603050405020304" charset="0"/>
                <a:cs typeface="Times New Roman" panose="02020603050405020304" charset="0"/>
              </a:rPr>
              <a:t> </a:t>
            </a:r>
            <a:r>
              <a:rPr sz="2400" spc="-75" dirty="0">
                <a:latin typeface="Times New Roman" panose="02020603050405020304" charset="0"/>
                <a:cs typeface="Times New Roman" panose="02020603050405020304" charset="0"/>
              </a:rPr>
              <a:t>and</a:t>
            </a:r>
            <a:r>
              <a:rPr sz="2400" spc="55" dirty="0">
                <a:latin typeface="Times New Roman" panose="02020603050405020304" charset="0"/>
                <a:cs typeface="Times New Roman" panose="02020603050405020304" charset="0"/>
              </a:rPr>
              <a:t> </a:t>
            </a:r>
            <a:r>
              <a:rPr sz="2400" spc="10" dirty="0">
                <a:latin typeface="Times New Roman" panose="02020603050405020304" charset="0"/>
                <a:cs typeface="Times New Roman" panose="02020603050405020304" charset="0"/>
              </a:rPr>
              <a:t>class</a:t>
            </a:r>
            <a:r>
              <a:rPr sz="2400" spc="60" dirty="0">
                <a:latin typeface="Times New Roman" panose="02020603050405020304" charset="0"/>
                <a:cs typeface="Times New Roman" panose="02020603050405020304" charset="0"/>
              </a:rPr>
              <a:t> </a:t>
            </a:r>
            <a:r>
              <a:rPr sz="2400" spc="-20" dirty="0">
                <a:latin typeface="Times New Roman" panose="02020603050405020304" charset="0"/>
                <a:cs typeface="Times New Roman" panose="02020603050405020304" charset="0"/>
              </a:rPr>
              <a:t>probabilities</a:t>
            </a:r>
            <a:r>
              <a:rPr sz="2400" spc="55" dirty="0">
                <a:latin typeface="Times New Roman" panose="02020603050405020304" charset="0"/>
                <a:cs typeface="Times New Roman" panose="02020603050405020304" charset="0"/>
              </a:rPr>
              <a:t> </a:t>
            </a:r>
            <a:r>
              <a:rPr sz="2400" spc="25" dirty="0">
                <a:latin typeface="Times New Roman" panose="02020603050405020304" charset="0"/>
                <a:cs typeface="Times New Roman" panose="02020603050405020304" charset="0"/>
              </a:rPr>
              <a:t>in</a:t>
            </a:r>
            <a:r>
              <a:rPr sz="2400" spc="60" dirty="0">
                <a:latin typeface="Times New Roman" panose="02020603050405020304" charset="0"/>
                <a:cs typeface="Times New Roman" panose="02020603050405020304" charset="0"/>
              </a:rPr>
              <a:t> </a:t>
            </a:r>
            <a:r>
              <a:rPr sz="2400" spc="-85" dirty="0">
                <a:latin typeface="Times New Roman" panose="02020603050405020304" charset="0"/>
                <a:cs typeface="Times New Roman" panose="02020603050405020304" charset="0"/>
              </a:rPr>
              <a:t>a</a:t>
            </a:r>
            <a:r>
              <a:rPr sz="2400" spc="55" dirty="0">
                <a:latin typeface="Times New Roman" panose="02020603050405020304" charset="0"/>
                <a:cs typeface="Times New Roman" panose="02020603050405020304" charset="0"/>
              </a:rPr>
              <a:t> </a:t>
            </a:r>
            <a:r>
              <a:rPr sz="2400" spc="10" dirty="0">
                <a:latin typeface="Times New Roman" panose="02020603050405020304" charset="0"/>
                <a:cs typeface="Times New Roman" panose="02020603050405020304" charset="0"/>
              </a:rPr>
              <a:t>single</a:t>
            </a:r>
            <a:r>
              <a:rPr sz="2400" spc="60" dirty="0">
                <a:latin typeface="Times New Roman" panose="02020603050405020304" charset="0"/>
                <a:cs typeface="Times New Roman" panose="02020603050405020304" charset="0"/>
              </a:rPr>
              <a:t> </a:t>
            </a:r>
            <a:r>
              <a:rPr sz="2400" spc="-35" dirty="0">
                <a:latin typeface="Times New Roman" panose="02020603050405020304" charset="0"/>
                <a:cs typeface="Times New Roman" panose="02020603050405020304" charset="0"/>
              </a:rPr>
              <a:t>forward</a:t>
            </a:r>
            <a:r>
              <a:rPr sz="2400" spc="55" dirty="0">
                <a:latin typeface="Times New Roman" panose="02020603050405020304" charset="0"/>
                <a:cs typeface="Times New Roman" panose="02020603050405020304" charset="0"/>
              </a:rPr>
              <a:t> </a:t>
            </a:r>
            <a:r>
              <a:rPr sz="2400" spc="-45" dirty="0">
                <a:latin typeface="Times New Roman" panose="02020603050405020304" charset="0"/>
                <a:cs typeface="Times New Roman" panose="02020603050405020304" charset="0"/>
              </a:rPr>
              <a:t>pass</a:t>
            </a:r>
            <a:r>
              <a:rPr sz="2400" spc="60" dirty="0">
                <a:latin typeface="Times New Roman" panose="02020603050405020304" charset="0"/>
                <a:cs typeface="Times New Roman" panose="02020603050405020304" charset="0"/>
              </a:rPr>
              <a:t> </a:t>
            </a:r>
            <a:r>
              <a:rPr sz="2400" spc="-5" dirty="0">
                <a:latin typeface="Times New Roman" panose="02020603050405020304" charset="0"/>
                <a:cs typeface="Times New Roman" panose="02020603050405020304" charset="0"/>
              </a:rPr>
              <a:t>of</a:t>
            </a:r>
            <a:r>
              <a:rPr sz="2400" spc="60" dirty="0">
                <a:latin typeface="Times New Roman" panose="02020603050405020304" charset="0"/>
                <a:cs typeface="Times New Roman" panose="02020603050405020304" charset="0"/>
              </a:rPr>
              <a:t> </a:t>
            </a:r>
            <a:r>
              <a:rPr sz="2400" spc="-114" dirty="0">
                <a:latin typeface="Times New Roman" panose="02020603050405020304" charset="0"/>
                <a:cs typeface="Times New Roman" panose="02020603050405020304" charset="0"/>
              </a:rPr>
              <a:t>the</a:t>
            </a:r>
            <a:r>
              <a:rPr sz="2400" spc="55" dirty="0">
                <a:latin typeface="Times New Roman" panose="02020603050405020304" charset="0"/>
                <a:cs typeface="Times New Roman" panose="02020603050405020304" charset="0"/>
              </a:rPr>
              <a:t> </a:t>
            </a:r>
            <a:r>
              <a:rPr sz="2400" spc="-50" dirty="0">
                <a:latin typeface="Times New Roman" panose="02020603050405020304" charset="0"/>
                <a:cs typeface="Times New Roman" panose="02020603050405020304" charset="0"/>
              </a:rPr>
              <a:t>neural</a:t>
            </a:r>
            <a:r>
              <a:rPr sz="2400" spc="60" dirty="0">
                <a:latin typeface="Times New Roman" panose="02020603050405020304" charset="0"/>
                <a:cs typeface="Times New Roman" panose="02020603050405020304" charset="0"/>
              </a:rPr>
              <a:t> </a:t>
            </a:r>
            <a:r>
              <a:rPr sz="2400" spc="-45" dirty="0">
                <a:latin typeface="Times New Roman" panose="02020603050405020304" charset="0"/>
                <a:cs typeface="Times New Roman" panose="02020603050405020304" charset="0"/>
              </a:rPr>
              <a:t>network.</a:t>
            </a:r>
            <a:endParaRPr sz="2400" dirty="0">
              <a:latin typeface="Times New Roman" panose="02020603050405020304" charset="0"/>
              <a:cs typeface="Times New Roman" panose="02020603050405020304" charset="0"/>
            </a:endParaRPr>
          </a:p>
          <a:p>
            <a:pPr marL="12700" marR="5080" algn="just">
              <a:lnSpc>
                <a:spcPct val="169000"/>
              </a:lnSpc>
            </a:pPr>
            <a:r>
              <a:rPr sz="2400" spc="30" dirty="0">
                <a:latin typeface="Times New Roman" panose="02020603050405020304" charset="0"/>
                <a:cs typeface="Times New Roman" panose="02020603050405020304" charset="0"/>
              </a:rPr>
              <a:t>The</a:t>
            </a:r>
            <a:r>
              <a:rPr sz="2400" spc="35" dirty="0">
                <a:latin typeface="Times New Roman" panose="02020603050405020304" charset="0"/>
                <a:cs typeface="Times New Roman" panose="02020603050405020304" charset="0"/>
              </a:rPr>
              <a:t> </a:t>
            </a:r>
            <a:r>
              <a:rPr sz="2400" spc="229" dirty="0">
                <a:latin typeface="Times New Roman" panose="02020603050405020304" charset="0"/>
                <a:cs typeface="Times New Roman" panose="02020603050405020304" charset="0"/>
              </a:rPr>
              <a:t>YOLOv5 </a:t>
            </a:r>
            <a:r>
              <a:rPr sz="2400" spc="-55" dirty="0">
                <a:latin typeface="Times New Roman" panose="02020603050405020304" charset="0"/>
                <a:cs typeface="Times New Roman" panose="02020603050405020304" charset="0"/>
              </a:rPr>
              <a:t>architecture</a:t>
            </a:r>
            <a:r>
              <a:rPr sz="2400" spc="-50" dirty="0">
                <a:latin typeface="Times New Roman" panose="02020603050405020304" charset="0"/>
                <a:cs typeface="Times New Roman" panose="02020603050405020304" charset="0"/>
              </a:rPr>
              <a:t> </a:t>
            </a:r>
            <a:r>
              <a:rPr sz="2400" spc="-10" dirty="0">
                <a:latin typeface="Times New Roman" panose="02020603050405020304" charset="0"/>
                <a:cs typeface="Times New Roman" panose="02020603050405020304" charset="0"/>
              </a:rPr>
              <a:t>includes</a:t>
            </a:r>
            <a:r>
              <a:rPr sz="2400" spc="-5" dirty="0">
                <a:latin typeface="Times New Roman" panose="02020603050405020304" charset="0"/>
                <a:cs typeface="Times New Roman" panose="02020603050405020304" charset="0"/>
              </a:rPr>
              <a:t> </a:t>
            </a:r>
            <a:r>
              <a:rPr sz="2400" spc="-30" dirty="0">
                <a:latin typeface="Times New Roman" panose="02020603050405020304" charset="0"/>
                <a:cs typeface="Times New Roman" panose="02020603050405020304" charset="0"/>
              </a:rPr>
              <a:t>several</a:t>
            </a:r>
            <a:r>
              <a:rPr sz="2400" spc="-25" dirty="0">
                <a:latin typeface="Times New Roman" panose="02020603050405020304" charset="0"/>
                <a:cs typeface="Times New Roman" panose="02020603050405020304" charset="0"/>
              </a:rPr>
              <a:t> </a:t>
            </a:r>
            <a:r>
              <a:rPr sz="2400" spc="-50" dirty="0">
                <a:latin typeface="Times New Roman" panose="02020603050405020304" charset="0"/>
                <a:cs typeface="Times New Roman" panose="02020603050405020304" charset="0"/>
              </a:rPr>
              <a:t>improvements</a:t>
            </a:r>
            <a:r>
              <a:rPr sz="2400" spc="-45" dirty="0">
                <a:latin typeface="Times New Roman" panose="02020603050405020304" charset="0"/>
                <a:cs typeface="Times New Roman" panose="02020603050405020304" charset="0"/>
              </a:rPr>
              <a:t> </a:t>
            </a:r>
            <a:r>
              <a:rPr sz="2400" spc="-35" dirty="0">
                <a:latin typeface="Times New Roman" panose="02020603050405020304" charset="0"/>
                <a:cs typeface="Times New Roman" panose="02020603050405020304" charset="0"/>
              </a:rPr>
              <a:t>over</a:t>
            </a:r>
            <a:r>
              <a:rPr sz="2400" spc="470" dirty="0">
                <a:latin typeface="Times New Roman" panose="02020603050405020304" charset="0"/>
                <a:cs typeface="Times New Roman" panose="02020603050405020304" charset="0"/>
              </a:rPr>
              <a:t> </a:t>
            </a:r>
            <a:r>
              <a:rPr sz="2400" spc="-25" dirty="0">
                <a:latin typeface="Times New Roman" panose="02020603050405020304" charset="0"/>
                <a:cs typeface="Times New Roman" panose="02020603050405020304" charset="0"/>
              </a:rPr>
              <a:t>previous</a:t>
            </a:r>
            <a:r>
              <a:rPr sz="2400" spc="495" dirty="0">
                <a:latin typeface="Times New Roman" panose="02020603050405020304" charset="0"/>
                <a:cs typeface="Times New Roman" panose="02020603050405020304" charset="0"/>
              </a:rPr>
              <a:t> </a:t>
            </a:r>
            <a:r>
              <a:rPr sz="2400" spc="-15" dirty="0">
                <a:latin typeface="Times New Roman" panose="02020603050405020304" charset="0"/>
                <a:cs typeface="Times New Roman" panose="02020603050405020304" charset="0"/>
              </a:rPr>
              <a:t>versions</a:t>
            </a:r>
            <a:r>
              <a:rPr sz="2400" spc="509" dirty="0">
                <a:latin typeface="Times New Roman" panose="02020603050405020304" charset="0"/>
                <a:cs typeface="Times New Roman" panose="02020603050405020304" charset="0"/>
              </a:rPr>
              <a:t> </a:t>
            </a:r>
            <a:r>
              <a:rPr sz="2400" spc="-5" dirty="0">
                <a:latin typeface="Times New Roman" panose="02020603050405020304" charset="0"/>
                <a:cs typeface="Times New Roman" panose="02020603050405020304" charset="0"/>
              </a:rPr>
              <a:t>of </a:t>
            </a:r>
            <a:r>
              <a:rPr sz="2400" dirty="0">
                <a:latin typeface="Times New Roman" panose="02020603050405020304" charset="0"/>
                <a:cs typeface="Times New Roman" panose="02020603050405020304" charset="0"/>
              </a:rPr>
              <a:t> </a:t>
            </a:r>
            <a:r>
              <a:rPr sz="2400" spc="254" dirty="0">
                <a:latin typeface="Times New Roman" panose="02020603050405020304" charset="0"/>
                <a:cs typeface="Times New Roman" panose="02020603050405020304" charset="0"/>
              </a:rPr>
              <a:t>YOLO, </a:t>
            </a:r>
            <a:r>
              <a:rPr sz="2400" spc="20" dirty="0">
                <a:latin typeface="Times New Roman" panose="02020603050405020304" charset="0"/>
                <a:cs typeface="Times New Roman" panose="02020603050405020304" charset="0"/>
              </a:rPr>
              <a:t>including </a:t>
            </a:r>
            <a:r>
              <a:rPr sz="2400" spc="-85" dirty="0">
                <a:latin typeface="Times New Roman" panose="02020603050405020304" charset="0"/>
                <a:cs typeface="Times New Roman" panose="02020603050405020304" charset="0"/>
              </a:rPr>
              <a:t>a </a:t>
            </a:r>
            <a:r>
              <a:rPr sz="2400" spc="-65" dirty="0">
                <a:latin typeface="Times New Roman" panose="02020603050405020304" charset="0"/>
                <a:cs typeface="Times New Roman" panose="02020603050405020304" charset="0"/>
              </a:rPr>
              <a:t>new </a:t>
            </a:r>
            <a:r>
              <a:rPr sz="2400" spc="-10" dirty="0">
                <a:latin typeface="Times New Roman" panose="02020603050405020304" charset="0"/>
                <a:cs typeface="Times New Roman" panose="02020603050405020304" charset="0"/>
              </a:rPr>
              <a:t>focus </a:t>
            </a:r>
            <a:r>
              <a:rPr sz="2400" spc="-70" dirty="0">
                <a:latin typeface="Times New Roman" panose="02020603050405020304" charset="0"/>
                <a:cs typeface="Times New Roman" panose="02020603050405020304" charset="0"/>
              </a:rPr>
              <a:t>on </a:t>
            </a:r>
            <a:r>
              <a:rPr sz="2400" spc="-45" dirty="0">
                <a:latin typeface="Times New Roman" panose="02020603050405020304" charset="0"/>
                <a:cs typeface="Times New Roman" panose="02020603050405020304" charset="0"/>
              </a:rPr>
              <a:t>model </a:t>
            </a:r>
            <a:r>
              <a:rPr sz="2400" spc="20" dirty="0">
                <a:latin typeface="Times New Roman" panose="02020603050405020304" charset="0"/>
                <a:cs typeface="Times New Roman" panose="02020603050405020304" charset="0"/>
              </a:rPr>
              <a:t>scaling, </a:t>
            </a:r>
            <a:r>
              <a:rPr sz="2400" spc="-110" dirty="0">
                <a:latin typeface="Times New Roman" panose="02020603050405020304" charset="0"/>
                <a:cs typeface="Times New Roman" panose="02020603050405020304" charset="0"/>
              </a:rPr>
              <a:t>better </a:t>
            </a:r>
            <a:r>
              <a:rPr sz="2400" spc="-80" dirty="0">
                <a:latin typeface="Times New Roman" panose="02020603050405020304" charset="0"/>
                <a:cs typeface="Times New Roman" panose="02020603050405020304" charset="0"/>
              </a:rPr>
              <a:t>feature </a:t>
            </a:r>
            <a:r>
              <a:rPr sz="2400" spc="-10" dirty="0">
                <a:latin typeface="Times New Roman" panose="02020603050405020304" charset="0"/>
                <a:cs typeface="Times New Roman" panose="02020603050405020304" charset="0"/>
              </a:rPr>
              <a:t>fusion, </a:t>
            </a:r>
            <a:r>
              <a:rPr sz="2400" spc="-75" dirty="0">
                <a:latin typeface="Times New Roman" panose="02020603050405020304" charset="0"/>
                <a:cs typeface="Times New Roman" panose="02020603050405020304" charset="0"/>
              </a:rPr>
              <a:t>and </a:t>
            </a:r>
            <a:r>
              <a:rPr sz="2400" spc="-50" dirty="0">
                <a:latin typeface="Times New Roman" panose="02020603050405020304" charset="0"/>
                <a:cs typeface="Times New Roman" panose="02020603050405020304" charset="0"/>
              </a:rPr>
              <a:t>improvements </a:t>
            </a:r>
            <a:r>
              <a:rPr sz="2400" spc="-105" dirty="0">
                <a:latin typeface="Times New Roman" panose="02020603050405020304" charset="0"/>
                <a:cs typeface="Times New Roman" panose="02020603050405020304" charset="0"/>
              </a:rPr>
              <a:t>to </a:t>
            </a:r>
            <a:r>
              <a:rPr sz="2400" spc="-100" dirty="0">
                <a:latin typeface="Times New Roman" panose="02020603050405020304" charset="0"/>
                <a:cs typeface="Times New Roman" panose="02020603050405020304" charset="0"/>
              </a:rPr>
              <a:t> </a:t>
            </a:r>
            <a:r>
              <a:rPr sz="2400" spc="-114" dirty="0">
                <a:latin typeface="Times New Roman" panose="02020603050405020304" charset="0"/>
                <a:cs typeface="Times New Roman" panose="02020603050405020304" charset="0"/>
              </a:rPr>
              <a:t>the</a:t>
            </a:r>
            <a:r>
              <a:rPr sz="2400" spc="50" dirty="0">
                <a:latin typeface="Times New Roman" panose="02020603050405020304" charset="0"/>
                <a:cs typeface="Times New Roman" panose="02020603050405020304" charset="0"/>
              </a:rPr>
              <a:t> </a:t>
            </a:r>
            <a:r>
              <a:rPr sz="2400" spc="-50" dirty="0">
                <a:latin typeface="Times New Roman" panose="02020603050405020304" charset="0"/>
                <a:cs typeface="Times New Roman" panose="02020603050405020304" charset="0"/>
              </a:rPr>
              <a:t>anchor</a:t>
            </a:r>
            <a:r>
              <a:rPr sz="2400" spc="55" dirty="0">
                <a:latin typeface="Times New Roman" panose="02020603050405020304" charset="0"/>
                <a:cs typeface="Times New Roman" panose="02020603050405020304" charset="0"/>
              </a:rPr>
              <a:t> </a:t>
            </a:r>
            <a:r>
              <a:rPr sz="2400" spc="5" dirty="0">
                <a:latin typeface="Times New Roman" panose="02020603050405020304" charset="0"/>
                <a:cs typeface="Times New Roman" panose="02020603050405020304" charset="0"/>
              </a:rPr>
              <a:t>box</a:t>
            </a:r>
            <a:r>
              <a:rPr sz="2400" spc="55" dirty="0">
                <a:latin typeface="Times New Roman" panose="02020603050405020304" charset="0"/>
                <a:cs typeface="Times New Roman" panose="02020603050405020304" charset="0"/>
              </a:rPr>
              <a:t> </a:t>
            </a:r>
            <a:r>
              <a:rPr sz="2400" spc="-15" dirty="0">
                <a:latin typeface="Times New Roman" panose="02020603050405020304" charset="0"/>
                <a:cs typeface="Times New Roman" panose="02020603050405020304" charset="0"/>
              </a:rPr>
              <a:t>clustering</a:t>
            </a:r>
            <a:r>
              <a:rPr sz="2400" spc="55" dirty="0">
                <a:latin typeface="Times New Roman" panose="02020603050405020304" charset="0"/>
                <a:cs typeface="Times New Roman" panose="02020603050405020304" charset="0"/>
              </a:rPr>
              <a:t> </a:t>
            </a:r>
            <a:r>
              <a:rPr sz="2400" spc="-40" dirty="0">
                <a:latin typeface="Times New Roman" panose="02020603050405020304" charset="0"/>
                <a:cs typeface="Times New Roman" panose="02020603050405020304" charset="0"/>
              </a:rPr>
              <a:t>process.</a:t>
            </a:r>
            <a:endParaRPr sz="2400" dirty="0">
              <a:latin typeface="Times New Roman" panose="02020603050405020304" charset="0"/>
              <a:cs typeface="Times New Roman" panose="02020603050405020304" charset="0"/>
            </a:endParaRPr>
          </a:p>
        </p:txBody>
      </p:sp>
      <p:pic>
        <p:nvPicPr>
          <p:cNvPr id="4" name="object 4"/>
          <p:cNvPicPr/>
          <p:nvPr/>
        </p:nvPicPr>
        <p:blipFill>
          <a:blip r:embed="rId2" cstate="print"/>
          <a:stretch>
            <a:fillRect/>
          </a:stretch>
        </p:blipFill>
        <p:spPr>
          <a:xfrm>
            <a:off x="1647519" y="2851659"/>
            <a:ext cx="104775" cy="104774"/>
          </a:xfrm>
          <a:prstGeom prst="rect">
            <a:avLst/>
          </a:prstGeom>
        </p:spPr>
      </p:pic>
      <p:pic>
        <p:nvPicPr>
          <p:cNvPr id="5" name="object 5"/>
          <p:cNvPicPr/>
          <p:nvPr/>
        </p:nvPicPr>
        <p:blipFill>
          <a:blip r:embed="rId2" cstate="print"/>
          <a:stretch>
            <a:fillRect/>
          </a:stretch>
        </p:blipFill>
        <p:spPr>
          <a:xfrm>
            <a:off x="1647519" y="4709034"/>
            <a:ext cx="104775" cy="104774"/>
          </a:xfrm>
          <a:prstGeom prst="rect">
            <a:avLst/>
          </a:prstGeom>
        </p:spPr>
      </p:pic>
      <p:pic>
        <p:nvPicPr>
          <p:cNvPr id="6" name="object 6"/>
          <p:cNvPicPr/>
          <p:nvPr/>
        </p:nvPicPr>
        <p:blipFill>
          <a:blip r:embed="rId2" cstate="print"/>
          <a:stretch>
            <a:fillRect/>
          </a:stretch>
        </p:blipFill>
        <p:spPr>
          <a:xfrm>
            <a:off x="1647519" y="6566409"/>
            <a:ext cx="104775" cy="104774"/>
          </a:xfrm>
          <a:prstGeom prst="rect">
            <a:avLst/>
          </a:prstGeom>
        </p:spPr>
      </p:pic>
      <p:pic>
        <p:nvPicPr>
          <p:cNvPr id="7" name="object 7"/>
          <p:cNvPicPr/>
          <p:nvPr/>
        </p:nvPicPr>
        <p:blipFill>
          <a:blip r:embed="rId2" cstate="print"/>
          <a:stretch>
            <a:fillRect/>
          </a:stretch>
        </p:blipFill>
        <p:spPr>
          <a:xfrm>
            <a:off x="1647519" y="7804659"/>
            <a:ext cx="104775" cy="104774"/>
          </a:xfrm>
          <a:prstGeom prst="rect">
            <a:avLst/>
          </a:prstGeom>
        </p:spPr>
      </p:pic>
      <p:pic>
        <p:nvPicPr>
          <p:cNvPr id="8" name="object 8"/>
          <p:cNvPicPr/>
          <p:nvPr/>
        </p:nvPicPr>
        <p:blipFill>
          <a:blip r:embed="rId3" cstate="print"/>
          <a:stretch>
            <a:fillRect/>
          </a:stretch>
        </p:blipFill>
        <p:spPr>
          <a:xfrm>
            <a:off x="13783205" y="3402117"/>
            <a:ext cx="3743324" cy="3743324"/>
          </a:xfrm>
          <a:prstGeom prst="rect">
            <a:avLst/>
          </a:prstGeom>
        </p:spPr>
      </p:pic>
      <p:sp>
        <p:nvSpPr>
          <p:cNvPr id="9" name="object 9"/>
          <p:cNvSpPr txBox="1">
            <a:spLocks noGrp="1"/>
          </p:cNvSpPr>
          <p:nvPr>
            <p:ph type="title"/>
          </p:nvPr>
        </p:nvSpPr>
        <p:spPr>
          <a:xfrm>
            <a:off x="8121898" y="720307"/>
            <a:ext cx="2044700" cy="566420"/>
          </a:xfrm>
          <a:prstGeom prst="rect">
            <a:avLst/>
          </a:prstGeom>
        </p:spPr>
        <p:txBody>
          <a:bodyPr vert="horz" wrap="square" lIns="0" tIns="12700" rIns="0" bIns="0" rtlCol="0">
            <a:spAutoFit/>
          </a:bodyPr>
          <a:lstStyle/>
          <a:p>
            <a:pPr marL="12700">
              <a:lnSpc>
                <a:spcPct val="100000"/>
              </a:lnSpc>
              <a:spcBef>
                <a:spcPts val="100"/>
              </a:spcBef>
            </a:pPr>
            <a:r>
              <a:rPr sz="3600" b="1">
                <a:latin typeface="Times New Roman" panose="02020603050405020304" charset="0"/>
                <a:cs typeface="Times New Roman" panose="02020603050405020304" charset="0"/>
              </a:rPr>
              <a:t>YOLO V5</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2247900"/>
            <a:ext cx="12599666" cy="6062663"/>
          </a:xfrm>
          <a:prstGeom prst="rect">
            <a:avLst/>
          </a:prstGeom>
        </p:spPr>
      </p:pic>
      <p:sp>
        <p:nvSpPr>
          <p:cNvPr id="5" name="Rectangle 4"/>
          <p:cNvSpPr/>
          <p:nvPr/>
        </p:nvSpPr>
        <p:spPr>
          <a:xfrm>
            <a:off x="4853495" y="952500"/>
            <a:ext cx="8439041" cy="584775"/>
          </a:xfrm>
          <a:prstGeom prst="rect">
            <a:avLst/>
          </a:prstGeom>
        </p:spPr>
        <p:txBody>
          <a:bodyPr wrap="none">
            <a:spAutoFit/>
          </a:bodyPr>
          <a:lstStyle/>
          <a:p>
            <a:r>
              <a:rPr lang="en-IN" sz="3200" b="1" dirty="0" smtClean="0">
                <a:latin typeface="Times New Roman" panose="02020603050405020304" pitchFamily="18" charset="0"/>
                <a:cs typeface="Times New Roman" panose="02020603050405020304" pitchFamily="18" charset="0"/>
              </a:rPr>
              <a:t>COMPARISON OF YOLOv5 WITH OTHERS</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1034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4805363" y="2260868"/>
            <a:ext cx="7915274" cy="2142768"/>
          </a:xfrm>
          <a:prstGeom prst="rect">
            <a:avLst/>
          </a:prstGeom>
        </p:spPr>
      </p:pic>
      <p:pic>
        <p:nvPicPr>
          <p:cNvPr id="4" name="object 4"/>
          <p:cNvPicPr/>
          <p:nvPr/>
        </p:nvPicPr>
        <p:blipFill>
          <a:blip r:embed="rId3" cstate="print"/>
          <a:stretch>
            <a:fillRect/>
          </a:stretch>
        </p:blipFill>
        <p:spPr>
          <a:xfrm>
            <a:off x="1600200" y="5372100"/>
            <a:ext cx="14354174" cy="4019549"/>
          </a:xfrm>
          <a:prstGeom prst="rect">
            <a:avLst/>
          </a:prstGeom>
        </p:spPr>
      </p:pic>
      <p:sp>
        <p:nvSpPr>
          <p:cNvPr id="5" name="object 5"/>
          <p:cNvSpPr txBox="1">
            <a:spLocks noGrp="1"/>
          </p:cNvSpPr>
          <p:nvPr>
            <p:ph type="title"/>
          </p:nvPr>
        </p:nvSpPr>
        <p:spPr>
          <a:xfrm>
            <a:off x="4648200" y="725582"/>
            <a:ext cx="8229600" cy="566822"/>
          </a:xfrm>
          <a:prstGeom prst="rect">
            <a:avLst/>
          </a:prstGeom>
        </p:spPr>
        <p:txBody>
          <a:bodyPr vert="horz" wrap="square" lIns="0" tIns="12700" rIns="0" bIns="0" rtlCol="0">
            <a:spAutoFit/>
          </a:bodyPr>
          <a:lstStyle/>
          <a:p>
            <a:pPr marL="12700">
              <a:lnSpc>
                <a:spcPct val="100000"/>
              </a:lnSpc>
              <a:spcBef>
                <a:spcPts val="100"/>
              </a:spcBef>
            </a:pPr>
            <a:r>
              <a:rPr lang="en-US" sz="3600" b="1" spc="-5" dirty="0" smtClean="0">
                <a:latin typeface="Times New Roman" panose="02020603050405020304"/>
                <a:cs typeface="Times New Roman" panose="02020603050405020304"/>
              </a:rPr>
              <a:t>YOLOv5 ARCHITECTURE</a:t>
            </a:r>
            <a:r>
              <a:rPr sz="3600" b="1" spc="-45" dirty="0" smtClean="0">
                <a:latin typeface="Times New Roman" panose="02020603050405020304"/>
                <a:cs typeface="Times New Roman" panose="02020603050405020304"/>
              </a:rPr>
              <a:t> </a:t>
            </a:r>
            <a:r>
              <a:rPr sz="3600" b="1" spc="-5" dirty="0">
                <a:latin typeface="Times New Roman" panose="02020603050405020304"/>
                <a:cs typeface="Times New Roman" panose="02020603050405020304"/>
              </a:rPr>
              <a:t>DIAGRAM</a:t>
            </a:r>
            <a:endParaRPr sz="3600" dirty="0">
              <a:latin typeface="Times New Roman" panose="02020603050405020304"/>
              <a:cs typeface="Times New Roman" panose="02020603050405020304"/>
            </a:endParaRPr>
          </a:p>
        </p:txBody>
      </p:sp>
      <p:sp>
        <p:nvSpPr>
          <p:cNvPr id="6" name="object 6"/>
          <p:cNvSpPr txBox="1"/>
          <p:nvPr/>
        </p:nvSpPr>
        <p:spPr>
          <a:xfrm rot="5400000">
            <a:off x="8857781" y="2871373"/>
            <a:ext cx="392415" cy="4087177"/>
          </a:xfrm>
          <a:prstGeom prst="rect">
            <a:avLst/>
          </a:prstGeom>
        </p:spPr>
        <p:txBody>
          <a:bodyPr vert="vert270" wrap="square" lIns="0" tIns="34290" rIns="0" bIns="0" rtlCol="0">
            <a:spAutoFit/>
          </a:bodyPr>
          <a:lstStyle/>
          <a:p>
            <a:pPr marL="12700">
              <a:lnSpc>
                <a:spcPct val="100000"/>
              </a:lnSpc>
              <a:spcBef>
                <a:spcPts val="270"/>
              </a:spcBef>
            </a:pPr>
            <a:r>
              <a:rPr sz="2550" b="1" spc="80" dirty="0">
                <a:latin typeface="Arial" panose="020B0604020202020204"/>
                <a:cs typeface="Arial" panose="020B0604020202020204"/>
              </a:rPr>
              <a:t>DarkNet</a:t>
            </a:r>
            <a:r>
              <a:rPr sz="2550" b="1" spc="-140" dirty="0">
                <a:latin typeface="Arial" panose="020B0604020202020204"/>
                <a:cs typeface="Arial" panose="020B0604020202020204"/>
              </a:rPr>
              <a:t> </a:t>
            </a:r>
            <a:r>
              <a:rPr lang="en-US" sz="2550" b="1" spc="-140" dirty="0">
                <a:latin typeface="Arial" panose="020B0604020202020204"/>
                <a:cs typeface="Arial" panose="020B0604020202020204"/>
              </a:rPr>
              <a:t> </a:t>
            </a:r>
            <a:r>
              <a:rPr sz="2550" b="1" spc="60" dirty="0">
                <a:latin typeface="Arial" panose="020B0604020202020204"/>
                <a:cs typeface="Arial" panose="020B0604020202020204"/>
              </a:rPr>
              <a:t>Architecture</a:t>
            </a:r>
            <a:endParaRPr sz="2550" dirty="0">
              <a:latin typeface="Arial" panose="020B0604020202020204"/>
              <a:cs typeface="Arial" panose="020B0604020202020204"/>
            </a:endParaRPr>
          </a:p>
        </p:txBody>
      </p:sp>
      <p:sp>
        <p:nvSpPr>
          <p:cNvPr id="7" name="object 7"/>
          <p:cNvSpPr txBox="1"/>
          <p:nvPr/>
        </p:nvSpPr>
        <p:spPr>
          <a:xfrm>
            <a:off x="7543800" y="1726098"/>
            <a:ext cx="2895599" cy="366126"/>
          </a:xfrm>
          <a:prstGeom prst="rect">
            <a:avLst/>
          </a:prstGeom>
        </p:spPr>
        <p:txBody>
          <a:bodyPr vert="horz" wrap="square" lIns="0" tIns="12065" rIns="0" bIns="0" rtlCol="0">
            <a:spAutoFit/>
          </a:bodyPr>
          <a:lstStyle/>
          <a:p>
            <a:pPr marL="12700">
              <a:lnSpc>
                <a:spcPct val="100000"/>
              </a:lnSpc>
              <a:spcBef>
                <a:spcPts val="95"/>
              </a:spcBef>
            </a:pPr>
            <a:r>
              <a:rPr sz="2300" b="1" spc="15" dirty="0">
                <a:latin typeface="Arial" panose="020B0604020202020204"/>
                <a:cs typeface="Arial" panose="020B0604020202020204"/>
              </a:rPr>
              <a:t>Yolo</a:t>
            </a:r>
            <a:r>
              <a:rPr sz="2300" b="1" spc="-125" dirty="0">
                <a:latin typeface="Arial" panose="020B0604020202020204"/>
                <a:cs typeface="Arial" panose="020B0604020202020204"/>
              </a:rPr>
              <a:t> </a:t>
            </a:r>
            <a:r>
              <a:rPr sz="2300" b="1" spc="70" dirty="0">
                <a:latin typeface="Arial" panose="020B0604020202020204"/>
                <a:cs typeface="Arial" panose="020B0604020202020204"/>
              </a:rPr>
              <a:t>v5</a:t>
            </a:r>
            <a:r>
              <a:rPr sz="2300" b="1" spc="-125" dirty="0">
                <a:latin typeface="Arial" panose="020B0604020202020204"/>
                <a:cs typeface="Arial" panose="020B0604020202020204"/>
              </a:rPr>
              <a:t> </a:t>
            </a:r>
            <a:r>
              <a:rPr lang="en-US" sz="2300" b="1" spc="35" dirty="0" smtClean="0">
                <a:latin typeface="Arial" panose="020B0604020202020204"/>
                <a:cs typeface="Arial" panose="020B0604020202020204"/>
              </a:rPr>
              <a:t>model</a:t>
            </a:r>
            <a:endParaRPr sz="2300" dirty="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871946" y="4707421"/>
            <a:ext cx="895349" cy="1142999"/>
          </a:xfrm>
          <a:prstGeom prst="rect">
            <a:avLst/>
          </a:prstGeom>
        </p:spPr>
      </p:pic>
      <p:grpSp>
        <p:nvGrpSpPr>
          <p:cNvPr id="3" name="object 3"/>
          <p:cNvGrpSpPr/>
          <p:nvPr/>
        </p:nvGrpSpPr>
        <p:grpSpPr>
          <a:xfrm>
            <a:off x="7068616" y="4890036"/>
            <a:ext cx="1003935" cy="885825"/>
            <a:chOff x="7068616" y="4890036"/>
            <a:chExt cx="1003935" cy="885825"/>
          </a:xfrm>
        </p:grpSpPr>
        <p:sp>
          <p:nvSpPr>
            <p:cNvPr id="4" name="object 4"/>
            <p:cNvSpPr/>
            <p:nvPr/>
          </p:nvSpPr>
          <p:spPr>
            <a:xfrm>
              <a:off x="7068604" y="4890045"/>
              <a:ext cx="1003935" cy="885825"/>
            </a:xfrm>
            <a:custGeom>
              <a:avLst/>
              <a:gdLst/>
              <a:ahLst/>
              <a:cxnLst/>
              <a:rect l="l" t="t" r="r" b="b"/>
              <a:pathLst>
                <a:path w="1003934" h="885825">
                  <a:moveTo>
                    <a:pt x="507898" y="236194"/>
                  </a:moveTo>
                  <a:lnTo>
                    <a:pt x="507847" y="233210"/>
                  </a:lnTo>
                  <a:lnTo>
                    <a:pt x="499579" y="186385"/>
                  </a:lnTo>
                  <a:lnTo>
                    <a:pt x="484835" y="158737"/>
                  </a:lnTo>
                  <a:lnTo>
                    <a:pt x="484835" y="222199"/>
                  </a:lnTo>
                  <a:lnTo>
                    <a:pt x="350951" y="222199"/>
                  </a:lnTo>
                  <a:lnTo>
                    <a:pt x="345948" y="227203"/>
                  </a:lnTo>
                  <a:lnTo>
                    <a:pt x="345948" y="363397"/>
                  </a:lnTo>
                  <a:lnTo>
                    <a:pt x="299948" y="350443"/>
                  </a:lnTo>
                  <a:lnTo>
                    <a:pt x="262724" y="322478"/>
                  </a:lnTo>
                  <a:lnTo>
                    <a:pt x="237794" y="282994"/>
                  </a:lnTo>
                  <a:lnTo>
                    <a:pt x="228701" y="235559"/>
                  </a:lnTo>
                  <a:lnTo>
                    <a:pt x="238810" y="185661"/>
                  </a:lnTo>
                  <a:lnTo>
                    <a:pt x="266357" y="144868"/>
                  </a:lnTo>
                  <a:lnTo>
                    <a:pt x="307187" y="117348"/>
                  </a:lnTo>
                  <a:lnTo>
                    <a:pt x="357124" y="107251"/>
                  </a:lnTo>
                  <a:lnTo>
                    <a:pt x="403961" y="116154"/>
                  </a:lnTo>
                  <a:lnTo>
                    <a:pt x="443191" y="140589"/>
                  </a:lnTo>
                  <a:lnTo>
                    <a:pt x="471322" y="177088"/>
                  </a:lnTo>
                  <a:lnTo>
                    <a:pt x="484835" y="222199"/>
                  </a:lnTo>
                  <a:lnTo>
                    <a:pt x="484835" y="158737"/>
                  </a:lnTo>
                  <a:lnTo>
                    <a:pt x="477875" y="145681"/>
                  </a:lnTo>
                  <a:lnTo>
                    <a:pt x="445236" y="113550"/>
                  </a:lnTo>
                  <a:lnTo>
                    <a:pt x="432930" y="107251"/>
                  </a:lnTo>
                  <a:lnTo>
                    <a:pt x="404152" y="92481"/>
                  </a:lnTo>
                  <a:lnTo>
                    <a:pt x="357124" y="84899"/>
                  </a:lnTo>
                  <a:lnTo>
                    <a:pt x="309511" y="92595"/>
                  </a:lnTo>
                  <a:lnTo>
                    <a:pt x="268135" y="114007"/>
                  </a:lnTo>
                  <a:lnTo>
                    <a:pt x="235470" y="146646"/>
                  </a:lnTo>
                  <a:lnTo>
                    <a:pt x="214045" y="187998"/>
                  </a:lnTo>
                  <a:lnTo>
                    <a:pt x="206336" y="235559"/>
                  </a:lnTo>
                  <a:lnTo>
                    <a:pt x="214045" y="283133"/>
                  </a:lnTo>
                  <a:lnTo>
                    <a:pt x="235470" y="324485"/>
                  </a:lnTo>
                  <a:lnTo>
                    <a:pt x="268135" y="357111"/>
                  </a:lnTo>
                  <a:lnTo>
                    <a:pt x="309524" y="378523"/>
                  </a:lnTo>
                  <a:lnTo>
                    <a:pt x="357124" y="386219"/>
                  </a:lnTo>
                  <a:lnTo>
                    <a:pt x="363308" y="386219"/>
                  </a:lnTo>
                  <a:lnTo>
                    <a:pt x="368312" y="381215"/>
                  </a:lnTo>
                  <a:lnTo>
                    <a:pt x="368312" y="363397"/>
                  </a:lnTo>
                  <a:lnTo>
                    <a:pt x="368312" y="244538"/>
                  </a:lnTo>
                  <a:lnTo>
                    <a:pt x="499668" y="244538"/>
                  </a:lnTo>
                  <a:lnTo>
                    <a:pt x="502526" y="243344"/>
                  </a:lnTo>
                  <a:lnTo>
                    <a:pt x="506730" y="239077"/>
                  </a:lnTo>
                  <a:lnTo>
                    <a:pt x="507898" y="236194"/>
                  </a:lnTo>
                  <a:close/>
                </a:path>
                <a:path w="1003934" h="885825">
                  <a:moveTo>
                    <a:pt x="1003604" y="267525"/>
                  </a:moveTo>
                  <a:lnTo>
                    <a:pt x="998156" y="240690"/>
                  </a:lnTo>
                  <a:lnTo>
                    <a:pt x="984745" y="220840"/>
                  </a:lnTo>
                  <a:lnTo>
                    <a:pt x="983322" y="218744"/>
                  </a:lnTo>
                  <a:lnTo>
                    <a:pt x="981252" y="217360"/>
                  </a:lnTo>
                  <a:lnTo>
                    <a:pt x="981252" y="267525"/>
                  </a:lnTo>
                  <a:lnTo>
                    <a:pt x="981252" y="360006"/>
                  </a:lnTo>
                  <a:lnTo>
                    <a:pt x="981227" y="382358"/>
                  </a:lnTo>
                  <a:lnTo>
                    <a:pt x="981227" y="863333"/>
                  </a:lnTo>
                  <a:lnTo>
                    <a:pt x="22377" y="863333"/>
                  </a:lnTo>
                  <a:lnTo>
                    <a:pt x="22377" y="382358"/>
                  </a:lnTo>
                  <a:lnTo>
                    <a:pt x="70281" y="382358"/>
                  </a:lnTo>
                  <a:lnTo>
                    <a:pt x="88455" y="386118"/>
                  </a:lnTo>
                  <a:lnTo>
                    <a:pt x="103301" y="396176"/>
                  </a:lnTo>
                  <a:lnTo>
                    <a:pt x="113322" y="411048"/>
                  </a:lnTo>
                  <a:lnTo>
                    <a:pt x="116992" y="429234"/>
                  </a:lnTo>
                  <a:lnTo>
                    <a:pt x="116992" y="494538"/>
                  </a:lnTo>
                  <a:lnTo>
                    <a:pt x="121996" y="499541"/>
                  </a:lnTo>
                  <a:lnTo>
                    <a:pt x="881608" y="499541"/>
                  </a:lnTo>
                  <a:lnTo>
                    <a:pt x="886612" y="494538"/>
                  </a:lnTo>
                  <a:lnTo>
                    <a:pt x="886612" y="477202"/>
                  </a:lnTo>
                  <a:lnTo>
                    <a:pt x="886612" y="429234"/>
                  </a:lnTo>
                  <a:lnTo>
                    <a:pt x="890282" y="411048"/>
                  </a:lnTo>
                  <a:lnTo>
                    <a:pt x="900303" y="396176"/>
                  </a:lnTo>
                  <a:lnTo>
                    <a:pt x="915149" y="386118"/>
                  </a:lnTo>
                  <a:lnTo>
                    <a:pt x="933323" y="382358"/>
                  </a:lnTo>
                  <a:lnTo>
                    <a:pt x="981227" y="382358"/>
                  </a:lnTo>
                  <a:lnTo>
                    <a:pt x="981227" y="360006"/>
                  </a:lnTo>
                  <a:lnTo>
                    <a:pt x="933386" y="360006"/>
                  </a:lnTo>
                  <a:lnTo>
                    <a:pt x="933246" y="360019"/>
                  </a:lnTo>
                  <a:lnTo>
                    <a:pt x="882700" y="360019"/>
                  </a:lnTo>
                  <a:lnTo>
                    <a:pt x="882700" y="382358"/>
                  </a:lnTo>
                  <a:lnTo>
                    <a:pt x="875004" y="392353"/>
                  </a:lnTo>
                  <a:lnTo>
                    <a:pt x="869200" y="403644"/>
                  </a:lnTo>
                  <a:lnTo>
                    <a:pt x="865530" y="416013"/>
                  </a:lnTo>
                  <a:lnTo>
                    <a:pt x="864260" y="429234"/>
                  </a:lnTo>
                  <a:lnTo>
                    <a:pt x="864260" y="477202"/>
                  </a:lnTo>
                  <a:lnTo>
                    <a:pt x="842391" y="477202"/>
                  </a:lnTo>
                  <a:lnTo>
                    <a:pt x="842391" y="382358"/>
                  </a:lnTo>
                  <a:lnTo>
                    <a:pt x="882700" y="382358"/>
                  </a:lnTo>
                  <a:lnTo>
                    <a:pt x="882700" y="360019"/>
                  </a:lnTo>
                  <a:lnTo>
                    <a:pt x="842365" y="360019"/>
                  </a:lnTo>
                  <a:lnTo>
                    <a:pt x="842365" y="220840"/>
                  </a:lnTo>
                  <a:lnTo>
                    <a:pt x="934415" y="220840"/>
                  </a:lnTo>
                  <a:lnTo>
                    <a:pt x="952627" y="224510"/>
                  </a:lnTo>
                  <a:lnTo>
                    <a:pt x="967511" y="234530"/>
                  </a:lnTo>
                  <a:lnTo>
                    <a:pt x="977557" y="249377"/>
                  </a:lnTo>
                  <a:lnTo>
                    <a:pt x="981252" y="267525"/>
                  </a:lnTo>
                  <a:lnTo>
                    <a:pt x="981252" y="217360"/>
                  </a:lnTo>
                  <a:lnTo>
                    <a:pt x="961326" y="203936"/>
                  </a:lnTo>
                  <a:lnTo>
                    <a:pt x="934415" y="198501"/>
                  </a:lnTo>
                  <a:lnTo>
                    <a:pt x="842391" y="198501"/>
                  </a:lnTo>
                  <a:lnTo>
                    <a:pt x="842391" y="22339"/>
                  </a:lnTo>
                  <a:lnTo>
                    <a:pt x="842391" y="5003"/>
                  </a:lnTo>
                  <a:lnTo>
                    <a:pt x="837387" y="0"/>
                  </a:lnTo>
                  <a:lnTo>
                    <a:pt x="820013" y="0"/>
                  </a:lnTo>
                  <a:lnTo>
                    <a:pt x="820013" y="22339"/>
                  </a:lnTo>
                  <a:lnTo>
                    <a:pt x="820013" y="477202"/>
                  </a:lnTo>
                  <a:lnTo>
                    <a:pt x="183591" y="477202"/>
                  </a:lnTo>
                  <a:lnTo>
                    <a:pt x="183591" y="382358"/>
                  </a:lnTo>
                  <a:lnTo>
                    <a:pt x="183591" y="360019"/>
                  </a:lnTo>
                  <a:lnTo>
                    <a:pt x="183591" y="220840"/>
                  </a:lnTo>
                  <a:lnTo>
                    <a:pt x="183591" y="22339"/>
                  </a:lnTo>
                  <a:lnTo>
                    <a:pt x="820013" y="22339"/>
                  </a:lnTo>
                  <a:lnTo>
                    <a:pt x="820013" y="0"/>
                  </a:lnTo>
                  <a:lnTo>
                    <a:pt x="166230" y="0"/>
                  </a:lnTo>
                  <a:lnTo>
                    <a:pt x="161226" y="5003"/>
                  </a:lnTo>
                  <a:lnTo>
                    <a:pt x="161226" y="198501"/>
                  </a:lnTo>
                  <a:lnTo>
                    <a:pt x="161226" y="220840"/>
                  </a:lnTo>
                  <a:lnTo>
                    <a:pt x="161226" y="360019"/>
                  </a:lnTo>
                  <a:lnTo>
                    <a:pt x="161226" y="382358"/>
                  </a:lnTo>
                  <a:lnTo>
                    <a:pt x="161226" y="477202"/>
                  </a:lnTo>
                  <a:lnTo>
                    <a:pt x="139357" y="477202"/>
                  </a:lnTo>
                  <a:lnTo>
                    <a:pt x="139357" y="429234"/>
                  </a:lnTo>
                  <a:lnTo>
                    <a:pt x="138074" y="416013"/>
                  </a:lnTo>
                  <a:lnTo>
                    <a:pt x="134416" y="403644"/>
                  </a:lnTo>
                  <a:lnTo>
                    <a:pt x="128612" y="392353"/>
                  </a:lnTo>
                  <a:lnTo>
                    <a:pt x="120916" y="382358"/>
                  </a:lnTo>
                  <a:lnTo>
                    <a:pt x="161226" y="382358"/>
                  </a:lnTo>
                  <a:lnTo>
                    <a:pt x="161226" y="360019"/>
                  </a:lnTo>
                  <a:lnTo>
                    <a:pt x="70345" y="360019"/>
                  </a:lnTo>
                  <a:lnTo>
                    <a:pt x="70205" y="360006"/>
                  </a:lnTo>
                  <a:lnTo>
                    <a:pt x="22352" y="360006"/>
                  </a:lnTo>
                  <a:lnTo>
                    <a:pt x="22352" y="267525"/>
                  </a:lnTo>
                  <a:lnTo>
                    <a:pt x="26047" y="249377"/>
                  </a:lnTo>
                  <a:lnTo>
                    <a:pt x="36093" y="234530"/>
                  </a:lnTo>
                  <a:lnTo>
                    <a:pt x="50977" y="224510"/>
                  </a:lnTo>
                  <a:lnTo>
                    <a:pt x="69189" y="220840"/>
                  </a:lnTo>
                  <a:lnTo>
                    <a:pt x="161226" y="220840"/>
                  </a:lnTo>
                  <a:lnTo>
                    <a:pt x="161226" y="198501"/>
                  </a:lnTo>
                  <a:lnTo>
                    <a:pt x="69202" y="198501"/>
                  </a:lnTo>
                  <a:lnTo>
                    <a:pt x="42291" y="203936"/>
                  </a:lnTo>
                  <a:lnTo>
                    <a:pt x="20294" y="218744"/>
                  </a:lnTo>
                  <a:lnTo>
                    <a:pt x="5448" y="240690"/>
                  </a:lnTo>
                  <a:lnTo>
                    <a:pt x="0" y="267525"/>
                  </a:lnTo>
                  <a:lnTo>
                    <a:pt x="25" y="880668"/>
                  </a:lnTo>
                  <a:lnTo>
                    <a:pt x="5029" y="885672"/>
                  </a:lnTo>
                  <a:lnTo>
                    <a:pt x="998588" y="885672"/>
                  </a:lnTo>
                  <a:lnTo>
                    <a:pt x="1003592" y="880668"/>
                  </a:lnTo>
                  <a:lnTo>
                    <a:pt x="1003592" y="863333"/>
                  </a:lnTo>
                  <a:lnTo>
                    <a:pt x="1003604" y="382358"/>
                  </a:lnTo>
                  <a:lnTo>
                    <a:pt x="1003604" y="360019"/>
                  </a:lnTo>
                  <a:lnTo>
                    <a:pt x="1003604" y="267525"/>
                  </a:lnTo>
                  <a:close/>
                </a:path>
              </a:pathLst>
            </a:custGeom>
            <a:solidFill>
              <a:srgbClr val="000000"/>
            </a:solidFill>
          </p:spPr>
          <p:txBody>
            <a:bodyPr wrap="square" lIns="0" tIns="0" rIns="0" bIns="0" rtlCol="0"/>
            <a:lstStyle/>
            <a:p>
              <a:endParaRPr/>
            </a:p>
          </p:txBody>
        </p:sp>
        <p:pic>
          <p:nvPicPr>
            <p:cNvPr id="5" name="object 5"/>
            <p:cNvPicPr/>
            <p:nvPr/>
          </p:nvPicPr>
          <p:blipFill>
            <a:blip r:embed="rId3" cstate="print"/>
            <a:stretch>
              <a:fillRect/>
            </a:stretch>
          </p:blipFill>
          <p:spPr>
            <a:xfrm>
              <a:off x="7459104" y="5156755"/>
              <a:ext cx="161980" cy="164006"/>
            </a:xfrm>
            <a:prstGeom prst="rect">
              <a:avLst/>
            </a:prstGeom>
          </p:spPr>
        </p:pic>
        <p:sp>
          <p:nvSpPr>
            <p:cNvPr id="6" name="object 6"/>
            <p:cNvSpPr/>
            <p:nvPr/>
          </p:nvSpPr>
          <p:spPr>
            <a:xfrm>
              <a:off x="7115315" y="5005361"/>
              <a:ext cx="737870" cy="721360"/>
            </a:xfrm>
            <a:custGeom>
              <a:avLst/>
              <a:gdLst/>
              <a:ahLst/>
              <a:cxnLst/>
              <a:rect l="l" t="t" r="r" b="b"/>
              <a:pathLst>
                <a:path w="737870" h="721360">
                  <a:moveTo>
                    <a:pt x="414108" y="578561"/>
                  </a:moveTo>
                  <a:lnTo>
                    <a:pt x="411111" y="563778"/>
                  </a:lnTo>
                  <a:lnTo>
                    <a:pt x="410514" y="562876"/>
                  </a:lnTo>
                  <a:lnTo>
                    <a:pt x="402958" y="551688"/>
                  </a:lnTo>
                  <a:lnTo>
                    <a:pt x="391756" y="544144"/>
                  </a:lnTo>
                  <a:lnTo>
                    <a:pt x="391756" y="691591"/>
                  </a:lnTo>
                  <a:lnTo>
                    <a:pt x="384721" y="698627"/>
                  </a:lnTo>
                  <a:lnTo>
                    <a:pt x="29400" y="698627"/>
                  </a:lnTo>
                  <a:lnTo>
                    <a:pt x="22364" y="691591"/>
                  </a:lnTo>
                  <a:lnTo>
                    <a:pt x="22364" y="569912"/>
                  </a:lnTo>
                  <a:lnTo>
                    <a:pt x="29400" y="562876"/>
                  </a:lnTo>
                  <a:lnTo>
                    <a:pt x="384708" y="562876"/>
                  </a:lnTo>
                  <a:lnTo>
                    <a:pt x="391744" y="569912"/>
                  </a:lnTo>
                  <a:lnTo>
                    <a:pt x="391756" y="691591"/>
                  </a:lnTo>
                  <a:lnTo>
                    <a:pt x="391756" y="544144"/>
                  </a:lnTo>
                  <a:lnTo>
                    <a:pt x="390855" y="543534"/>
                  </a:lnTo>
                  <a:lnTo>
                    <a:pt x="376047" y="540537"/>
                  </a:lnTo>
                  <a:lnTo>
                    <a:pt x="38061" y="540537"/>
                  </a:lnTo>
                  <a:lnTo>
                    <a:pt x="23253" y="543534"/>
                  </a:lnTo>
                  <a:lnTo>
                    <a:pt x="11163" y="551688"/>
                  </a:lnTo>
                  <a:lnTo>
                    <a:pt x="2997" y="563778"/>
                  </a:lnTo>
                  <a:lnTo>
                    <a:pt x="0" y="578561"/>
                  </a:lnTo>
                  <a:lnTo>
                    <a:pt x="0" y="682942"/>
                  </a:lnTo>
                  <a:lnTo>
                    <a:pt x="2997" y="697725"/>
                  </a:lnTo>
                  <a:lnTo>
                    <a:pt x="11163" y="709815"/>
                  </a:lnTo>
                  <a:lnTo>
                    <a:pt x="23253" y="717969"/>
                  </a:lnTo>
                  <a:lnTo>
                    <a:pt x="38061" y="720966"/>
                  </a:lnTo>
                  <a:lnTo>
                    <a:pt x="376047" y="720966"/>
                  </a:lnTo>
                  <a:lnTo>
                    <a:pt x="410514" y="698627"/>
                  </a:lnTo>
                  <a:lnTo>
                    <a:pt x="414108" y="682942"/>
                  </a:lnTo>
                  <a:lnTo>
                    <a:pt x="414108" y="578561"/>
                  </a:lnTo>
                  <a:close/>
                </a:path>
                <a:path w="737870" h="721360">
                  <a:moveTo>
                    <a:pt x="575703" y="223164"/>
                  </a:moveTo>
                  <a:lnTo>
                    <a:pt x="570699" y="218160"/>
                  </a:lnTo>
                  <a:lnTo>
                    <a:pt x="534073" y="218160"/>
                  </a:lnTo>
                  <a:lnTo>
                    <a:pt x="529082" y="223164"/>
                  </a:lnTo>
                  <a:lnTo>
                    <a:pt x="529082" y="235496"/>
                  </a:lnTo>
                  <a:lnTo>
                    <a:pt x="534073" y="240499"/>
                  </a:lnTo>
                  <a:lnTo>
                    <a:pt x="540258" y="240499"/>
                  </a:lnTo>
                  <a:lnTo>
                    <a:pt x="570699" y="240499"/>
                  </a:lnTo>
                  <a:lnTo>
                    <a:pt x="575703" y="235496"/>
                  </a:lnTo>
                  <a:lnTo>
                    <a:pt x="575703" y="223164"/>
                  </a:lnTo>
                  <a:close/>
                </a:path>
                <a:path w="737870" h="721360">
                  <a:moveTo>
                    <a:pt x="575703" y="150444"/>
                  </a:moveTo>
                  <a:lnTo>
                    <a:pt x="570699" y="145440"/>
                  </a:lnTo>
                  <a:lnTo>
                    <a:pt x="534073" y="145440"/>
                  </a:lnTo>
                  <a:lnTo>
                    <a:pt x="529082" y="150444"/>
                  </a:lnTo>
                  <a:lnTo>
                    <a:pt x="529082" y="162775"/>
                  </a:lnTo>
                  <a:lnTo>
                    <a:pt x="534073" y="167779"/>
                  </a:lnTo>
                  <a:lnTo>
                    <a:pt x="540258" y="167779"/>
                  </a:lnTo>
                  <a:lnTo>
                    <a:pt x="570699" y="167779"/>
                  </a:lnTo>
                  <a:lnTo>
                    <a:pt x="575703" y="162775"/>
                  </a:lnTo>
                  <a:lnTo>
                    <a:pt x="575703" y="150444"/>
                  </a:lnTo>
                  <a:close/>
                </a:path>
                <a:path w="737870" h="721360">
                  <a:moveTo>
                    <a:pt x="575703" y="77724"/>
                  </a:moveTo>
                  <a:lnTo>
                    <a:pt x="570699" y="72720"/>
                  </a:lnTo>
                  <a:lnTo>
                    <a:pt x="534073" y="72720"/>
                  </a:lnTo>
                  <a:lnTo>
                    <a:pt x="529082" y="77724"/>
                  </a:lnTo>
                  <a:lnTo>
                    <a:pt x="529082" y="90055"/>
                  </a:lnTo>
                  <a:lnTo>
                    <a:pt x="534073" y="95059"/>
                  </a:lnTo>
                  <a:lnTo>
                    <a:pt x="540258" y="95059"/>
                  </a:lnTo>
                  <a:lnTo>
                    <a:pt x="570699" y="95059"/>
                  </a:lnTo>
                  <a:lnTo>
                    <a:pt x="575703" y="90055"/>
                  </a:lnTo>
                  <a:lnTo>
                    <a:pt x="575703" y="77724"/>
                  </a:lnTo>
                  <a:close/>
                </a:path>
                <a:path w="737870" h="721360">
                  <a:moveTo>
                    <a:pt x="575703" y="5003"/>
                  </a:moveTo>
                  <a:lnTo>
                    <a:pt x="570699" y="0"/>
                  </a:lnTo>
                  <a:lnTo>
                    <a:pt x="534073" y="0"/>
                  </a:lnTo>
                  <a:lnTo>
                    <a:pt x="529082" y="5003"/>
                  </a:lnTo>
                  <a:lnTo>
                    <a:pt x="529082" y="17348"/>
                  </a:lnTo>
                  <a:lnTo>
                    <a:pt x="534073" y="22352"/>
                  </a:lnTo>
                  <a:lnTo>
                    <a:pt x="540258" y="22352"/>
                  </a:lnTo>
                  <a:lnTo>
                    <a:pt x="570699" y="22352"/>
                  </a:lnTo>
                  <a:lnTo>
                    <a:pt x="575703" y="17348"/>
                  </a:lnTo>
                  <a:lnTo>
                    <a:pt x="575703" y="5003"/>
                  </a:lnTo>
                  <a:close/>
                </a:path>
                <a:path w="737870" h="721360">
                  <a:moveTo>
                    <a:pt x="737692" y="223164"/>
                  </a:moveTo>
                  <a:lnTo>
                    <a:pt x="732701" y="218160"/>
                  </a:lnTo>
                  <a:lnTo>
                    <a:pt x="591934" y="218160"/>
                  </a:lnTo>
                  <a:lnTo>
                    <a:pt x="586943" y="223164"/>
                  </a:lnTo>
                  <a:lnTo>
                    <a:pt x="586943" y="235496"/>
                  </a:lnTo>
                  <a:lnTo>
                    <a:pt x="591934" y="240499"/>
                  </a:lnTo>
                  <a:lnTo>
                    <a:pt x="598119" y="240499"/>
                  </a:lnTo>
                  <a:lnTo>
                    <a:pt x="732701" y="240499"/>
                  </a:lnTo>
                  <a:lnTo>
                    <a:pt x="737692" y="235496"/>
                  </a:lnTo>
                  <a:lnTo>
                    <a:pt x="737692" y="223164"/>
                  </a:lnTo>
                  <a:close/>
                </a:path>
                <a:path w="737870" h="721360">
                  <a:moveTo>
                    <a:pt x="737692" y="150444"/>
                  </a:moveTo>
                  <a:lnTo>
                    <a:pt x="732701" y="145440"/>
                  </a:lnTo>
                  <a:lnTo>
                    <a:pt x="591934" y="145440"/>
                  </a:lnTo>
                  <a:lnTo>
                    <a:pt x="586943" y="150444"/>
                  </a:lnTo>
                  <a:lnTo>
                    <a:pt x="586943" y="162775"/>
                  </a:lnTo>
                  <a:lnTo>
                    <a:pt x="591934" y="167779"/>
                  </a:lnTo>
                  <a:lnTo>
                    <a:pt x="598119" y="167779"/>
                  </a:lnTo>
                  <a:lnTo>
                    <a:pt x="732701" y="167779"/>
                  </a:lnTo>
                  <a:lnTo>
                    <a:pt x="737692" y="162775"/>
                  </a:lnTo>
                  <a:lnTo>
                    <a:pt x="737692" y="150444"/>
                  </a:lnTo>
                  <a:close/>
                </a:path>
                <a:path w="737870" h="721360">
                  <a:moveTo>
                    <a:pt x="737692" y="77724"/>
                  </a:moveTo>
                  <a:lnTo>
                    <a:pt x="732701" y="72720"/>
                  </a:lnTo>
                  <a:lnTo>
                    <a:pt x="591934" y="72720"/>
                  </a:lnTo>
                  <a:lnTo>
                    <a:pt x="586943" y="77724"/>
                  </a:lnTo>
                  <a:lnTo>
                    <a:pt x="586943" y="90055"/>
                  </a:lnTo>
                  <a:lnTo>
                    <a:pt x="591934" y="95059"/>
                  </a:lnTo>
                  <a:lnTo>
                    <a:pt x="598119" y="95059"/>
                  </a:lnTo>
                  <a:lnTo>
                    <a:pt x="732701" y="95059"/>
                  </a:lnTo>
                  <a:lnTo>
                    <a:pt x="737692" y="90055"/>
                  </a:lnTo>
                  <a:lnTo>
                    <a:pt x="737692" y="77724"/>
                  </a:lnTo>
                  <a:close/>
                </a:path>
                <a:path w="737870" h="721360">
                  <a:moveTo>
                    <a:pt x="737692" y="5003"/>
                  </a:moveTo>
                  <a:lnTo>
                    <a:pt x="732701" y="0"/>
                  </a:lnTo>
                  <a:lnTo>
                    <a:pt x="591934" y="0"/>
                  </a:lnTo>
                  <a:lnTo>
                    <a:pt x="586943" y="5003"/>
                  </a:lnTo>
                  <a:lnTo>
                    <a:pt x="586943" y="17348"/>
                  </a:lnTo>
                  <a:lnTo>
                    <a:pt x="591934" y="22352"/>
                  </a:lnTo>
                  <a:lnTo>
                    <a:pt x="598119" y="22352"/>
                  </a:lnTo>
                  <a:lnTo>
                    <a:pt x="732701" y="22352"/>
                  </a:lnTo>
                  <a:lnTo>
                    <a:pt x="737692" y="17348"/>
                  </a:lnTo>
                  <a:lnTo>
                    <a:pt x="737692" y="5003"/>
                  </a:lnTo>
                  <a:close/>
                </a:path>
              </a:pathLst>
            </a:custGeom>
            <a:solidFill>
              <a:srgbClr val="000000"/>
            </a:solidFill>
          </p:spPr>
          <p:txBody>
            <a:bodyPr wrap="square" lIns="0" tIns="0" rIns="0" bIns="0" rtlCol="0"/>
            <a:lstStyle/>
            <a:p>
              <a:endParaRPr/>
            </a:p>
          </p:txBody>
        </p:sp>
        <p:pic>
          <p:nvPicPr>
            <p:cNvPr id="7" name="object 7"/>
            <p:cNvPicPr/>
            <p:nvPr/>
          </p:nvPicPr>
          <p:blipFill>
            <a:blip r:embed="rId4" cstate="print"/>
            <a:stretch>
              <a:fillRect/>
            </a:stretch>
          </p:blipFill>
          <p:spPr>
            <a:xfrm>
              <a:off x="7207876" y="5587335"/>
              <a:ext cx="228999" cy="97541"/>
            </a:xfrm>
            <a:prstGeom prst="rect">
              <a:avLst/>
            </a:prstGeom>
          </p:spPr>
        </p:pic>
      </p:grpSp>
      <p:pic>
        <p:nvPicPr>
          <p:cNvPr id="8" name="object 8"/>
          <p:cNvPicPr/>
          <p:nvPr/>
        </p:nvPicPr>
        <p:blipFill>
          <a:blip r:embed="rId5" cstate="print"/>
          <a:stretch>
            <a:fillRect/>
          </a:stretch>
        </p:blipFill>
        <p:spPr>
          <a:xfrm>
            <a:off x="9341856" y="4821566"/>
            <a:ext cx="990599" cy="990599"/>
          </a:xfrm>
          <a:prstGeom prst="rect">
            <a:avLst/>
          </a:prstGeom>
        </p:spPr>
      </p:pic>
      <p:pic>
        <p:nvPicPr>
          <p:cNvPr id="9" name="object 9"/>
          <p:cNvPicPr/>
          <p:nvPr/>
        </p:nvPicPr>
        <p:blipFill>
          <a:blip r:embed="rId6" cstate="print"/>
          <a:stretch>
            <a:fillRect/>
          </a:stretch>
        </p:blipFill>
        <p:spPr>
          <a:xfrm>
            <a:off x="1901440" y="4980027"/>
            <a:ext cx="904874" cy="638174"/>
          </a:xfrm>
          <a:prstGeom prst="rect">
            <a:avLst/>
          </a:prstGeom>
        </p:spPr>
      </p:pic>
      <p:sp>
        <p:nvSpPr>
          <p:cNvPr id="10" name="object 10"/>
          <p:cNvSpPr/>
          <p:nvPr/>
        </p:nvSpPr>
        <p:spPr>
          <a:xfrm>
            <a:off x="11029366" y="2984461"/>
            <a:ext cx="1133475" cy="875665"/>
          </a:xfrm>
          <a:custGeom>
            <a:avLst/>
            <a:gdLst/>
            <a:ahLst/>
            <a:cxnLst/>
            <a:rect l="l" t="t" r="r" b="b"/>
            <a:pathLst>
              <a:path w="1133475" h="875664">
                <a:moveTo>
                  <a:pt x="330415" y="449453"/>
                </a:moveTo>
                <a:lnTo>
                  <a:pt x="236016" y="449453"/>
                </a:lnTo>
                <a:lnTo>
                  <a:pt x="236016" y="496824"/>
                </a:lnTo>
                <a:lnTo>
                  <a:pt x="330415" y="496824"/>
                </a:lnTo>
                <a:lnTo>
                  <a:pt x="330415" y="449453"/>
                </a:lnTo>
                <a:close/>
              </a:path>
              <a:path w="1133475" h="875664">
                <a:moveTo>
                  <a:pt x="330415" y="378383"/>
                </a:moveTo>
                <a:lnTo>
                  <a:pt x="236016" y="378383"/>
                </a:lnTo>
                <a:lnTo>
                  <a:pt x="236016" y="425754"/>
                </a:lnTo>
                <a:lnTo>
                  <a:pt x="330415" y="425754"/>
                </a:lnTo>
                <a:lnTo>
                  <a:pt x="330415" y="378383"/>
                </a:lnTo>
                <a:close/>
              </a:path>
              <a:path w="1133475" h="875664">
                <a:moveTo>
                  <a:pt x="330415" y="141541"/>
                </a:moveTo>
                <a:lnTo>
                  <a:pt x="236016" y="141541"/>
                </a:lnTo>
                <a:lnTo>
                  <a:pt x="236016" y="188925"/>
                </a:lnTo>
                <a:lnTo>
                  <a:pt x="330415" y="188925"/>
                </a:lnTo>
                <a:lnTo>
                  <a:pt x="330415" y="141541"/>
                </a:lnTo>
                <a:close/>
              </a:path>
              <a:path w="1133475" h="875664">
                <a:moveTo>
                  <a:pt x="778865" y="449453"/>
                </a:moveTo>
                <a:lnTo>
                  <a:pt x="684453" y="449453"/>
                </a:lnTo>
                <a:lnTo>
                  <a:pt x="684453" y="496824"/>
                </a:lnTo>
                <a:lnTo>
                  <a:pt x="778865" y="496824"/>
                </a:lnTo>
                <a:lnTo>
                  <a:pt x="778865" y="449453"/>
                </a:lnTo>
                <a:close/>
              </a:path>
              <a:path w="1133475" h="875664">
                <a:moveTo>
                  <a:pt x="778865" y="378383"/>
                </a:moveTo>
                <a:lnTo>
                  <a:pt x="684453" y="378383"/>
                </a:lnTo>
                <a:lnTo>
                  <a:pt x="684453" y="425754"/>
                </a:lnTo>
                <a:lnTo>
                  <a:pt x="778865" y="425754"/>
                </a:lnTo>
                <a:lnTo>
                  <a:pt x="778865" y="378383"/>
                </a:lnTo>
                <a:close/>
              </a:path>
              <a:path w="1133475" h="875664">
                <a:moveTo>
                  <a:pt x="778865" y="304380"/>
                </a:moveTo>
                <a:lnTo>
                  <a:pt x="684453" y="304380"/>
                </a:lnTo>
                <a:lnTo>
                  <a:pt x="684453" y="354711"/>
                </a:lnTo>
                <a:lnTo>
                  <a:pt x="778865" y="354711"/>
                </a:lnTo>
                <a:lnTo>
                  <a:pt x="778865" y="304380"/>
                </a:lnTo>
                <a:close/>
              </a:path>
              <a:path w="1133475" h="875664">
                <a:moveTo>
                  <a:pt x="778865" y="70497"/>
                </a:moveTo>
                <a:lnTo>
                  <a:pt x="684453" y="70497"/>
                </a:lnTo>
                <a:lnTo>
                  <a:pt x="684453" y="117868"/>
                </a:lnTo>
                <a:lnTo>
                  <a:pt x="778865" y="117868"/>
                </a:lnTo>
                <a:lnTo>
                  <a:pt x="778865" y="70497"/>
                </a:lnTo>
                <a:close/>
              </a:path>
              <a:path w="1133475" h="875664">
                <a:moveTo>
                  <a:pt x="1132890" y="449453"/>
                </a:moveTo>
                <a:lnTo>
                  <a:pt x="1038479" y="449453"/>
                </a:lnTo>
                <a:lnTo>
                  <a:pt x="1038479" y="496824"/>
                </a:lnTo>
                <a:lnTo>
                  <a:pt x="1132890" y="496824"/>
                </a:lnTo>
                <a:lnTo>
                  <a:pt x="1132890" y="449453"/>
                </a:lnTo>
                <a:close/>
              </a:path>
              <a:path w="1133475" h="875664">
                <a:moveTo>
                  <a:pt x="1132890" y="378383"/>
                </a:moveTo>
                <a:lnTo>
                  <a:pt x="1038479" y="378383"/>
                </a:lnTo>
                <a:lnTo>
                  <a:pt x="1038479" y="425754"/>
                </a:lnTo>
                <a:lnTo>
                  <a:pt x="1132890" y="425754"/>
                </a:lnTo>
                <a:lnTo>
                  <a:pt x="1132890" y="378383"/>
                </a:lnTo>
                <a:close/>
              </a:path>
              <a:path w="1133475" h="875664">
                <a:moveTo>
                  <a:pt x="1132890" y="141541"/>
                </a:moveTo>
                <a:lnTo>
                  <a:pt x="1038491" y="141541"/>
                </a:lnTo>
                <a:lnTo>
                  <a:pt x="1038479" y="188925"/>
                </a:lnTo>
                <a:lnTo>
                  <a:pt x="1132890" y="188925"/>
                </a:lnTo>
                <a:lnTo>
                  <a:pt x="1132890" y="141541"/>
                </a:lnTo>
                <a:close/>
              </a:path>
              <a:path w="1133475" h="875664">
                <a:moveTo>
                  <a:pt x="1132890" y="69977"/>
                </a:moveTo>
                <a:lnTo>
                  <a:pt x="802462" y="69977"/>
                </a:lnTo>
                <a:lnTo>
                  <a:pt x="802462" y="141211"/>
                </a:lnTo>
                <a:lnTo>
                  <a:pt x="802462" y="189560"/>
                </a:lnTo>
                <a:lnTo>
                  <a:pt x="802462" y="734072"/>
                </a:lnTo>
                <a:lnTo>
                  <a:pt x="944079" y="734072"/>
                </a:lnTo>
                <a:lnTo>
                  <a:pt x="944079" y="828217"/>
                </a:lnTo>
                <a:lnTo>
                  <a:pt x="590054" y="828217"/>
                </a:lnTo>
                <a:lnTo>
                  <a:pt x="590054" y="805307"/>
                </a:lnTo>
                <a:lnTo>
                  <a:pt x="778865" y="805307"/>
                </a:lnTo>
                <a:lnTo>
                  <a:pt x="778865" y="709968"/>
                </a:lnTo>
                <a:lnTo>
                  <a:pt x="778865" y="520496"/>
                </a:lnTo>
                <a:lnTo>
                  <a:pt x="684453" y="520496"/>
                </a:lnTo>
                <a:lnTo>
                  <a:pt x="684453" y="709891"/>
                </a:lnTo>
                <a:lnTo>
                  <a:pt x="448437" y="709891"/>
                </a:lnTo>
                <a:lnTo>
                  <a:pt x="448437" y="662825"/>
                </a:lnTo>
                <a:lnTo>
                  <a:pt x="684453" y="662825"/>
                </a:lnTo>
                <a:lnTo>
                  <a:pt x="684453" y="638657"/>
                </a:lnTo>
                <a:lnTo>
                  <a:pt x="448437" y="638657"/>
                </a:lnTo>
                <a:lnTo>
                  <a:pt x="448437" y="591578"/>
                </a:lnTo>
                <a:lnTo>
                  <a:pt x="684453" y="591578"/>
                </a:lnTo>
                <a:lnTo>
                  <a:pt x="684453" y="567410"/>
                </a:lnTo>
                <a:lnTo>
                  <a:pt x="448437" y="567410"/>
                </a:lnTo>
                <a:lnTo>
                  <a:pt x="448437" y="520331"/>
                </a:lnTo>
                <a:lnTo>
                  <a:pt x="778865" y="520331"/>
                </a:lnTo>
                <a:lnTo>
                  <a:pt x="778865" y="497433"/>
                </a:lnTo>
                <a:lnTo>
                  <a:pt x="448437" y="497433"/>
                </a:lnTo>
                <a:lnTo>
                  <a:pt x="448437" y="449097"/>
                </a:lnTo>
                <a:lnTo>
                  <a:pt x="778865" y="449097"/>
                </a:lnTo>
                <a:lnTo>
                  <a:pt x="778865" y="426186"/>
                </a:lnTo>
                <a:lnTo>
                  <a:pt x="448437" y="426186"/>
                </a:lnTo>
                <a:lnTo>
                  <a:pt x="448437" y="377850"/>
                </a:lnTo>
                <a:lnTo>
                  <a:pt x="778865" y="377850"/>
                </a:lnTo>
                <a:lnTo>
                  <a:pt x="778865" y="354952"/>
                </a:lnTo>
                <a:lnTo>
                  <a:pt x="448437" y="354952"/>
                </a:lnTo>
                <a:lnTo>
                  <a:pt x="448437" y="304063"/>
                </a:lnTo>
                <a:lnTo>
                  <a:pt x="778865" y="304063"/>
                </a:lnTo>
                <a:lnTo>
                  <a:pt x="778865" y="118313"/>
                </a:lnTo>
                <a:lnTo>
                  <a:pt x="613625" y="118313"/>
                </a:lnTo>
                <a:lnTo>
                  <a:pt x="613625" y="69977"/>
                </a:lnTo>
                <a:lnTo>
                  <a:pt x="778865" y="69977"/>
                </a:lnTo>
                <a:lnTo>
                  <a:pt x="778865" y="0"/>
                </a:lnTo>
                <a:lnTo>
                  <a:pt x="354025" y="0"/>
                </a:lnTo>
                <a:lnTo>
                  <a:pt x="354025" y="69977"/>
                </a:lnTo>
                <a:lnTo>
                  <a:pt x="354025" y="118313"/>
                </a:lnTo>
                <a:lnTo>
                  <a:pt x="354025" y="805307"/>
                </a:lnTo>
                <a:lnTo>
                  <a:pt x="542848" y="805307"/>
                </a:lnTo>
                <a:lnTo>
                  <a:pt x="542848" y="828217"/>
                </a:lnTo>
                <a:lnTo>
                  <a:pt x="188810" y="828217"/>
                </a:lnTo>
                <a:lnTo>
                  <a:pt x="188810" y="734072"/>
                </a:lnTo>
                <a:lnTo>
                  <a:pt x="330415" y="734072"/>
                </a:lnTo>
                <a:lnTo>
                  <a:pt x="330415" y="638911"/>
                </a:lnTo>
                <a:lnTo>
                  <a:pt x="330415" y="520496"/>
                </a:lnTo>
                <a:lnTo>
                  <a:pt x="236016" y="520496"/>
                </a:lnTo>
                <a:lnTo>
                  <a:pt x="236016" y="567410"/>
                </a:lnTo>
                <a:lnTo>
                  <a:pt x="236016" y="591578"/>
                </a:lnTo>
                <a:lnTo>
                  <a:pt x="236016" y="638657"/>
                </a:lnTo>
                <a:lnTo>
                  <a:pt x="94411" y="638657"/>
                </a:lnTo>
                <a:lnTo>
                  <a:pt x="94411" y="591578"/>
                </a:lnTo>
                <a:lnTo>
                  <a:pt x="236016" y="591578"/>
                </a:lnTo>
                <a:lnTo>
                  <a:pt x="236016" y="567410"/>
                </a:lnTo>
                <a:lnTo>
                  <a:pt x="94411" y="567410"/>
                </a:lnTo>
                <a:lnTo>
                  <a:pt x="94411" y="520331"/>
                </a:lnTo>
                <a:lnTo>
                  <a:pt x="330415" y="520331"/>
                </a:lnTo>
                <a:lnTo>
                  <a:pt x="330415" y="497433"/>
                </a:lnTo>
                <a:lnTo>
                  <a:pt x="94411" y="497433"/>
                </a:lnTo>
                <a:lnTo>
                  <a:pt x="94411" y="449097"/>
                </a:lnTo>
                <a:lnTo>
                  <a:pt x="330415" y="449097"/>
                </a:lnTo>
                <a:lnTo>
                  <a:pt x="330415" y="426186"/>
                </a:lnTo>
                <a:lnTo>
                  <a:pt x="94411" y="426186"/>
                </a:lnTo>
                <a:lnTo>
                  <a:pt x="94411" y="377850"/>
                </a:lnTo>
                <a:lnTo>
                  <a:pt x="330415" y="377850"/>
                </a:lnTo>
                <a:lnTo>
                  <a:pt x="330415" y="354952"/>
                </a:lnTo>
                <a:lnTo>
                  <a:pt x="94411" y="354952"/>
                </a:lnTo>
                <a:lnTo>
                  <a:pt x="94411" y="307873"/>
                </a:lnTo>
                <a:lnTo>
                  <a:pt x="236016" y="307873"/>
                </a:lnTo>
                <a:lnTo>
                  <a:pt x="236016" y="354711"/>
                </a:lnTo>
                <a:lnTo>
                  <a:pt x="330415" y="354711"/>
                </a:lnTo>
                <a:lnTo>
                  <a:pt x="330415" y="307873"/>
                </a:lnTo>
                <a:lnTo>
                  <a:pt x="330415" y="307327"/>
                </a:lnTo>
                <a:lnTo>
                  <a:pt x="330415" y="189560"/>
                </a:lnTo>
                <a:lnTo>
                  <a:pt x="182918" y="189560"/>
                </a:lnTo>
                <a:lnTo>
                  <a:pt x="182918" y="141211"/>
                </a:lnTo>
                <a:lnTo>
                  <a:pt x="330415" y="141211"/>
                </a:lnTo>
                <a:lnTo>
                  <a:pt x="330415" y="69977"/>
                </a:lnTo>
                <a:lnTo>
                  <a:pt x="0" y="69977"/>
                </a:lnTo>
                <a:lnTo>
                  <a:pt x="0" y="141211"/>
                </a:lnTo>
                <a:lnTo>
                  <a:pt x="0" y="189560"/>
                </a:lnTo>
                <a:lnTo>
                  <a:pt x="0" y="734072"/>
                </a:lnTo>
                <a:lnTo>
                  <a:pt x="141617" y="734072"/>
                </a:lnTo>
                <a:lnTo>
                  <a:pt x="141617" y="828217"/>
                </a:lnTo>
                <a:lnTo>
                  <a:pt x="141617" y="875284"/>
                </a:lnTo>
                <a:lnTo>
                  <a:pt x="991273" y="875284"/>
                </a:lnTo>
                <a:lnTo>
                  <a:pt x="991273" y="828382"/>
                </a:lnTo>
                <a:lnTo>
                  <a:pt x="991273" y="828217"/>
                </a:lnTo>
                <a:lnTo>
                  <a:pt x="991273" y="734072"/>
                </a:lnTo>
                <a:lnTo>
                  <a:pt x="1132890" y="734072"/>
                </a:lnTo>
                <a:lnTo>
                  <a:pt x="1132890" y="520496"/>
                </a:lnTo>
                <a:lnTo>
                  <a:pt x="1038479" y="520496"/>
                </a:lnTo>
                <a:lnTo>
                  <a:pt x="1038479" y="567410"/>
                </a:lnTo>
                <a:lnTo>
                  <a:pt x="1038479" y="591578"/>
                </a:lnTo>
                <a:lnTo>
                  <a:pt x="1038479" y="638657"/>
                </a:lnTo>
                <a:lnTo>
                  <a:pt x="896861" y="638657"/>
                </a:lnTo>
                <a:lnTo>
                  <a:pt x="896861" y="591578"/>
                </a:lnTo>
                <a:lnTo>
                  <a:pt x="1038479" y="591578"/>
                </a:lnTo>
                <a:lnTo>
                  <a:pt x="1038479" y="567410"/>
                </a:lnTo>
                <a:lnTo>
                  <a:pt x="896861" y="567410"/>
                </a:lnTo>
                <a:lnTo>
                  <a:pt x="896861" y="520331"/>
                </a:lnTo>
                <a:lnTo>
                  <a:pt x="1132890" y="520331"/>
                </a:lnTo>
                <a:lnTo>
                  <a:pt x="1132890" y="497433"/>
                </a:lnTo>
                <a:lnTo>
                  <a:pt x="896861" y="497433"/>
                </a:lnTo>
                <a:lnTo>
                  <a:pt x="896861" y="449097"/>
                </a:lnTo>
                <a:lnTo>
                  <a:pt x="1132890" y="449097"/>
                </a:lnTo>
                <a:lnTo>
                  <a:pt x="1132890" y="426186"/>
                </a:lnTo>
                <a:lnTo>
                  <a:pt x="896861" y="426186"/>
                </a:lnTo>
                <a:lnTo>
                  <a:pt x="896861" y="377850"/>
                </a:lnTo>
                <a:lnTo>
                  <a:pt x="1132890" y="377850"/>
                </a:lnTo>
                <a:lnTo>
                  <a:pt x="1132890" y="354952"/>
                </a:lnTo>
                <a:lnTo>
                  <a:pt x="896861" y="354952"/>
                </a:lnTo>
                <a:lnTo>
                  <a:pt x="896861" y="307873"/>
                </a:lnTo>
                <a:lnTo>
                  <a:pt x="1038479" y="307873"/>
                </a:lnTo>
                <a:lnTo>
                  <a:pt x="1038479" y="354711"/>
                </a:lnTo>
                <a:lnTo>
                  <a:pt x="1132890" y="354711"/>
                </a:lnTo>
                <a:lnTo>
                  <a:pt x="1132890" y="307873"/>
                </a:lnTo>
                <a:lnTo>
                  <a:pt x="1132890" y="307327"/>
                </a:lnTo>
                <a:lnTo>
                  <a:pt x="1132890" y="189560"/>
                </a:lnTo>
                <a:lnTo>
                  <a:pt x="985380" y="189560"/>
                </a:lnTo>
                <a:lnTo>
                  <a:pt x="985380" y="141211"/>
                </a:lnTo>
                <a:lnTo>
                  <a:pt x="1132890" y="141211"/>
                </a:lnTo>
                <a:lnTo>
                  <a:pt x="1132890" y="69977"/>
                </a:lnTo>
                <a:close/>
              </a:path>
            </a:pathLst>
          </a:custGeom>
          <a:solidFill>
            <a:srgbClr val="000000"/>
          </a:solidFill>
        </p:spPr>
        <p:txBody>
          <a:bodyPr wrap="square" lIns="0" tIns="0" rIns="0" bIns="0" rtlCol="0"/>
          <a:lstStyle/>
          <a:p>
            <a:endParaRPr/>
          </a:p>
        </p:txBody>
      </p:sp>
      <p:sp>
        <p:nvSpPr>
          <p:cNvPr id="11" name="object 11"/>
          <p:cNvSpPr/>
          <p:nvPr/>
        </p:nvSpPr>
        <p:spPr>
          <a:xfrm>
            <a:off x="11030458" y="6968794"/>
            <a:ext cx="1132840" cy="875665"/>
          </a:xfrm>
          <a:custGeom>
            <a:avLst/>
            <a:gdLst/>
            <a:ahLst/>
            <a:cxnLst/>
            <a:rect l="l" t="t" r="r" b="b"/>
            <a:pathLst>
              <a:path w="1132840" h="875665">
                <a:moveTo>
                  <a:pt x="94399" y="686396"/>
                </a:moveTo>
                <a:lnTo>
                  <a:pt x="0" y="686396"/>
                </a:lnTo>
                <a:lnTo>
                  <a:pt x="0" y="733767"/>
                </a:lnTo>
                <a:lnTo>
                  <a:pt x="94386" y="733767"/>
                </a:lnTo>
                <a:lnTo>
                  <a:pt x="94399" y="686396"/>
                </a:lnTo>
                <a:close/>
              </a:path>
              <a:path w="1132840" h="875665">
                <a:moveTo>
                  <a:pt x="94399" y="449554"/>
                </a:moveTo>
                <a:lnTo>
                  <a:pt x="0" y="449554"/>
                </a:lnTo>
                <a:lnTo>
                  <a:pt x="0" y="496938"/>
                </a:lnTo>
                <a:lnTo>
                  <a:pt x="94399" y="496938"/>
                </a:lnTo>
                <a:lnTo>
                  <a:pt x="94399" y="449554"/>
                </a:lnTo>
                <a:close/>
              </a:path>
              <a:path w="1132840" h="875665">
                <a:moveTo>
                  <a:pt x="94399" y="378485"/>
                </a:moveTo>
                <a:lnTo>
                  <a:pt x="0" y="378485"/>
                </a:lnTo>
                <a:lnTo>
                  <a:pt x="0" y="425869"/>
                </a:lnTo>
                <a:lnTo>
                  <a:pt x="94399" y="425869"/>
                </a:lnTo>
                <a:lnTo>
                  <a:pt x="94399" y="378485"/>
                </a:lnTo>
                <a:close/>
              </a:path>
              <a:path w="1132840" h="875665">
                <a:moveTo>
                  <a:pt x="448373" y="757440"/>
                </a:moveTo>
                <a:lnTo>
                  <a:pt x="353961" y="757440"/>
                </a:lnTo>
                <a:lnTo>
                  <a:pt x="353961" y="804824"/>
                </a:lnTo>
                <a:lnTo>
                  <a:pt x="448373" y="804824"/>
                </a:lnTo>
                <a:lnTo>
                  <a:pt x="448373" y="757440"/>
                </a:lnTo>
                <a:close/>
              </a:path>
              <a:path w="1132840" h="875665">
                <a:moveTo>
                  <a:pt x="448373" y="520611"/>
                </a:moveTo>
                <a:lnTo>
                  <a:pt x="353961" y="520611"/>
                </a:lnTo>
                <a:lnTo>
                  <a:pt x="353961" y="570928"/>
                </a:lnTo>
                <a:lnTo>
                  <a:pt x="448373" y="570928"/>
                </a:lnTo>
                <a:lnTo>
                  <a:pt x="448373" y="520611"/>
                </a:lnTo>
                <a:close/>
              </a:path>
              <a:path w="1132840" h="875665">
                <a:moveTo>
                  <a:pt x="448373" y="449554"/>
                </a:moveTo>
                <a:lnTo>
                  <a:pt x="353961" y="449554"/>
                </a:lnTo>
                <a:lnTo>
                  <a:pt x="353961" y="496938"/>
                </a:lnTo>
                <a:lnTo>
                  <a:pt x="448373" y="496938"/>
                </a:lnTo>
                <a:lnTo>
                  <a:pt x="448373" y="449554"/>
                </a:lnTo>
                <a:close/>
              </a:path>
              <a:path w="1132840" h="875665">
                <a:moveTo>
                  <a:pt x="448373" y="378485"/>
                </a:moveTo>
                <a:lnTo>
                  <a:pt x="353961" y="378485"/>
                </a:lnTo>
                <a:lnTo>
                  <a:pt x="353961" y="425869"/>
                </a:lnTo>
                <a:lnTo>
                  <a:pt x="448373" y="425869"/>
                </a:lnTo>
                <a:lnTo>
                  <a:pt x="448373" y="378485"/>
                </a:lnTo>
                <a:close/>
              </a:path>
              <a:path w="1132840" h="875665">
                <a:moveTo>
                  <a:pt x="896721" y="686396"/>
                </a:moveTo>
                <a:lnTo>
                  <a:pt x="802335" y="686396"/>
                </a:lnTo>
                <a:lnTo>
                  <a:pt x="802335" y="733767"/>
                </a:lnTo>
                <a:lnTo>
                  <a:pt x="896721" y="733767"/>
                </a:lnTo>
                <a:lnTo>
                  <a:pt x="896721" y="686396"/>
                </a:lnTo>
                <a:close/>
              </a:path>
              <a:path w="1132840" h="875665">
                <a:moveTo>
                  <a:pt x="896721" y="449554"/>
                </a:moveTo>
                <a:lnTo>
                  <a:pt x="802335" y="449554"/>
                </a:lnTo>
                <a:lnTo>
                  <a:pt x="802335" y="496938"/>
                </a:lnTo>
                <a:lnTo>
                  <a:pt x="896721" y="496938"/>
                </a:lnTo>
                <a:lnTo>
                  <a:pt x="896721" y="449554"/>
                </a:lnTo>
                <a:close/>
              </a:path>
              <a:path w="1132840" h="875665">
                <a:moveTo>
                  <a:pt x="896721" y="378485"/>
                </a:moveTo>
                <a:lnTo>
                  <a:pt x="802335" y="378485"/>
                </a:lnTo>
                <a:lnTo>
                  <a:pt x="802335" y="425869"/>
                </a:lnTo>
                <a:lnTo>
                  <a:pt x="896721" y="425869"/>
                </a:lnTo>
                <a:lnTo>
                  <a:pt x="896721" y="378485"/>
                </a:lnTo>
                <a:close/>
              </a:path>
              <a:path w="1132840" h="875665">
                <a:moveTo>
                  <a:pt x="1132700" y="141224"/>
                </a:moveTo>
                <a:lnTo>
                  <a:pt x="1038301" y="141224"/>
                </a:lnTo>
                <a:lnTo>
                  <a:pt x="1038301" y="236651"/>
                </a:lnTo>
                <a:lnTo>
                  <a:pt x="1038301" y="283718"/>
                </a:lnTo>
                <a:lnTo>
                  <a:pt x="896721" y="283718"/>
                </a:lnTo>
                <a:lnTo>
                  <a:pt x="896721" y="236651"/>
                </a:lnTo>
                <a:lnTo>
                  <a:pt x="1038301" y="236651"/>
                </a:lnTo>
                <a:lnTo>
                  <a:pt x="1038301" y="141224"/>
                </a:lnTo>
                <a:lnTo>
                  <a:pt x="991120" y="141224"/>
                </a:lnTo>
                <a:lnTo>
                  <a:pt x="991120" y="47066"/>
                </a:lnTo>
                <a:lnTo>
                  <a:pt x="991120" y="0"/>
                </a:lnTo>
                <a:lnTo>
                  <a:pt x="141592" y="0"/>
                </a:lnTo>
                <a:lnTo>
                  <a:pt x="141592" y="46939"/>
                </a:lnTo>
                <a:lnTo>
                  <a:pt x="141592" y="47066"/>
                </a:lnTo>
                <a:lnTo>
                  <a:pt x="141592" y="141224"/>
                </a:lnTo>
                <a:lnTo>
                  <a:pt x="0" y="141224"/>
                </a:lnTo>
                <a:lnTo>
                  <a:pt x="0" y="236397"/>
                </a:lnTo>
                <a:lnTo>
                  <a:pt x="0" y="354812"/>
                </a:lnTo>
                <a:lnTo>
                  <a:pt x="94399" y="354812"/>
                </a:lnTo>
                <a:lnTo>
                  <a:pt x="94399" y="307898"/>
                </a:lnTo>
                <a:lnTo>
                  <a:pt x="235991" y="307898"/>
                </a:lnTo>
                <a:lnTo>
                  <a:pt x="235991" y="354977"/>
                </a:lnTo>
                <a:lnTo>
                  <a:pt x="0" y="354977"/>
                </a:lnTo>
                <a:lnTo>
                  <a:pt x="0" y="377875"/>
                </a:lnTo>
                <a:lnTo>
                  <a:pt x="235991" y="377875"/>
                </a:lnTo>
                <a:lnTo>
                  <a:pt x="235991" y="426224"/>
                </a:lnTo>
                <a:lnTo>
                  <a:pt x="0" y="426224"/>
                </a:lnTo>
                <a:lnTo>
                  <a:pt x="0" y="449122"/>
                </a:lnTo>
                <a:lnTo>
                  <a:pt x="235991" y="449122"/>
                </a:lnTo>
                <a:lnTo>
                  <a:pt x="235991" y="497471"/>
                </a:lnTo>
                <a:lnTo>
                  <a:pt x="0" y="497471"/>
                </a:lnTo>
                <a:lnTo>
                  <a:pt x="0" y="520369"/>
                </a:lnTo>
                <a:lnTo>
                  <a:pt x="235991" y="520369"/>
                </a:lnTo>
                <a:lnTo>
                  <a:pt x="235991" y="567448"/>
                </a:lnTo>
                <a:lnTo>
                  <a:pt x="94399" y="567448"/>
                </a:lnTo>
                <a:lnTo>
                  <a:pt x="94399" y="520611"/>
                </a:lnTo>
                <a:lnTo>
                  <a:pt x="0" y="520611"/>
                </a:lnTo>
                <a:lnTo>
                  <a:pt x="0" y="567448"/>
                </a:lnTo>
                <a:lnTo>
                  <a:pt x="0" y="567982"/>
                </a:lnTo>
                <a:lnTo>
                  <a:pt x="0" y="685774"/>
                </a:lnTo>
                <a:lnTo>
                  <a:pt x="147485" y="685774"/>
                </a:lnTo>
                <a:lnTo>
                  <a:pt x="147485" y="734123"/>
                </a:lnTo>
                <a:lnTo>
                  <a:pt x="0" y="734123"/>
                </a:lnTo>
                <a:lnTo>
                  <a:pt x="0" y="805370"/>
                </a:lnTo>
                <a:lnTo>
                  <a:pt x="330365" y="805370"/>
                </a:lnTo>
                <a:lnTo>
                  <a:pt x="330365" y="734123"/>
                </a:lnTo>
                <a:lnTo>
                  <a:pt x="330365" y="685774"/>
                </a:lnTo>
                <a:lnTo>
                  <a:pt x="330365" y="141224"/>
                </a:lnTo>
                <a:lnTo>
                  <a:pt x="235991" y="141224"/>
                </a:lnTo>
                <a:lnTo>
                  <a:pt x="235991" y="236651"/>
                </a:lnTo>
                <a:lnTo>
                  <a:pt x="235991" y="283718"/>
                </a:lnTo>
                <a:lnTo>
                  <a:pt x="94399" y="283718"/>
                </a:lnTo>
                <a:lnTo>
                  <a:pt x="94399" y="236651"/>
                </a:lnTo>
                <a:lnTo>
                  <a:pt x="235991" y="236651"/>
                </a:lnTo>
                <a:lnTo>
                  <a:pt x="235991" y="141224"/>
                </a:lnTo>
                <a:lnTo>
                  <a:pt x="188785" y="141224"/>
                </a:lnTo>
                <a:lnTo>
                  <a:pt x="188785" y="47066"/>
                </a:lnTo>
                <a:lnTo>
                  <a:pt x="542747" y="47066"/>
                </a:lnTo>
                <a:lnTo>
                  <a:pt x="542747" y="71247"/>
                </a:lnTo>
                <a:lnTo>
                  <a:pt x="353961" y="71247"/>
                </a:lnTo>
                <a:lnTo>
                  <a:pt x="353961" y="165341"/>
                </a:lnTo>
                <a:lnTo>
                  <a:pt x="353961" y="354812"/>
                </a:lnTo>
                <a:lnTo>
                  <a:pt x="448373" y="354812"/>
                </a:lnTo>
                <a:lnTo>
                  <a:pt x="448373" y="307898"/>
                </a:lnTo>
                <a:lnTo>
                  <a:pt x="684339" y="307898"/>
                </a:lnTo>
                <a:lnTo>
                  <a:pt x="684339" y="354977"/>
                </a:lnTo>
                <a:lnTo>
                  <a:pt x="353961" y="354977"/>
                </a:lnTo>
                <a:lnTo>
                  <a:pt x="353961" y="377875"/>
                </a:lnTo>
                <a:lnTo>
                  <a:pt x="684339" y="377875"/>
                </a:lnTo>
                <a:lnTo>
                  <a:pt x="684339" y="426224"/>
                </a:lnTo>
                <a:lnTo>
                  <a:pt x="353961" y="426224"/>
                </a:lnTo>
                <a:lnTo>
                  <a:pt x="353961" y="449122"/>
                </a:lnTo>
                <a:lnTo>
                  <a:pt x="684339" y="449122"/>
                </a:lnTo>
                <a:lnTo>
                  <a:pt x="684339" y="497471"/>
                </a:lnTo>
                <a:lnTo>
                  <a:pt x="353961" y="497471"/>
                </a:lnTo>
                <a:lnTo>
                  <a:pt x="353961" y="520369"/>
                </a:lnTo>
                <a:lnTo>
                  <a:pt x="684339" y="520369"/>
                </a:lnTo>
                <a:lnTo>
                  <a:pt x="684339" y="571271"/>
                </a:lnTo>
                <a:lnTo>
                  <a:pt x="353961" y="571271"/>
                </a:lnTo>
                <a:lnTo>
                  <a:pt x="353961" y="757021"/>
                </a:lnTo>
                <a:lnTo>
                  <a:pt x="519176" y="757021"/>
                </a:lnTo>
                <a:lnTo>
                  <a:pt x="519176" y="805370"/>
                </a:lnTo>
                <a:lnTo>
                  <a:pt x="353961" y="805370"/>
                </a:lnTo>
                <a:lnTo>
                  <a:pt x="353961" y="875347"/>
                </a:lnTo>
                <a:lnTo>
                  <a:pt x="778738" y="875347"/>
                </a:lnTo>
                <a:lnTo>
                  <a:pt x="778738" y="805370"/>
                </a:lnTo>
                <a:lnTo>
                  <a:pt x="778738" y="757021"/>
                </a:lnTo>
                <a:lnTo>
                  <a:pt x="778738" y="71247"/>
                </a:lnTo>
                <a:lnTo>
                  <a:pt x="684339" y="71247"/>
                </a:lnTo>
                <a:lnTo>
                  <a:pt x="684339" y="165392"/>
                </a:lnTo>
                <a:lnTo>
                  <a:pt x="684339" y="212471"/>
                </a:lnTo>
                <a:lnTo>
                  <a:pt x="684339" y="236651"/>
                </a:lnTo>
                <a:lnTo>
                  <a:pt x="684339" y="283718"/>
                </a:lnTo>
                <a:lnTo>
                  <a:pt x="448373" y="283718"/>
                </a:lnTo>
                <a:lnTo>
                  <a:pt x="448373" y="236651"/>
                </a:lnTo>
                <a:lnTo>
                  <a:pt x="684339" y="236651"/>
                </a:lnTo>
                <a:lnTo>
                  <a:pt x="684339" y="212471"/>
                </a:lnTo>
                <a:lnTo>
                  <a:pt x="448373" y="212471"/>
                </a:lnTo>
                <a:lnTo>
                  <a:pt x="448373" y="165392"/>
                </a:lnTo>
                <a:lnTo>
                  <a:pt x="684339" y="165392"/>
                </a:lnTo>
                <a:lnTo>
                  <a:pt x="684339" y="71247"/>
                </a:lnTo>
                <a:lnTo>
                  <a:pt x="589940" y="71247"/>
                </a:lnTo>
                <a:lnTo>
                  <a:pt x="589940" y="47066"/>
                </a:lnTo>
                <a:lnTo>
                  <a:pt x="943927" y="47066"/>
                </a:lnTo>
                <a:lnTo>
                  <a:pt x="943927" y="141224"/>
                </a:lnTo>
                <a:lnTo>
                  <a:pt x="802335" y="141224"/>
                </a:lnTo>
                <a:lnTo>
                  <a:pt x="802335" y="236397"/>
                </a:lnTo>
                <a:lnTo>
                  <a:pt x="802335" y="354812"/>
                </a:lnTo>
                <a:lnTo>
                  <a:pt x="896721" y="354812"/>
                </a:lnTo>
                <a:lnTo>
                  <a:pt x="896721" y="307898"/>
                </a:lnTo>
                <a:lnTo>
                  <a:pt x="1038301" y="307898"/>
                </a:lnTo>
                <a:lnTo>
                  <a:pt x="1038301" y="354977"/>
                </a:lnTo>
                <a:lnTo>
                  <a:pt x="802335" y="354977"/>
                </a:lnTo>
                <a:lnTo>
                  <a:pt x="802335" y="377875"/>
                </a:lnTo>
                <a:lnTo>
                  <a:pt x="1038301" y="377875"/>
                </a:lnTo>
                <a:lnTo>
                  <a:pt x="1038301" y="426224"/>
                </a:lnTo>
                <a:lnTo>
                  <a:pt x="802335" y="426224"/>
                </a:lnTo>
                <a:lnTo>
                  <a:pt x="802335" y="449122"/>
                </a:lnTo>
                <a:lnTo>
                  <a:pt x="1038301" y="449122"/>
                </a:lnTo>
                <a:lnTo>
                  <a:pt x="1038301" y="497471"/>
                </a:lnTo>
                <a:lnTo>
                  <a:pt x="802335" y="497471"/>
                </a:lnTo>
                <a:lnTo>
                  <a:pt x="802335" y="520369"/>
                </a:lnTo>
                <a:lnTo>
                  <a:pt x="1038301" y="520369"/>
                </a:lnTo>
                <a:lnTo>
                  <a:pt x="1038301" y="567448"/>
                </a:lnTo>
                <a:lnTo>
                  <a:pt x="896721" y="567448"/>
                </a:lnTo>
                <a:lnTo>
                  <a:pt x="896721" y="520611"/>
                </a:lnTo>
                <a:lnTo>
                  <a:pt x="802335" y="520611"/>
                </a:lnTo>
                <a:lnTo>
                  <a:pt x="802335" y="567448"/>
                </a:lnTo>
                <a:lnTo>
                  <a:pt x="802335" y="567982"/>
                </a:lnTo>
                <a:lnTo>
                  <a:pt x="802335" y="685774"/>
                </a:lnTo>
                <a:lnTo>
                  <a:pt x="949820" y="685774"/>
                </a:lnTo>
                <a:lnTo>
                  <a:pt x="949820" y="734123"/>
                </a:lnTo>
                <a:lnTo>
                  <a:pt x="802335" y="734123"/>
                </a:lnTo>
                <a:lnTo>
                  <a:pt x="802335" y="805370"/>
                </a:lnTo>
                <a:lnTo>
                  <a:pt x="1132700" y="805370"/>
                </a:lnTo>
                <a:lnTo>
                  <a:pt x="1132700" y="734123"/>
                </a:lnTo>
                <a:lnTo>
                  <a:pt x="1132700" y="685774"/>
                </a:lnTo>
                <a:lnTo>
                  <a:pt x="1132700" y="236651"/>
                </a:lnTo>
                <a:lnTo>
                  <a:pt x="1132700" y="141224"/>
                </a:lnTo>
                <a:close/>
              </a:path>
            </a:pathLst>
          </a:custGeom>
          <a:solidFill>
            <a:srgbClr val="000000"/>
          </a:solidFill>
        </p:spPr>
        <p:txBody>
          <a:bodyPr wrap="square" lIns="0" tIns="0" rIns="0" bIns="0" rtlCol="0"/>
          <a:lstStyle/>
          <a:p>
            <a:endParaRPr/>
          </a:p>
        </p:txBody>
      </p:sp>
      <p:pic>
        <p:nvPicPr>
          <p:cNvPr id="12" name="object 12"/>
          <p:cNvPicPr/>
          <p:nvPr/>
        </p:nvPicPr>
        <p:blipFill>
          <a:blip r:embed="rId7" cstate="print"/>
          <a:stretch>
            <a:fillRect/>
          </a:stretch>
        </p:blipFill>
        <p:spPr>
          <a:xfrm>
            <a:off x="12933704" y="5021115"/>
            <a:ext cx="962024" cy="962024"/>
          </a:xfrm>
          <a:prstGeom prst="rect">
            <a:avLst/>
          </a:prstGeom>
        </p:spPr>
      </p:pic>
      <p:grpSp>
        <p:nvGrpSpPr>
          <p:cNvPr id="13" name="object 13"/>
          <p:cNvGrpSpPr/>
          <p:nvPr/>
        </p:nvGrpSpPr>
        <p:grpSpPr>
          <a:xfrm>
            <a:off x="13892666" y="5058894"/>
            <a:ext cx="2314575" cy="923290"/>
            <a:chOff x="13892666" y="5058894"/>
            <a:chExt cx="2314575" cy="923290"/>
          </a:xfrm>
        </p:grpSpPr>
        <p:pic>
          <p:nvPicPr>
            <p:cNvPr id="14" name="object 14"/>
            <p:cNvPicPr/>
            <p:nvPr/>
          </p:nvPicPr>
          <p:blipFill>
            <a:blip r:embed="rId8" cstate="print"/>
            <a:stretch>
              <a:fillRect/>
            </a:stretch>
          </p:blipFill>
          <p:spPr>
            <a:xfrm>
              <a:off x="15283264" y="5058894"/>
              <a:ext cx="923963" cy="923289"/>
            </a:xfrm>
            <a:prstGeom prst="rect">
              <a:avLst/>
            </a:prstGeom>
          </p:spPr>
        </p:pic>
        <p:sp>
          <p:nvSpPr>
            <p:cNvPr id="15" name="object 15"/>
            <p:cNvSpPr/>
            <p:nvPr/>
          </p:nvSpPr>
          <p:spPr>
            <a:xfrm>
              <a:off x="13911757" y="5502885"/>
              <a:ext cx="1371600" cy="19050"/>
            </a:xfrm>
            <a:custGeom>
              <a:avLst/>
              <a:gdLst/>
              <a:ahLst/>
              <a:cxnLst/>
              <a:rect l="l" t="t" r="r" b="b"/>
              <a:pathLst>
                <a:path w="1371600" h="19050">
                  <a:moveTo>
                    <a:pt x="1371421" y="18910"/>
                  </a:moveTo>
                  <a:lnTo>
                    <a:pt x="0" y="0"/>
                  </a:lnTo>
                </a:path>
              </a:pathLst>
            </a:custGeom>
            <a:ln w="38100">
              <a:solidFill>
                <a:srgbClr val="000000"/>
              </a:solidFill>
            </a:ln>
          </p:spPr>
          <p:txBody>
            <a:bodyPr wrap="square" lIns="0" tIns="0" rIns="0" bIns="0" rtlCol="0"/>
            <a:lstStyle/>
            <a:p>
              <a:endParaRPr/>
            </a:p>
          </p:txBody>
        </p:sp>
        <p:sp>
          <p:nvSpPr>
            <p:cNvPr id="16" name="object 16"/>
            <p:cNvSpPr/>
            <p:nvPr/>
          </p:nvSpPr>
          <p:spPr>
            <a:xfrm>
              <a:off x="13911756" y="5446791"/>
              <a:ext cx="77470" cy="114300"/>
            </a:xfrm>
            <a:custGeom>
              <a:avLst/>
              <a:gdLst/>
              <a:ahLst/>
              <a:cxnLst/>
              <a:rect l="l" t="t" r="r" b="b"/>
              <a:pathLst>
                <a:path w="77469" h="114300">
                  <a:moveTo>
                    <a:pt x="75633" y="114289"/>
                  </a:moveTo>
                  <a:lnTo>
                    <a:pt x="0" y="56090"/>
                  </a:lnTo>
                  <a:lnTo>
                    <a:pt x="77209" y="0"/>
                  </a:lnTo>
                </a:path>
              </a:pathLst>
            </a:custGeom>
            <a:ln w="38178">
              <a:solidFill>
                <a:srgbClr val="000000"/>
              </a:solidFill>
            </a:ln>
          </p:spPr>
          <p:txBody>
            <a:bodyPr wrap="square" lIns="0" tIns="0" rIns="0" bIns="0" rtlCol="0"/>
            <a:lstStyle/>
            <a:p>
              <a:endParaRPr/>
            </a:p>
          </p:txBody>
        </p:sp>
      </p:grpSp>
      <p:sp>
        <p:nvSpPr>
          <p:cNvPr id="17" name="object 17"/>
          <p:cNvSpPr txBox="1"/>
          <p:nvPr/>
        </p:nvSpPr>
        <p:spPr>
          <a:xfrm>
            <a:off x="2034770" y="7521232"/>
            <a:ext cx="675005" cy="375920"/>
          </a:xfrm>
          <a:prstGeom prst="rect">
            <a:avLst/>
          </a:prstGeom>
        </p:spPr>
        <p:txBody>
          <a:bodyPr vert="horz" wrap="square" lIns="0" tIns="12700" rIns="0" bIns="0" rtlCol="0">
            <a:spAutoFit/>
          </a:bodyPr>
          <a:lstStyle/>
          <a:p>
            <a:pPr marL="12700">
              <a:lnSpc>
                <a:spcPct val="100000"/>
              </a:lnSpc>
              <a:spcBef>
                <a:spcPts val="100"/>
              </a:spcBef>
            </a:pPr>
            <a:r>
              <a:rPr sz="2300" dirty="0">
                <a:latin typeface="Verdana" panose="020B0604030504040204"/>
                <a:cs typeface="Verdana" panose="020B0604030504040204"/>
              </a:rPr>
              <a:t>U</a:t>
            </a:r>
            <a:r>
              <a:rPr sz="2300" spc="-60" dirty="0">
                <a:latin typeface="Verdana" panose="020B0604030504040204"/>
                <a:cs typeface="Verdana" panose="020B0604030504040204"/>
              </a:rPr>
              <a:t>s</a:t>
            </a:r>
            <a:r>
              <a:rPr sz="2300" spc="-55" dirty="0">
                <a:latin typeface="Verdana" panose="020B0604030504040204"/>
                <a:cs typeface="Verdana" panose="020B0604030504040204"/>
              </a:rPr>
              <a:t>e</a:t>
            </a:r>
            <a:r>
              <a:rPr sz="2300" spc="-25" dirty="0">
                <a:latin typeface="Verdana" panose="020B0604030504040204"/>
                <a:cs typeface="Verdana" panose="020B0604030504040204"/>
              </a:rPr>
              <a:t>r</a:t>
            </a:r>
            <a:endParaRPr sz="2300">
              <a:latin typeface="Verdana" panose="020B0604030504040204"/>
              <a:cs typeface="Verdana" panose="020B0604030504040204"/>
            </a:endParaRPr>
          </a:p>
        </p:txBody>
      </p:sp>
      <p:sp>
        <p:nvSpPr>
          <p:cNvPr id="18" name="object 18"/>
          <p:cNvSpPr txBox="1"/>
          <p:nvPr/>
        </p:nvSpPr>
        <p:spPr>
          <a:xfrm>
            <a:off x="1762522" y="4519009"/>
            <a:ext cx="1104900" cy="375920"/>
          </a:xfrm>
          <a:prstGeom prst="rect">
            <a:avLst/>
          </a:prstGeom>
        </p:spPr>
        <p:txBody>
          <a:bodyPr vert="horz" wrap="square" lIns="0" tIns="12700" rIns="0" bIns="0" rtlCol="0">
            <a:spAutoFit/>
          </a:bodyPr>
          <a:lstStyle/>
          <a:p>
            <a:pPr marL="12700">
              <a:lnSpc>
                <a:spcPct val="100000"/>
              </a:lnSpc>
              <a:spcBef>
                <a:spcPts val="100"/>
              </a:spcBef>
            </a:pPr>
            <a:r>
              <a:rPr sz="2300" spc="-30" dirty="0">
                <a:latin typeface="Verdana" panose="020B0604030504040204"/>
                <a:cs typeface="Verdana" panose="020B0604030504040204"/>
              </a:rPr>
              <a:t>F</a:t>
            </a:r>
            <a:r>
              <a:rPr sz="2300" spc="35" dirty="0">
                <a:latin typeface="Verdana" panose="020B0604030504040204"/>
                <a:cs typeface="Verdana" panose="020B0604030504040204"/>
              </a:rPr>
              <a:t>l</a:t>
            </a:r>
            <a:r>
              <a:rPr sz="2300" spc="-105" dirty="0">
                <a:latin typeface="Verdana" panose="020B0604030504040204"/>
                <a:cs typeface="Verdana" panose="020B0604030504040204"/>
              </a:rPr>
              <a:t>a</a:t>
            </a:r>
            <a:r>
              <a:rPr sz="2300" spc="-60" dirty="0">
                <a:latin typeface="Verdana" panose="020B0604030504040204"/>
                <a:cs typeface="Verdana" panose="020B0604030504040204"/>
              </a:rPr>
              <a:t>s</a:t>
            </a:r>
            <a:r>
              <a:rPr sz="2300" spc="-210" dirty="0">
                <a:latin typeface="Verdana" panose="020B0604030504040204"/>
                <a:cs typeface="Verdana" panose="020B0604030504040204"/>
              </a:rPr>
              <a:t>k</a:t>
            </a:r>
            <a:r>
              <a:rPr sz="2300" spc="-250" dirty="0">
                <a:latin typeface="Verdana" panose="020B0604030504040204"/>
                <a:cs typeface="Verdana" panose="020B0604030504040204"/>
              </a:rPr>
              <a:t> </a:t>
            </a:r>
            <a:r>
              <a:rPr sz="2300" dirty="0">
                <a:latin typeface="Verdana" panose="020B0604030504040204"/>
                <a:cs typeface="Verdana" panose="020B0604030504040204"/>
              </a:rPr>
              <a:t>U</a:t>
            </a:r>
            <a:r>
              <a:rPr sz="2300" spc="-280" dirty="0">
                <a:latin typeface="Verdana" panose="020B0604030504040204"/>
                <a:cs typeface="Verdana" panose="020B0604030504040204"/>
              </a:rPr>
              <a:t>I</a:t>
            </a:r>
            <a:endParaRPr sz="2300">
              <a:latin typeface="Verdana" panose="020B0604030504040204"/>
              <a:cs typeface="Verdana" panose="020B0604030504040204"/>
            </a:endParaRPr>
          </a:p>
        </p:txBody>
      </p:sp>
      <p:sp>
        <p:nvSpPr>
          <p:cNvPr id="19" name="object 19"/>
          <p:cNvSpPr txBox="1"/>
          <p:nvPr/>
        </p:nvSpPr>
        <p:spPr>
          <a:xfrm>
            <a:off x="4076220" y="5702903"/>
            <a:ext cx="911225" cy="375920"/>
          </a:xfrm>
          <a:prstGeom prst="rect">
            <a:avLst/>
          </a:prstGeom>
        </p:spPr>
        <p:txBody>
          <a:bodyPr vert="horz" wrap="square" lIns="0" tIns="12700" rIns="0" bIns="0" rtlCol="0">
            <a:spAutoFit/>
          </a:bodyPr>
          <a:lstStyle/>
          <a:p>
            <a:pPr marL="12700">
              <a:lnSpc>
                <a:spcPct val="100000"/>
              </a:lnSpc>
              <a:spcBef>
                <a:spcPts val="100"/>
              </a:spcBef>
            </a:pPr>
            <a:r>
              <a:rPr sz="2300" spc="135" dirty="0">
                <a:latin typeface="Verdana" panose="020B0604030504040204"/>
                <a:cs typeface="Verdana" panose="020B0604030504040204"/>
              </a:rPr>
              <a:t>M</a:t>
            </a:r>
            <a:r>
              <a:rPr sz="2300" spc="20" dirty="0">
                <a:latin typeface="Verdana" panose="020B0604030504040204"/>
                <a:cs typeface="Verdana" panose="020B0604030504040204"/>
              </a:rPr>
              <a:t>o</a:t>
            </a:r>
            <a:r>
              <a:rPr sz="2300" spc="40" dirty="0">
                <a:latin typeface="Verdana" panose="020B0604030504040204"/>
                <a:cs typeface="Verdana" panose="020B0604030504040204"/>
              </a:rPr>
              <a:t>d</a:t>
            </a:r>
            <a:r>
              <a:rPr sz="2300" spc="-55" dirty="0">
                <a:latin typeface="Verdana" panose="020B0604030504040204"/>
                <a:cs typeface="Verdana" panose="020B0604030504040204"/>
              </a:rPr>
              <a:t>e</a:t>
            </a:r>
            <a:r>
              <a:rPr sz="2300" spc="40" dirty="0">
                <a:latin typeface="Verdana" panose="020B0604030504040204"/>
                <a:cs typeface="Verdana" panose="020B0604030504040204"/>
              </a:rPr>
              <a:t>l</a:t>
            </a:r>
            <a:endParaRPr sz="2300">
              <a:latin typeface="Verdana" panose="020B0604030504040204"/>
              <a:cs typeface="Verdana" panose="020B0604030504040204"/>
            </a:endParaRPr>
          </a:p>
        </p:txBody>
      </p:sp>
      <p:sp>
        <p:nvSpPr>
          <p:cNvPr id="20" name="object 20"/>
          <p:cNvSpPr txBox="1"/>
          <p:nvPr/>
        </p:nvSpPr>
        <p:spPr>
          <a:xfrm>
            <a:off x="10873136" y="2409707"/>
            <a:ext cx="1443990" cy="375920"/>
          </a:xfrm>
          <a:prstGeom prst="rect">
            <a:avLst/>
          </a:prstGeom>
        </p:spPr>
        <p:txBody>
          <a:bodyPr vert="horz" wrap="square" lIns="0" tIns="12700" rIns="0" bIns="0" rtlCol="0">
            <a:spAutoFit/>
          </a:bodyPr>
          <a:lstStyle/>
          <a:p>
            <a:pPr marL="12700">
              <a:lnSpc>
                <a:spcPct val="100000"/>
              </a:lnSpc>
              <a:spcBef>
                <a:spcPts val="100"/>
              </a:spcBef>
            </a:pPr>
            <a:r>
              <a:rPr sz="2300" spc="-85" dirty="0">
                <a:latin typeface="Verdana" panose="020B0604030504040204"/>
                <a:cs typeface="Verdana" panose="020B0604030504040204"/>
              </a:rPr>
              <a:t>T</a:t>
            </a:r>
            <a:r>
              <a:rPr sz="2300" spc="-30" dirty="0">
                <a:latin typeface="Verdana" panose="020B0604030504040204"/>
                <a:cs typeface="Verdana" panose="020B0604030504040204"/>
              </a:rPr>
              <a:t>r</a:t>
            </a:r>
            <a:r>
              <a:rPr sz="2300" spc="-105" dirty="0">
                <a:latin typeface="Verdana" panose="020B0604030504040204"/>
                <a:cs typeface="Verdana" panose="020B0604030504040204"/>
              </a:rPr>
              <a:t>a</a:t>
            </a:r>
            <a:r>
              <a:rPr sz="2300" spc="-25" dirty="0">
                <a:latin typeface="Verdana" panose="020B0604030504040204"/>
                <a:cs typeface="Verdana" panose="020B0604030504040204"/>
              </a:rPr>
              <a:t>i</a:t>
            </a:r>
            <a:r>
              <a:rPr sz="2300" spc="-30" dirty="0">
                <a:latin typeface="Verdana" panose="020B0604030504040204"/>
                <a:cs typeface="Verdana" panose="020B0604030504040204"/>
              </a:rPr>
              <a:t>n</a:t>
            </a:r>
            <a:r>
              <a:rPr sz="2300" spc="-250" dirty="0">
                <a:latin typeface="Verdana" panose="020B0604030504040204"/>
                <a:cs typeface="Verdana" panose="020B0604030504040204"/>
              </a:rPr>
              <a:t> </a:t>
            </a:r>
            <a:r>
              <a:rPr sz="2300" spc="40" dirty="0">
                <a:latin typeface="Verdana" panose="020B0604030504040204"/>
                <a:cs typeface="Verdana" panose="020B0604030504040204"/>
              </a:rPr>
              <a:t>d</a:t>
            </a:r>
            <a:r>
              <a:rPr sz="2300" spc="-105" dirty="0">
                <a:latin typeface="Verdana" panose="020B0604030504040204"/>
                <a:cs typeface="Verdana" panose="020B0604030504040204"/>
              </a:rPr>
              <a:t>a</a:t>
            </a:r>
            <a:r>
              <a:rPr sz="2300" spc="30" dirty="0">
                <a:latin typeface="Verdana" panose="020B0604030504040204"/>
                <a:cs typeface="Verdana" panose="020B0604030504040204"/>
              </a:rPr>
              <a:t>t</a:t>
            </a:r>
            <a:r>
              <a:rPr sz="2300" spc="-100" dirty="0">
                <a:latin typeface="Verdana" panose="020B0604030504040204"/>
                <a:cs typeface="Verdana" panose="020B0604030504040204"/>
              </a:rPr>
              <a:t>a</a:t>
            </a:r>
            <a:endParaRPr sz="2300">
              <a:latin typeface="Verdana" panose="020B0604030504040204"/>
              <a:cs typeface="Verdana" panose="020B0604030504040204"/>
            </a:endParaRPr>
          </a:p>
        </p:txBody>
      </p:sp>
      <p:sp>
        <p:nvSpPr>
          <p:cNvPr id="21" name="object 21"/>
          <p:cNvSpPr txBox="1"/>
          <p:nvPr/>
        </p:nvSpPr>
        <p:spPr>
          <a:xfrm>
            <a:off x="10946508" y="8096724"/>
            <a:ext cx="1333500" cy="375920"/>
          </a:xfrm>
          <a:prstGeom prst="rect">
            <a:avLst/>
          </a:prstGeom>
        </p:spPr>
        <p:txBody>
          <a:bodyPr vert="horz" wrap="square" lIns="0" tIns="12700" rIns="0" bIns="0" rtlCol="0">
            <a:spAutoFit/>
          </a:bodyPr>
          <a:lstStyle/>
          <a:p>
            <a:pPr marL="12700">
              <a:lnSpc>
                <a:spcPct val="100000"/>
              </a:lnSpc>
              <a:spcBef>
                <a:spcPts val="100"/>
              </a:spcBef>
            </a:pPr>
            <a:r>
              <a:rPr sz="2300" spc="-85" dirty="0">
                <a:latin typeface="Verdana" panose="020B0604030504040204"/>
                <a:cs typeface="Verdana" panose="020B0604030504040204"/>
              </a:rPr>
              <a:t>T</a:t>
            </a:r>
            <a:r>
              <a:rPr sz="2300" spc="-55" dirty="0">
                <a:latin typeface="Verdana" panose="020B0604030504040204"/>
                <a:cs typeface="Verdana" panose="020B0604030504040204"/>
              </a:rPr>
              <a:t>e</a:t>
            </a:r>
            <a:r>
              <a:rPr sz="2300" spc="-60" dirty="0">
                <a:latin typeface="Verdana" panose="020B0604030504040204"/>
                <a:cs typeface="Verdana" panose="020B0604030504040204"/>
              </a:rPr>
              <a:t>s</a:t>
            </a:r>
            <a:r>
              <a:rPr sz="2300" spc="35" dirty="0">
                <a:latin typeface="Verdana" panose="020B0604030504040204"/>
                <a:cs typeface="Verdana" panose="020B0604030504040204"/>
              </a:rPr>
              <a:t>t</a:t>
            </a:r>
            <a:r>
              <a:rPr sz="2300" spc="-250" dirty="0">
                <a:latin typeface="Verdana" panose="020B0604030504040204"/>
                <a:cs typeface="Verdana" panose="020B0604030504040204"/>
              </a:rPr>
              <a:t> </a:t>
            </a:r>
            <a:r>
              <a:rPr sz="2300" spc="40" dirty="0">
                <a:latin typeface="Verdana" panose="020B0604030504040204"/>
                <a:cs typeface="Verdana" panose="020B0604030504040204"/>
              </a:rPr>
              <a:t>d</a:t>
            </a:r>
            <a:r>
              <a:rPr sz="2300" spc="-105" dirty="0">
                <a:latin typeface="Verdana" panose="020B0604030504040204"/>
                <a:cs typeface="Verdana" panose="020B0604030504040204"/>
              </a:rPr>
              <a:t>a</a:t>
            </a:r>
            <a:r>
              <a:rPr sz="2300" spc="30" dirty="0">
                <a:latin typeface="Verdana" panose="020B0604030504040204"/>
                <a:cs typeface="Verdana" panose="020B0604030504040204"/>
              </a:rPr>
              <a:t>t</a:t>
            </a:r>
            <a:r>
              <a:rPr sz="2300" spc="-100" dirty="0">
                <a:latin typeface="Verdana" panose="020B0604030504040204"/>
                <a:cs typeface="Verdana" panose="020B0604030504040204"/>
              </a:rPr>
              <a:t>a</a:t>
            </a:r>
            <a:endParaRPr sz="2300">
              <a:latin typeface="Verdana" panose="020B0604030504040204"/>
              <a:cs typeface="Verdana" panose="020B0604030504040204"/>
            </a:endParaRPr>
          </a:p>
        </p:txBody>
      </p:sp>
      <p:sp>
        <p:nvSpPr>
          <p:cNvPr id="22" name="object 22"/>
          <p:cNvSpPr txBox="1"/>
          <p:nvPr/>
        </p:nvSpPr>
        <p:spPr>
          <a:xfrm>
            <a:off x="13641447" y="5953073"/>
            <a:ext cx="1292225" cy="692150"/>
          </a:xfrm>
          <a:prstGeom prst="rect">
            <a:avLst/>
          </a:prstGeom>
        </p:spPr>
        <p:txBody>
          <a:bodyPr vert="horz" wrap="square" lIns="0" tIns="12700" rIns="0" bIns="0" rtlCol="0">
            <a:spAutoFit/>
          </a:bodyPr>
          <a:lstStyle/>
          <a:p>
            <a:pPr marL="12700" marR="5080">
              <a:lnSpc>
                <a:spcPct val="115000"/>
              </a:lnSpc>
              <a:spcBef>
                <a:spcPts val="100"/>
              </a:spcBef>
            </a:pPr>
            <a:r>
              <a:rPr sz="1900" spc="-125" dirty="0">
                <a:latin typeface="Verdana" panose="020B0604030504040204"/>
                <a:cs typeface="Verdana" panose="020B0604030504040204"/>
              </a:rPr>
              <a:t>Image </a:t>
            </a:r>
            <a:r>
              <a:rPr sz="1900" spc="-120" dirty="0">
                <a:latin typeface="Verdana" panose="020B0604030504040204"/>
                <a:cs typeface="Verdana" panose="020B0604030504040204"/>
              </a:rPr>
              <a:t> </a:t>
            </a:r>
            <a:r>
              <a:rPr sz="1900" spc="85" dirty="0">
                <a:latin typeface="Verdana" panose="020B0604030504040204"/>
                <a:cs typeface="Verdana" panose="020B0604030504040204"/>
              </a:rPr>
              <a:t>P</a:t>
            </a:r>
            <a:r>
              <a:rPr sz="1900" spc="-30" dirty="0">
                <a:latin typeface="Verdana" panose="020B0604030504040204"/>
                <a:cs typeface="Verdana" panose="020B0604030504040204"/>
              </a:rPr>
              <a:t>r</a:t>
            </a:r>
            <a:r>
              <a:rPr sz="1900" spc="15" dirty="0">
                <a:latin typeface="Verdana" panose="020B0604030504040204"/>
                <a:cs typeface="Verdana" panose="020B0604030504040204"/>
              </a:rPr>
              <a:t>o</a:t>
            </a:r>
            <a:r>
              <a:rPr sz="1900" spc="55" dirty="0">
                <a:latin typeface="Verdana" panose="020B0604030504040204"/>
                <a:cs typeface="Verdana" panose="020B0604030504040204"/>
              </a:rPr>
              <a:t>c</a:t>
            </a:r>
            <a:r>
              <a:rPr sz="1900" spc="-50" dirty="0">
                <a:latin typeface="Verdana" panose="020B0604030504040204"/>
                <a:cs typeface="Verdana" panose="020B0604030504040204"/>
              </a:rPr>
              <a:t>ess</a:t>
            </a:r>
            <a:r>
              <a:rPr sz="1900" spc="-15" dirty="0">
                <a:latin typeface="Verdana" panose="020B0604030504040204"/>
                <a:cs typeface="Verdana" panose="020B0604030504040204"/>
              </a:rPr>
              <a:t>i</a:t>
            </a:r>
            <a:r>
              <a:rPr sz="1900" spc="-30" dirty="0">
                <a:latin typeface="Verdana" panose="020B0604030504040204"/>
                <a:cs typeface="Verdana" panose="020B0604030504040204"/>
              </a:rPr>
              <a:t>n</a:t>
            </a:r>
            <a:r>
              <a:rPr sz="1900" spc="-140" dirty="0">
                <a:latin typeface="Verdana" panose="020B0604030504040204"/>
                <a:cs typeface="Verdana" panose="020B0604030504040204"/>
              </a:rPr>
              <a:t>g</a:t>
            </a:r>
            <a:endParaRPr sz="1900">
              <a:latin typeface="Verdana" panose="020B0604030504040204"/>
              <a:cs typeface="Verdana" panose="020B0604030504040204"/>
            </a:endParaRPr>
          </a:p>
        </p:txBody>
      </p:sp>
      <p:sp>
        <p:nvSpPr>
          <p:cNvPr id="23" name="object 23"/>
          <p:cNvSpPr txBox="1"/>
          <p:nvPr/>
        </p:nvSpPr>
        <p:spPr>
          <a:xfrm>
            <a:off x="15189682" y="4100969"/>
            <a:ext cx="1125220" cy="825500"/>
          </a:xfrm>
          <a:prstGeom prst="rect">
            <a:avLst/>
          </a:prstGeom>
        </p:spPr>
        <p:txBody>
          <a:bodyPr vert="horz" wrap="square" lIns="0" tIns="12700" rIns="0" bIns="0" rtlCol="0">
            <a:spAutoFit/>
          </a:bodyPr>
          <a:lstStyle/>
          <a:p>
            <a:pPr marL="12700" marR="5080" indent="125730">
              <a:lnSpc>
                <a:spcPct val="114000"/>
              </a:lnSpc>
              <a:spcBef>
                <a:spcPts val="100"/>
              </a:spcBef>
            </a:pPr>
            <a:r>
              <a:rPr sz="2300" spc="-150" dirty="0">
                <a:latin typeface="Verdana" panose="020B0604030504040204"/>
                <a:cs typeface="Verdana" panose="020B0604030504040204"/>
              </a:rPr>
              <a:t>Image </a:t>
            </a:r>
            <a:r>
              <a:rPr sz="2300" spc="-145" dirty="0">
                <a:latin typeface="Verdana" panose="020B0604030504040204"/>
                <a:cs typeface="Verdana" panose="020B0604030504040204"/>
              </a:rPr>
              <a:t> </a:t>
            </a:r>
            <a:r>
              <a:rPr sz="2300" spc="-35" dirty="0">
                <a:latin typeface="Verdana" panose="020B0604030504040204"/>
                <a:cs typeface="Verdana" panose="020B0604030504040204"/>
              </a:rPr>
              <a:t>D</a:t>
            </a:r>
            <a:r>
              <a:rPr sz="2300" spc="-105" dirty="0">
                <a:latin typeface="Verdana" panose="020B0604030504040204"/>
                <a:cs typeface="Verdana" panose="020B0604030504040204"/>
              </a:rPr>
              <a:t>a</a:t>
            </a:r>
            <a:r>
              <a:rPr sz="2300" spc="30" dirty="0">
                <a:latin typeface="Verdana" panose="020B0604030504040204"/>
                <a:cs typeface="Verdana" panose="020B0604030504040204"/>
              </a:rPr>
              <a:t>t</a:t>
            </a:r>
            <a:r>
              <a:rPr sz="2300" spc="-105" dirty="0">
                <a:latin typeface="Verdana" panose="020B0604030504040204"/>
                <a:cs typeface="Verdana" panose="020B0604030504040204"/>
              </a:rPr>
              <a:t>a</a:t>
            </a:r>
            <a:r>
              <a:rPr sz="2300" spc="-60" dirty="0">
                <a:latin typeface="Verdana" panose="020B0604030504040204"/>
                <a:cs typeface="Verdana" panose="020B0604030504040204"/>
              </a:rPr>
              <a:t>s</a:t>
            </a:r>
            <a:r>
              <a:rPr sz="2300" spc="-55" dirty="0">
                <a:latin typeface="Verdana" panose="020B0604030504040204"/>
                <a:cs typeface="Verdana" panose="020B0604030504040204"/>
              </a:rPr>
              <a:t>e</a:t>
            </a:r>
            <a:r>
              <a:rPr sz="2300" spc="35" dirty="0">
                <a:latin typeface="Verdana" panose="020B0604030504040204"/>
                <a:cs typeface="Verdana" panose="020B0604030504040204"/>
              </a:rPr>
              <a:t>t</a:t>
            </a:r>
            <a:endParaRPr sz="2300">
              <a:latin typeface="Verdana" panose="020B0604030504040204"/>
              <a:cs typeface="Verdana" panose="020B0604030504040204"/>
            </a:endParaRPr>
          </a:p>
        </p:txBody>
      </p:sp>
      <p:grpSp>
        <p:nvGrpSpPr>
          <p:cNvPr id="24" name="object 24"/>
          <p:cNvGrpSpPr/>
          <p:nvPr/>
        </p:nvGrpSpPr>
        <p:grpSpPr>
          <a:xfrm>
            <a:off x="2785814" y="5237832"/>
            <a:ext cx="1981835" cy="153035"/>
            <a:chOff x="2785814" y="5237832"/>
            <a:chExt cx="1981835" cy="153035"/>
          </a:xfrm>
        </p:grpSpPr>
        <p:sp>
          <p:nvSpPr>
            <p:cNvPr id="25" name="object 25"/>
            <p:cNvSpPr/>
            <p:nvPr/>
          </p:nvSpPr>
          <p:spPr>
            <a:xfrm>
              <a:off x="2804864" y="5297690"/>
              <a:ext cx="1943735" cy="17145"/>
            </a:xfrm>
            <a:custGeom>
              <a:avLst/>
              <a:gdLst/>
              <a:ahLst/>
              <a:cxnLst/>
              <a:rect l="l" t="t" r="r" b="b"/>
              <a:pathLst>
                <a:path w="1943735" h="17145">
                  <a:moveTo>
                    <a:pt x="0" y="0"/>
                  </a:moveTo>
                  <a:lnTo>
                    <a:pt x="1943129" y="17031"/>
                  </a:lnTo>
                </a:path>
              </a:pathLst>
            </a:custGeom>
            <a:ln w="38100">
              <a:solidFill>
                <a:srgbClr val="000000"/>
              </a:solidFill>
            </a:ln>
          </p:spPr>
          <p:txBody>
            <a:bodyPr wrap="square" lIns="0" tIns="0" rIns="0" bIns="0" rtlCol="0"/>
            <a:lstStyle/>
            <a:p>
              <a:endParaRPr/>
            </a:p>
          </p:txBody>
        </p:sp>
        <p:sp>
          <p:nvSpPr>
            <p:cNvPr id="26" name="object 26"/>
            <p:cNvSpPr/>
            <p:nvPr/>
          </p:nvSpPr>
          <p:spPr>
            <a:xfrm>
              <a:off x="4671174" y="5256903"/>
              <a:ext cx="76835" cy="114300"/>
            </a:xfrm>
            <a:custGeom>
              <a:avLst/>
              <a:gdLst/>
              <a:ahLst/>
              <a:cxnLst/>
              <a:rect l="l" t="t" r="r" b="b"/>
              <a:pathLst>
                <a:path w="76835" h="114300">
                  <a:moveTo>
                    <a:pt x="1001" y="0"/>
                  </a:moveTo>
                  <a:lnTo>
                    <a:pt x="76819" y="57816"/>
                  </a:lnTo>
                  <a:lnTo>
                    <a:pt x="0" y="114295"/>
                  </a:lnTo>
                </a:path>
              </a:pathLst>
            </a:custGeom>
            <a:ln w="38141">
              <a:solidFill>
                <a:srgbClr val="000000"/>
              </a:solidFill>
            </a:ln>
          </p:spPr>
          <p:txBody>
            <a:bodyPr wrap="square" lIns="0" tIns="0" rIns="0" bIns="0" rtlCol="0"/>
            <a:lstStyle/>
            <a:p>
              <a:endParaRPr/>
            </a:p>
          </p:txBody>
        </p:sp>
      </p:grpSp>
      <p:grpSp>
        <p:nvGrpSpPr>
          <p:cNvPr id="27" name="object 27"/>
          <p:cNvGrpSpPr/>
          <p:nvPr/>
        </p:nvGrpSpPr>
        <p:grpSpPr>
          <a:xfrm>
            <a:off x="1861726" y="5614717"/>
            <a:ext cx="981075" cy="1934210"/>
            <a:chOff x="1861726" y="5614717"/>
            <a:chExt cx="981075" cy="1934210"/>
          </a:xfrm>
        </p:grpSpPr>
        <p:sp>
          <p:nvSpPr>
            <p:cNvPr id="28" name="object 28"/>
            <p:cNvSpPr/>
            <p:nvPr/>
          </p:nvSpPr>
          <p:spPr>
            <a:xfrm>
              <a:off x="2353113" y="5633774"/>
              <a:ext cx="0" cy="934085"/>
            </a:xfrm>
            <a:custGeom>
              <a:avLst/>
              <a:gdLst/>
              <a:ahLst/>
              <a:cxnLst/>
              <a:rect l="l" t="t" r="r" b="b"/>
              <a:pathLst>
                <a:path h="934084">
                  <a:moveTo>
                    <a:pt x="0" y="933515"/>
                  </a:moveTo>
                  <a:lnTo>
                    <a:pt x="0" y="0"/>
                  </a:lnTo>
                </a:path>
              </a:pathLst>
            </a:custGeom>
            <a:ln w="38123">
              <a:solidFill>
                <a:srgbClr val="000000"/>
              </a:solidFill>
            </a:ln>
          </p:spPr>
          <p:txBody>
            <a:bodyPr wrap="square" lIns="0" tIns="0" rIns="0" bIns="0" rtlCol="0"/>
            <a:lstStyle/>
            <a:p>
              <a:endParaRPr/>
            </a:p>
          </p:txBody>
        </p:sp>
        <p:sp>
          <p:nvSpPr>
            <p:cNvPr id="29" name="object 29"/>
            <p:cNvSpPr/>
            <p:nvPr/>
          </p:nvSpPr>
          <p:spPr>
            <a:xfrm>
              <a:off x="2295963" y="5633775"/>
              <a:ext cx="114300" cy="76835"/>
            </a:xfrm>
            <a:custGeom>
              <a:avLst/>
              <a:gdLst/>
              <a:ahLst/>
              <a:cxnLst/>
              <a:rect l="l" t="t" r="r" b="b"/>
              <a:pathLst>
                <a:path w="114300" h="76835">
                  <a:moveTo>
                    <a:pt x="0" y="76247"/>
                  </a:moveTo>
                  <a:lnTo>
                    <a:pt x="57149" y="0"/>
                  </a:lnTo>
                  <a:lnTo>
                    <a:pt x="114299" y="76247"/>
                  </a:lnTo>
                </a:path>
              </a:pathLst>
            </a:custGeom>
            <a:ln w="38107">
              <a:solidFill>
                <a:srgbClr val="000000"/>
              </a:solidFill>
            </a:ln>
          </p:spPr>
          <p:txBody>
            <a:bodyPr wrap="square" lIns="0" tIns="0" rIns="0" bIns="0" rtlCol="0"/>
            <a:lstStyle/>
            <a:p>
              <a:endParaRPr/>
            </a:p>
          </p:txBody>
        </p:sp>
        <p:pic>
          <p:nvPicPr>
            <p:cNvPr id="30" name="object 30"/>
            <p:cNvPicPr/>
            <p:nvPr/>
          </p:nvPicPr>
          <p:blipFill>
            <a:blip r:embed="rId9" cstate="print"/>
            <a:stretch>
              <a:fillRect/>
            </a:stretch>
          </p:blipFill>
          <p:spPr>
            <a:xfrm>
              <a:off x="1861726" y="6567329"/>
              <a:ext cx="981074" cy="981074"/>
            </a:xfrm>
            <a:prstGeom prst="rect">
              <a:avLst/>
            </a:prstGeom>
          </p:spPr>
        </p:pic>
      </p:grpSp>
      <p:grpSp>
        <p:nvGrpSpPr>
          <p:cNvPr id="31" name="object 31"/>
          <p:cNvGrpSpPr/>
          <p:nvPr/>
        </p:nvGrpSpPr>
        <p:grpSpPr>
          <a:xfrm>
            <a:off x="5827088" y="5258001"/>
            <a:ext cx="1238885" cy="152400"/>
            <a:chOff x="5827088" y="5258001"/>
            <a:chExt cx="1238885" cy="152400"/>
          </a:xfrm>
        </p:grpSpPr>
        <p:sp>
          <p:nvSpPr>
            <p:cNvPr id="32" name="object 32"/>
            <p:cNvSpPr/>
            <p:nvPr/>
          </p:nvSpPr>
          <p:spPr>
            <a:xfrm>
              <a:off x="5846134" y="5334196"/>
              <a:ext cx="1219835" cy="0"/>
            </a:xfrm>
            <a:custGeom>
              <a:avLst/>
              <a:gdLst/>
              <a:ahLst/>
              <a:cxnLst/>
              <a:rect l="l" t="t" r="r" b="b"/>
              <a:pathLst>
                <a:path w="1219834">
                  <a:moveTo>
                    <a:pt x="1219330" y="0"/>
                  </a:moveTo>
                  <a:lnTo>
                    <a:pt x="0" y="0"/>
                  </a:lnTo>
                </a:path>
              </a:pathLst>
            </a:custGeom>
            <a:ln w="38099">
              <a:solidFill>
                <a:srgbClr val="000000"/>
              </a:solidFill>
            </a:ln>
          </p:spPr>
          <p:txBody>
            <a:bodyPr wrap="square" lIns="0" tIns="0" rIns="0" bIns="0" rtlCol="0"/>
            <a:lstStyle/>
            <a:p>
              <a:endParaRPr/>
            </a:p>
          </p:txBody>
        </p:sp>
        <p:sp>
          <p:nvSpPr>
            <p:cNvPr id="33" name="object 33"/>
            <p:cNvSpPr/>
            <p:nvPr/>
          </p:nvSpPr>
          <p:spPr>
            <a:xfrm>
              <a:off x="5846134" y="5277046"/>
              <a:ext cx="76200" cy="114300"/>
            </a:xfrm>
            <a:custGeom>
              <a:avLst/>
              <a:gdLst/>
              <a:ahLst/>
              <a:cxnLst/>
              <a:rect l="l" t="t" r="r" b="b"/>
              <a:pathLst>
                <a:path w="76200" h="114300">
                  <a:moveTo>
                    <a:pt x="76172" y="114299"/>
                  </a:moveTo>
                  <a:lnTo>
                    <a:pt x="0" y="57149"/>
                  </a:lnTo>
                  <a:lnTo>
                    <a:pt x="76172" y="0"/>
                  </a:lnTo>
                </a:path>
              </a:pathLst>
            </a:custGeom>
            <a:ln w="38090">
              <a:solidFill>
                <a:srgbClr val="000000"/>
              </a:solidFill>
            </a:ln>
          </p:spPr>
          <p:txBody>
            <a:bodyPr wrap="square" lIns="0" tIns="0" rIns="0" bIns="0" rtlCol="0"/>
            <a:lstStyle/>
            <a:p>
              <a:endParaRPr/>
            </a:p>
          </p:txBody>
        </p:sp>
      </p:grpSp>
      <p:grpSp>
        <p:nvGrpSpPr>
          <p:cNvPr id="34" name="object 34"/>
          <p:cNvGrpSpPr/>
          <p:nvPr/>
        </p:nvGrpSpPr>
        <p:grpSpPr>
          <a:xfrm>
            <a:off x="8265235" y="5238859"/>
            <a:ext cx="1096010" cy="152400"/>
            <a:chOff x="8265235" y="5238859"/>
            <a:chExt cx="1096010" cy="152400"/>
          </a:xfrm>
        </p:grpSpPr>
        <p:sp>
          <p:nvSpPr>
            <p:cNvPr id="35" name="object 35"/>
            <p:cNvSpPr/>
            <p:nvPr/>
          </p:nvSpPr>
          <p:spPr>
            <a:xfrm>
              <a:off x="8284285" y="5314860"/>
              <a:ext cx="1057910" cy="635"/>
            </a:xfrm>
            <a:custGeom>
              <a:avLst/>
              <a:gdLst/>
              <a:ahLst/>
              <a:cxnLst/>
              <a:rect l="l" t="t" r="r" b="b"/>
              <a:pathLst>
                <a:path w="1057909" h="635">
                  <a:moveTo>
                    <a:pt x="1057425" y="0"/>
                  </a:moveTo>
                  <a:lnTo>
                    <a:pt x="0" y="212"/>
                  </a:lnTo>
                </a:path>
              </a:pathLst>
            </a:custGeom>
            <a:ln w="38099">
              <a:solidFill>
                <a:srgbClr val="000000"/>
              </a:solidFill>
            </a:ln>
          </p:spPr>
          <p:txBody>
            <a:bodyPr wrap="square" lIns="0" tIns="0" rIns="0" bIns="0" rtlCol="0"/>
            <a:lstStyle/>
            <a:p>
              <a:endParaRPr/>
            </a:p>
          </p:txBody>
        </p:sp>
        <p:sp>
          <p:nvSpPr>
            <p:cNvPr id="36" name="object 36"/>
            <p:cNvSpPr/>
            <p:nvPr/>
          </p:nvSpPr>
          <p:spPr>
            <a:xfrm>
              <a:off x="8284285" y="5257905"/>
              <a:ext cx="76200" cy="114300"/>
            </a:xfrm>
            <a:custGeom>
              <a:avLst/>
              <a:gdLst/>
              <a:ahLst/>
              <a:cxnLst/>
              <a:rect l="l" t="t" r="r" b="b"/>
              <a:pathLst>
                <a:path w="76200" h="114300">
                  <a:moveTo>
                    <a:pt x="76190" y="114299"/>
                  </a:moveTo>
                  <a:lnTo>
                    <a:pt x="0" y="57165"/>
                  </a:lnTo>
                  <a:lnTo>
                    <a:pt x="76167" y="0"/>
                  </a:lnTo>
                </a:path>
              </a:pathLst>
            </a:custGeom>
            <a:ln w="38092">
              <a:solidFill>
                <a:srgbClr val="000000"/>
              </a:solidFill>
            </a:ln>
          </p:spPr>
          <p:txBody>
            <a:bodyPr wrap="square" lIns="0" tIns="0" rIns="0" bIns="0" rtlCol="0"/>
            <a:lstStyle/>
            <a:p>
              <a:endParaRPr/>
            </a:p>
          </p:txBody>
        </p:sp>
      </p:grpSp>
      <p:sp>
        <p:nvSpPr>
          <p:cNvPr id="37" name="object 37"/>
          <p:cNvSpPr/>
          <p:nvPr/>
        </p:nvSpPr>
        <p:spPr>
          <a:xfrm>
            <a:off x="4352633" y="2661728"/>
            <a:ext cx="1933575" cy="647700"/>
          </a:xfrm>
          <a:custGeom>
            <a:avLst/>
            <a:gdLst/>
            <a:ahLst/>
            <a:cxnLst/>
            <a:rect l="l" t="t" r="r" b="b"/>
            <a:pathLst>
              <a:path w="1933575" h="647700">
                <a:moveTo>
                  <a:pt x="0" y="0"/>
                </a:moveTo>
                <a:lnTo>
                  <a:pt x="1933394" y="0"/>
                </a:lnTo>
                <a:lnTo>
                  <a:pt x="1933394" y="647699"/>
                </a:lnTo>
                <a:lnTo>
                  <a:pt x="0" y="647699"/>
                </a:lnTo>
                <a:lnTo>
                  <a:pt x="0" y="0"/>
                </a:lnTo>
              </a:path>
            </a:pathLst>
          </a:custGeom>
          <a:ln w="76554">
            <a:solidFill>
              <a:srgbClr val="000000"/>
            </a:solidFill>
          </a:ln>
        </p:spPr>
        <p:txBody>
          <a:bodyPr wrap="square" lIns="0" tIns="0" rIns="0" bIns="0" rtlCol="0"/>
          <a:lstStyle/>
          <a:p>
            <a:endParaRPr/>
          </a:p>
        </p:txBody>
      </p:sp>
      <p:sp>
        <p:nvSpPr>
          <p:cNvPr id="38" name="object 38"/>
          <p:cNvSpPr txBox="1"/>
          <p:nvPr/>
        </p:nvSpPr>
        <p:spPr>
          <a:xfrm>
            <a:off x="4574545" y="2795141"/>
            <a:ext cx="3617595" cy="1407160"/>
          </a:xfrm>
          <a:prstGeom prst="rect">
            <a:avLst/>
          </a:prstGeom>
        </p:spPr>
        <p:txBody>
          <a:bodyPr vert="horz" wrap="square" lIns="0" tIns="12700" rIns="0" bIns="0" rtlCol="0">
            <a:spAutoFit/>
          </a:bodyPr>
          <a:lstStyle/>
          <a:p>
            <a:pPr marL="12700">
              <a:lnSpc>
                <a:spcPct val="100000"/>
              </a:lnSpc>
              <a:spcBef>
                <a:spcPts val="100"/>
              </a:spcBef>
            </a:pPr>
            <a:r>
              <a:rPr sz="2300" spc="10" dirty="0">
                <a:latin typeface="Verdana" panose="020B0604030504040204"/>
                <a:cs typeface="Verdana" panose="020B0604030504040204"/>
              </a:rPr>
              <a:t>Prediction</a:t>
            </a:r>
            <a:endParaRPr sz="2300">
              <a:latin typeface="Verdana" panose="020B0604030504040204"/>
              <a:cs typeface="Verdana" panose="020B0604030504040204"/>
            </a:endParaRPr>
          </a:p>
          <a:p>
            <a:pPr>
              <a:lnSpc>
                <a:spcPct val="100000"/>
              </a:lnSpc>
              <a:spcBef>
                <a:spcPts val="10"/>
              </a:spcBef>
            </a:pPr>
            <a:endParaRPr sz="4400">
              <a:latin typeface="Verdana" panose="020B0604030504040204"/>
              <a:cs typeface="Verdana" panose="020B0604030504040204"/>
            </a:endParaRPr>
          </a:p>
          <a:p>
            <a:pPr marL="2112645">
              <a:lnSpc>
                <a:spcPct val="100000"/>
              </a:lnSpc>
            </a:pPr>
            <a:r>
              <a:rPr sz="2300" spc="-75" dirty="0">
                <a:latin typeface="Verdana" panose="020B0604030504040204"/>
                <a:cs typeface="Verdana" panose="020B0604030504040204"/>
              </a:rPr>
              <a:t>E</a:t>
            </a:r>
            <a:r>
              <a:rPr sz="2300" spc="-55" dirty="0">
                <a:latin typeface="Verdana" panose="020B0604030504040204"/>
                <a:cs typeface="Verdana" panose="020B0604030504040204"/>
              </a:rPr>
              <a:t>v</a:t>
            </a:r>
            <a:r>
              <a:rPr sz="2300" spc="-105" dirty="0">
                <a:latin typeface="Verdana" panose="020B0604030504040204"/>
                <a:cs typeface="Verdana" panose="020B0604030504040204"/>
              </a:rPr>
              <a:t>a</a:t>
            </a:r>
            <a:r>
              <a:rPr sz="2300" spc="35" dirty="0">
                <a:latin typeface="Verdana" panose="020B0604030504040204"/>
                <a:cs typeface="Verdana" panose="020B0604030504040204"/>
              </a:rPr>
              <a:t>l</a:t>
            </a:r>
            <a:r>
              <a:rPr sz="2300" spc="-55" dirty="0">
                <a:latin typeface="Verdana" panose="020B0604030504040204"/>
                <a:cs typeface="Verdana" panose="020B0604030504040204"/>
              </a:rPr>
              <a:t>u</a:t>
            </a:r>
            <a:r>
              <a:rPr sz="2300" spc="-105" dirty="0">
                <a:latin typeface="Verdana" panose="020B0604030504040204"/>
                <a:cs typeface="Verdana" panose="020B0604030504040204"/>
              </a:rPr>
              <a:t>a</a:t>
            </a:r>
            <a:r>
              <a:rPr sz="2300" spc="30" dirty="0">
                <a:latin typeface="Verdana" panose="020B0604030504040204"/>
                <a:cs typeface="Verdana" panose="020B0604030504040204"/>
              </a:rPr>
              <a:t>t</a:t>
            </a:r>
            <a:r>
              <a:rPr sz="2300" spc="-25" dirty="0">
                <a:latin typeface="Verdana" panose="020B0604030504040204"/>
                <a:cs typeface="Verdana" panose="020B0604030504040204"/>
              </a:rPr>
              <a:t>i</a:t>
            </a:r>
            <a:r>
              <a:rPr sz="2300" spc="20" dirty="0">
                <a:latin typeface="Verdana" panose="020B0604030504040204"/>
                <a:cs typeface="Verdana" panose="020B0604030504040204"/>
              </a:rPr>
              <a:t>o</a:t>
            </a:r>
            <a:r>
              <a:rPr sz="2300" spc="-30" dirty="0">
                <a:latin typeface="Verdana" panose="020B0604030504040204"/>
                <a:cs typeface="Verdana" panose="020B0604030504040204"/>
              </a:rPr>
              <a:t>n</a:t>
            </a:r>
            <a:endParaRPr sz="2300">
              <a:latin typeface="Verdana" panose="020B0604030504040204"/>
              <a:cs typeface="Verdana" panose="020B0604030504040204"/>
            </a:endParaRPr>
          </a:p>
        </p:txBody>
      </p:sp>
      <p:sp>
        <p:nvSpPr>
          <p:cNvPr id="39" name="object 39"/>
          <p:cNvSpPr/>
          <p:nvPr/>
        </p:nvSpPr>
        <p:spPr>
          <a:xfrm>
            <a:off x="4566084" y="7881127"/>
            <a:ext cx="1543050" cy="609600"/>
          </a:xfrm>
          <a:custGeom>
            <a:avLst/>
            <a:gdLst/>
            <a:ahLst/>
            <a:cxnLst/>
            <a:rect l="l" t="t" r="r" b="b"/>
            <a:pathLst>
              <a:path w="1543050" h="609600">
                <a:moveTo>
                  <a:pt x="0" y="0"/>
                </a:moveTo>
                <a:lnTo>
                  <a:pt x="1542829" y="0"/>
                </a:lnTo>
                <a:lnTo>
                  <a:pt x="1542829" y="609599"/>
                </a:lnTo>
                <a:lnTo>
                  <a:pt x="0" y="609599"/>
                </a:lnTo>
                <a:lnTo>
                  <a:pt x="0" y="0"/>
                </a:lnTo>
              </a:path>
            </a:pathLst>
          </a:custGeom>
          <a:ln w="76267">
            <a:solidFill>
              <a:srgbClr val="000000"/>
            </a:solidFill>
          </a:ln>
        </p:spPr>
        <p:txBody>
          <a:bodyPr wrap="square" lIns="0" tIns="0" rIns="0" bIns="0" rtlCol="0"/>
          <a:lstStyle/>
          <a:p>
            <a:endParaRPr/>
          </a:p>
        </p:txBody>
      </p:sp>
      <p:sp>
        <p:nvSpPr>
          <p:cNvPr id="40" name="object 40"/>
          <p:cNvSpPr txBox="1"/>
          <p:nvPr/>
        </p:nvSpPr>
        <p:spPr>
          <a:xfrm>
            <a:off x="4903317" y="7995491"/>
            <a:ext cx="873125" cy="375920"/>
          </a:xfrm>
          <a:prstGeom prst="rect">
            <a:avLst/>
          </a:prstGeom>
        </p:spPr>
        <p:txBody>
          <a:bodyPr vert="horz" wrap="square" lIns="0" tIns="12700" rIns="0" bIns="0" rtlCol="0">
            <a:spAutoFit/>
          </a:bodyPr>
          <a:lstStyle/>
          <a:p>
            <a:pPr marL="12700">
              <a:lnSpc>
                <a:spcPct val="100000"/>
              </a:lnSpc>
              <a:spcBef>
                <a:spcPts val="100"/>
              </a:spcBef>
            </a:pPr>
            <a:r>
              <a:rPr sz="2300" spc="-285" dirty="0">
                <a:latin typeface="Verdana" panose="020B0604030504040204"/>
                <a:cs typeface="Verdana" panose="020B0604030504040204"/>
              </a:rPr>
              <a:t>I</a:t>
            </a:r>
            <a:r>
              <a:rPr sz="2300" spc="-135" dirty="0">
                <a:latin typeface="Verdana" panose="020B0604030504040204"/>
                <a:cs typeface="Verdana" panose="020B0604030504040204"/>
              </a:rPr>
              <a:t>m</a:t>
            </a:r>
            <a:r>
              <a:rPr sz="2300" spc="-105" dirty="0">
                <a:latin typeface="Verdana" panose="020B0604030504040204"/>
                <a:cs typeface="Verdana" panose="020B0604030504040204"/>
              </a:rPr>
              <a:t>a</a:t>
            </a:r>
            <a:r>
              <a:rPr sz="2300" spc="-170" dirty="0">
                <a:latin typeface="Verdana" panose="020B0604030504040204"/>
                <a:cs typeface="Verdana" panose="020B0604030504040204"/>
              </a:rPr>
              <a:t>g</a:t>
            </a:r>
            <a:r>
              <a:rPr sz="2300" spc="-50" dirty="0">
                <a:latin typeface="Verdana" panose="020B0604030504040204"/>
                <a:cs typeface="Verdana" panose="020B0604030504040204"/>
              </a:rPr>
              <a:t>e</a:t>
            </a:r>
            <a:endParaRPr sz="2300">
              <a:latin typeface="Verdana" panose="020B0604030504040204"/>
              <a:cs typeface="Verdana" panose="020B0604030504040204"/>
            </a:endParaRPr>
          </a:p>
        </p:txBody>
      </p:sp>
      <p:grpSp>
        <p:nvGrpSpPr>
          <p:cNvPr id="41" name="object 41"/>
          <p:cNvGrpSpPr/>
          <p:nvPr/>
        </p:nvGrpSpPr>
        <p:grpSpPr>
          <a:xfrm>
            <a:off x="5263404" y="6090234"/>
            <a:ext cx="153035" cy="1791335"/>
            <a:chOff x="5263404" y="6090234"/>
            <a:chExt cx="153035" cy="1791335"/>
          </a:xfrm>
        </p:grpSpPr>
        <p:sp>
          <p:nvSpPr>
            <p:cNvPr id="42" name="object 42"/>
            <p:cNvSpPr/>
            <p:nvPr/>
          </p:nvSpPr>
          <p:spPr>
            <a:xfrm>
              <a:off x="5339611" y="6109294"/>
              <a:ext cx="0" cy="1772285"/>
            </a:xfrm>
            <a:custGeom>
              <a:avLst/>
              <a:gdLst/>
              <a:ahLst/>
              <a:cxnLst/>
              <a:rect l="l" t="t" r="r" b="b"/>
              <a:pathLst>
                <a:path h="1772284">
                  <a:moveTo>
                    <a:pt x="0" y="1771767"/>
                  </a:moveTo>
                  <a:lnTo>
                    <a:pt x="0" y="0"/>
                  </a:lnTo>
                </a:path>
              </a:pathLst>
            </a:custGeom>
            <a:ln w="38122">
              <a:solidFill>
                <a:srgbClr val="000000"/>
              </a:solidFill>
            </a:ln>
          </p:spPr>
          <p:txBody>
            <a:bodyPr wrap="square" lIns="0" tIns="0" rIns="0" bIns="0" rtlCol="0"/>
            <a:lstStyle/>
            <a:p>
              <a:endParaRPr/>
            </a:p>
          </p:txBody>
        </p:sp>
        <p:sp>
          <p:nvSpPr>
            <p:cNvPr id="43" name="object 43"/>
            <p:cNvSpPr/>
            <p:nvPr/>
          </p:nvSpPr>
          <p:spPr>
            <a:xfrm>
              <a:off x="5282461" y="6109292"/>
              <a:ext cx="114300" cy="76835"/>
            </a:xfrm>
            <a:custGeom>
              <a:avLst/>
              <a:gdLst/>
              <a:ahLst/>
              <a:cxnLst/>
              <a:rect l="l" t="t" r="r" b="b"/>
              <a:pathLst>
                <a:path w="114300" h="76835">
                  <a:moveTo>
                    <a:pt x="0" y="76244"/>
                  </a:moveTo>
                  <a:lnTo>
                    <a:pt x="57149" y="0"/>
                  </a:lnTo>
                  <a:lnTo>
                    <a:pt x="114299" y="76244"/>
                  </a:lnTo>
                </a:path>
              </a:pathLst>
            </a:custGeom>
            <a:ln w="38106">
              <a:solidFill>
                <a:srgbClr val="000000"/>
              </a:solidFill>
            </a:ln>
          </p:spPr>
          <p:txBody>
            <a:bodyPr wrap="square" lIns="0" tIns="0" rIns="0" bIns="0" rtlCol="0"/>
            <a:lstStyle/>
            <a:p>
              <a:endParaRPr/>
            </a:p>
          </p:txBody>
        </p:sp>
      </p:grpSp>
      <p:grpSp>
        <p:nvGrpSpPr>
          <p:cNvPr id="44" name="object 44"/>
          <p:cNvGrpSpPr/>
          <p:nvPr/>
        </p:nvGrpSpPr>
        <p:grpSpPr>
          <a:xfrm>
            <a:off x="12167364" y="6244753"/>
            <a:ext cx="1267460" cy="1238250"/>
            <a:chOff x="12167364" y="6244753"/>
            <a:chExt cx="1267460" cy="1238250"/>
          </a:xfrm>
        </p:grpSpPr>
        <p:sp>
          <p:nvSpPr>
            <p:cNvPr id="45" name="object 45"/>
            <p:cNvSpPr/>
            <p:nvPr/>
          </p:nvSpPr>
          <p:spPr>
            <a:xfrm>
              <a:off x="12186373" y="7406797"/>
              <a:ext cx="1229360" cy="0"/>
            </a:xfrm>
            <a:custGeom>
              <a:avLst/>
              <a:gdLst/>
              <a:ahLst/>
              <a:cxnLst/>
              <a:rect l="l" t="t" r="r" b="b"/>
              <a:pathLst>
                <a:path w="1229359">
                  <a:moveTo>
                    <a:pt x="1228837" y="0"/>
                  </a:moveTo>
                  <a:lnTo>
                    <a:pt x="0" y="0"/>
                  </a:lnTo>
                </a:path>
              </a:pathLst>
            </a:custGeom>
            <a:ln w="38099">
              <a:solidFill>
                <a:srgbClr val="000000"/>
              </a:solidFill>
            </a:ln>
          </p:spPr>
          <p:txBody>
            <a:bodyPr wrap="square" lIns="0" tIns="0" rIns="0" bIns="0" rtlCol="0"/>
            <a:lstStyle/>
            <a:p>
              <a:endParaRPr/>
            </a:p>
          </p:txBody>
        </p:sp>
        <p:sp>
          <p:nvSpPr>
            <p:cNvPr id="46" name="object 46"/>
            <p:cNvSpPr/>
            <p:nvPr/>
          </p:nvSpPr>
          <p:spPr>
            <a:xfrm>
              <a:off x="12186373" y="7349647"/>
              <a:ext cx="76200" cy="114300"/>
            </a:xfrm>
            <a:custGeom>
              <a:avLst/>
              <a:gdLst/>
              <a:ahLst/>
              <a:cxnLst/>
              <a:rect l="l" t="t" r="r" b="b"/>
              <a:pathLst>
                <a:path w="76200" h="114300">
                  <a:moveTo>
                    <a:pt x="75964" y="114299"/>
                  </a:moveTo>
                  <a:lnTo>
                    <a:pt x="0" y="57149"/>
                  </a:lnTo>
                  <a:lnTo>
                    <a:pt x="75964" y="0"/>
                  </a:lnTo>
                </a:path>
              </a:pathLst>
            </a:custGeom>
            <a:ln w="38018">
              <a:solidFill>
                <a:srgbClr val="000000"/>
              </a:solidFill>
            </a:ln>
          </p:spPr>
          <p:txBody>
            <a:bodyPr wrap="square" lIns="0" tIns="0" rIns="0" bIns="0" rtlCol="0"/>
            <a:lstStyle/>
            <a:p>
              <a:endParaRPr/>
            </a:p>
          </p:txBody>
        </p:sp>
        <p:sp>
          <p:nvSpPr>
            <p:cNvPr id="47" name="object 47"/>
            <p:cNvSpPr/>
            <p:nvPr/>
          </p:nvSpPr>
          <p:spPr>
            <a:xfrm>
              <a:off x="13415242" y="6244753"/>
              <a:ext cx="0" cy="1181735"/>
            </a:xfrm>
            <a:custGeom>
              <a:avLst/>
              <a:gdLst/>
              <a:ahLst/>
              <a:cxnLst/>
              <a:rect l="l" t="t" r="r" b="b"/>
              <a:pathLst>
                <a:path h="1181734">
                  <a:moveTo>
                    <a:pt x="0" y="1181144"/>
                  </a:moveTo>
                  <a:lnTo>
                    <a:pt x="0" y="0"/>
                  </a:lnTo>
                </a:path>
              </a:pathLst>
            </a:custGeom>
            <a:ln w="38172">
              <a:solidFill>
                <a:srgbClr val="000000"/>
              </a:solidFill>
            </a:ln>
          </p:spPr>
          <p:txBody>
            <a:bodyPr wrap="square" lIns="0" tIns="0" rIns="0" bIns="0" rtlCol="0"/>
            <a:lstStyle/>
            <a:p>
              <a:endParaRPr/>
            </a:p>
          </p:txBody>
        </p:sp>
      </p:grpSp>
      <p:grpSp>
        <p:nvGrpSpPr>
          <p:cNvPr id="48" name="object 48"/>
          <p:cNvGrpSpPr/>
          <p:nvPr/>
        </p:nvGrpSpPr>
        <p:grpSpPr>
          <a:xfrm>
            <a:off x="12157866" y="3343693"/>
            <a:ext cx="1257935" cy="1509395"/>
            <a:chOff x="12157866" y="3343693"/>
            <a:chExt cx="1257935" cy="1509395"/>
          </a:xfrm>
        </p:grpSpPr>
        <p:sp>
          <p:nvSpPr>
            <p:cNvPr id="49" name="object 49"/>
            <p:cNvSpPr/>
            <p:nvPr/>
          </p:nvSpPr>
          <p:spPr>
            <a:xfrm>
              <a:off x="12176950" y="3419927"/>
              <a:ext cx="1219200" cy="0"/>
            </a:xfrm>
            <a:custGeom>
              <a:avLst/>
              <a:gdLst/>
              <a:ahLst/>
              <a:cxnLst/>
              <a:rect l="l" t="t" r="r" b="b"/>
              <a:pathLst>
                <a:path w="1219200">
                  <a:moveTo>
                    <a:pt x="1219172" y="0"/>
                  </a:moveTo>
                  <a:lnTo>
                    <a:pt x="0" y="0"/>
                  </a:lnTo>
                </a:path>
              </a:pathLst>
            </a:custGeom>
            <a:ln w="38099">
              <a:solidFill>
                <a:srgbClr val="000000"/>
              </a:solidFill>
            </a:ln>
          </p:spPr>
          <p:txBody>
            <a:bodyPr wrap="square" lIns="0" tIns="0" rIns="0" bIns="0" rtlCol="0"/>
            <a:lstStyle/>
            <a:p>
              <a:endParaRPr/>
            </a:p>
          </p:txBody>
        </p:sp>
        <p:sp>
          <p:nvSpPr>
            <p:cNvPr id="50" name="object 50"/>
            <p:cNvSpPr/>
            <p:nvPr/>
          </p:nvSpPr>
          <p:spPr>
            <a:xfrm>
              <a:off x="12176949" y="3362777"/>
              <a:ext cx="76835" cy="114300"/>
            </a:xfrm>
            <a:custGeom>
              <a:avLst/>
              <a:gdLst/>
              <a:ahLst/>
              <a:cxnLst/>
              <a:rect l="l" t="t" r="r" b="b"/>
              <a:pathLst>
                <a:path w="76834" h="114300">
                  <a:moveTo>
                    <a:pt x="76392" y="114299"/>
                  </a:moveTo>
                  <a:lnTo>
                    <a:pt x="0" y="57149"/>
                  </a:lnTo>
                  <a:lnTo>
                    <a:pt x="76392" y="0"/>
                  </a:lnTo>
                </a:path>
              </a:pathLst>
            </a:custGeom>
            <a:ln w="38166">
              <a:solidFill>
                <a:srgbClr val="000000"/>
              </a:solidFill>
            </a:ln>
          </p:spPr>
          <p:txBody>
            <a:bodyPr wrap="square" lIns="0" tIns="0" rIns="0" bIns="0" rtlCol="0"/>
            <a:lstStyle/>
            <a:p>
              <a:endParaRPr/>
            </a:p>
          </p:txBody>
        </p:sp>
        <p:sp>
          <p:nvSpPr>
            <p:cNvPr id="51" name="object 51"/>
            <p:cNvSpPr/>
            <p:nvPr/>
          </p:nvSpPr>
          <p:spPr>
            <a:xfrm>
              <a:off x="13396141" y="3395180"/>
              <a:ext cx="0" cy="1457325"/>
            </a:xfrm>
            <a:custGeom>
              <a:avLst/>
              <a:gdLst/>
              <a:ahLst/>
              <a:cxnLst/>
              <a:rect l="l" t="t" r="r" b="b"/>
              <a:pathLst>
                <a:path h="1457325">
                  <a:moveTo>
                    <a:pt x="0" y="0"/>
                  </a:moveTo>
                  <a:lnTo>
                    <a:pt x="0" y="1457331"/>
                  </a:lnTo>
                </a:path>
              </a:pathLst>
            </a:custGeom>
            <a:ln w="38158">
              <a:solidFill>
                <a:srgbClr val="000000"/>
              </a:solidFill>
            </a:ln>
          </p:spPr>
          <p:txBody>
            <a:bodyPr wrap="square" lIns="0" tIns="0" rIns="0" bIns="0" rtlCol="0"/>
            <a:lstStyle/>
            <a:p>
              <a:endParaRPr/>
            </a:p>
          </p:txBody>
        </p:sp>
      </p:grpSp>
      <p:sp>
        <p:nvSpPr>
          <p:cNvPr id="52" name="object 52"/>
          <p:cNvSpPr txBox="1"/>
          <p:nvPr/>
        </p:nvSpPr>
        <p:spPr>
          <a:xfrm>
            <a:off x="9290391" y="5944099"/>
            <a:ext cx="1212850" cy="825500"/>
          </a:xfrm>
          <a:prstGeom prst="rect">
            <a:avLst/>
          </a:prstGeom>
        </p:spPr>
        <p:txBody>
          <a:bodyPr vert="horz" wrap="square" lIns="0" tIns="12700" rIns="0" bIns="0" rtlCol="0">
            <a:spAutoFit/>
          </a:bodyPr>
          <a:lstStyle/>
          <a:p>
            <a:pPr marL="12700" marR="5080" indent="124460">
              <a:lnSpc>
                <a:spcPct val="114000"/>
              </a:lnSpc>
              <a:spcBef>
                <a:spcPts val="100"/>
              </a:spcBef>
            </a:pPr>
            <a:r>
              <a:rPr sz="2300" spc="-30" dirty="0">
                <a:latin typeface="Verdana" panose="020B0604030504040204"/>
                <a:cs typeface="Verdana" panose="020B0604030504040204"/>
              </a:rPr>
              <a:t>Neural </a:t>
            </a:r>
            <a:r>
              <a:rPr sz="2300" spc="-25" dirty="0">
                <a:latin typeface="Verdana" panose="020B0604030504040204"/>
                <a:cs typeface="Verdana" panose="020B0604030504040204"/>
              </a:rPr>
              <a:t> </a:t>
            </a:r>
            <a:r>
              <a:rPr sz="2300" spc="25" dirty="0">
                <a:latin typeface="Verdana" panose="020B0604030504040204"/>
                <a:cs typeface="Verdana" panose="020B0604030504040204"/>
              </a:rPr>
              <a:t>N</a:t>
            </a:r>
            <a:r>
              <a:rPr sz="2300" spc="-55" dirty="0">
                <a:latin typeface="Verdana" panose="020B0604030504040204"/>
                <a:cs typeface="Verdana" panose="020B0604030504040204"/>
              </a:rPr>
              <a:t>e</a:t>
            </a:r>
            <a:r>
              <a:rPr sz="2300" spc="30" dirty="0">
                <a:latin typeface="Verdana" panose="020B0604030504040204"/>
                <a:cs typeface="Verdana" panose="020B0604030504040204"/>
              </a:rPr>
              <a:t>t</a:t>
            </a:r>
            <a:r>
              <a:rPr sz="2300" spc="-85" dirty="0">
                <a:latin typeface="Verdana" panose="020B0604030504040204"/>
                <a:cs typeface="Verdana" panose="020B0604030504040204"/>
              </a:rPr>
              <a:t>w</a:t>
            </a:r>
            <a:r>
              <a:rPr sz="2300" spc="20" dirty="0">
                <a:latin typeface="Verdana" panose="020B0604030504040204"/>
                <a:cs typeface="Verdana" panose="020B0604030504040204"/>
              </a:rPr>
              <a:t>o</a:t>
            </a:r>
            <a:r>
              <a:rPr sz="2300" spc="-30" dirty="0">
                <a:latin typeface="Verdana" panose="020B0604030504040204"/>
                <a:cs typeface="Verdana" panose="020B0604030504040204"/>
              </a:rPr>
              <a:t>r</a:t>
            </a:r>
            <a:r>
              <a:rPr sz="2300" spc="-210" dirty="0">
                <a:latin typeface="Verdana" panose="020B0604030504040204"/>
                <a:cs typeface="Verdana" panose="020B0604030504040204"/>
              </a:rPr>
              <a:t>k</a:t>
            </a:r>
            <a:endParaRPr sz="2300">
              <a:latin typeface="Verdana" panose="020B0604030504040204"/>
              <a:cs typeface="Verdana" panose="020B0604030504040204"/>
            </a:endParaRPr>
          </a:p>
        </p:txBody>
      </p:sp>
      <p:grpSp>
        <p:nvGrpSpPr>
          <p:cNvPr id="53" name="object 53"/>
          <p:cNvGrpSpPr/>
          <p:nvPr/>
        </p:nvGrpSpPr>
        <p:grpSpPr>
          <a:xfrm>
            <a:off x="7551718" y="4199959"/>
            <a:ext cx="2035810" cy="690880"/>
            <a:chOff x="7551718" y="4199959"/>
            <a:chExt cx="2035810" cy="690880"/>
          </a:xfrm>
        </p:grpSpPr>
        <p:sp>
          <p:nvSpPr>
            <p:cNvPr id="54" name="object 54"/>
            <p:cNvSpPr/>
            <p:nvPr/>
          </p:nvSpPr>
          <p:spPr>
            <a:xfrm>
              <a:off x="7570768" y="4252253"/>
              <a:ext cx="0" cy="638810"/>
            </a:xfrm>
            <a:custGeom>
              <a:avLst/>
              <a:gdLst/>
              <a:ahLst/>
              <a:cxnLst/>
              <a:rect l="l" t="t" r="r" b="b"/>
              <a:pathLst>
                <a:path h="638810">
                  <a:moveTo>
                    <a:pt x="0" y="638241"/>
                  </a:moveTo>
                  <a:lnTo>
                    <a:pt x="0" y="0"/>
                  </a:lnTo>
                </a:path>
              </a:pathLst>
            </a:custGeom>
            <a:ln w="38386">
              <a:solidFill>
                <a:srgbClr val="000000"/>
              </a:solidFill>
            </a:ln>
          </p:spPr>
          <p:txBody>
            <a:bodyPr wrap="square" lIns="0" tIns="0" rIns="0" bIns="0" rtlCol="0"/>
            <a:lstStyle/>
            <a:p>
              <a:endParaRPr/>
            </a:p>
          </p:txBody>
        </p:sp>
        <p:sp>
          <p:nvSpPr>
            <p:cNvPr id="55" name="object 55"/>
            <p:cNvSpPr/>
            <p:nvPr/>
          </p:nvSpPr>
          <p:spPr>
            <a:xfrm>
              <a:off x="7558347" y="4276171"/>
              <a:ext cx="2010410" cy="0"/>
            </a:xfrm>
            <a:custGeom>
              <a:avLst/>
              <a:gdLst/>
              <a:ahLst/>
              <a:cxnLst/>
              <a:rect l="l" t="t" r="r" b="b"/>
              <a:pathLst>
                <a:path w="2010409">
                  <a:moveTo>
                    <a:pt x="0" y="0"/>
                  </a:moveTo>
                  <a:lnTo>
                    <a:pt x="2009893" y="0"/>
                  </a:lnTo>
                </a:path>
              </a:pathLst>
            </a:custGeom>
            <a:ln w="38099">
              <a:solidFill>
                <a:srgbClr val="000000"/>
              </a:solidFill>
            </a:ln>
          </p:spPr>
          <p:txBody>
            <a:bodyPr wrap="square" lIns="0" tIns="0" rIns="0" bIns="0" rtlCol="0"/>
            <a:lstStyle/>
            <a:p>
              <a:endParaRPr/>
            </a:p>
          </p:txBody>
        </p:sp>
        <p:sp>
          <p:nvSpPr>
            <p:cNvPr id="56" name="object 56"/>
            <p:cNvSpPr/>
            <p:nvPr/>
          </p:nvSpPr>
          <p:spPr>
            <a:xfrm>
              <a:off x="9491974" y="4219021"/>
              <a:ext cx="76835" cy="114300"/>
            </a:xfrm>
            <a:custGeom>
              <a:avLst/>
              <a:gdLst/>
              <a:ahLst/>
              <a:cxnLst/>
              <a:rect l="l" t="t" r="r" b="b"/>
              <a:pathLst>
                <a:path w="76834" h="114300">
                  <a:moveTo>
                    <a:pt x="0" y="0"/>
                  </a:moveTo>
                  <a:lnTo>
                    <a:pt x="76267" y="57149"/>
                  </a:lnTo>
                  <a:lnTo>
                    <a:pt x="0" y="114299"/>
                  </a:lnTo>
                </a:path>
              </a:pathLst>
            </a:custGeom>
            <a:ln w="38123">
              <a:solidFill>
                <a:srgbClr val="000000"/>
              </a:solidFill>
            </a:ln>
          </p:spPr>
          <p:txBody>
            <a:bodyPr wrap="square" lIns="0" tIns="0" rIns="0" bIns="0" rtlCol="0"/>
            <a:lstStyle/>
            <a:p>
              <a:endParaRPr/>
            </a:p>
          </p:txBody>
        </p:sp>
      </p:grpSp>
      <p:grpSp>
        <p:nvGrpSpPr>
          <p:cNvPr id="57" name="object 57"/>
          <p:cNvGrpSpPr/>
          <p:nvPr/>
        </p:nvGrpSpPr>
        <p:grpSpPr>
          <a:xfrm>
            <a:off x="2240021" y="2964858"/>
            <a:ext cx="3157220" cy="1573530"/>
            <a:chOff x="2240021" y="2964858"/>
            <a:chExt cx="3157220" cy="1573530"/>
          </a:xfrm>
        </p:grpSpPr>
        <p:sp>
          <p:nvSpPr>
            <p:cNvPr id="58" name="object 58"/>
            <p:cNvSpPr/>
            <p:nvPr/>
          </p:nvSpPr>
          <p:spPr>
            <a:xfrm>
              <a:off x="5320496" y="3328041"/>
              <a:ext cx="635" cy="1210310"/>
            </a:xfrm>
            <a:custGeom>
              <a:avLst/>
              <a:gdLst/>
              <a:ahLst/>
              <a:cxnLst/>
              <a:rect l="l" t="t" r="r" b="b"/>
              <a:pathLst>
                <a:path w="635" h="1210310">
                  <a:moveTo>
                    <a:pt x="0" y="1209776"/>
                  </a:moveTo>
                  <a:lnTo>
                    <a:pt x="29" y="0"/>
                  </a:lnTo>
                </a:path>
              </a:pathLst>
            </a:custGeom>
            <a:ln w="38007">
              <a:solidFill>
                <a:srgbClr val="000000"/>
              </a:solidFill>
            </a:ln>
          </p:spPr>
          <p:txBody>
            <a:bodyPr wrap="square" lIns="0" tIns="0" rIns="0" bIns="0" rtlCol="0"/>
            <a:lstStyle/>
            <a:p>
              <a:endParaRPr/>
            </a:p>
          </p:txBody>
        </p:sp>
        <p:sp>
          <p:nvSpPr>
            <p:cNvPr id="59" name="object 59"/>
            <p:cNvSpPr/>
            <p:nvPr/>
          </p:nvSpPr>
          <p:spPr>
            <a:xfrm>
              <a:off x="5263374" y="3328042"/>
              <a:ext cx="114300" cy="76200"/>
            </a:xfrm>
            <a:custGeom>
              <a:avLst/>
              <a:gdLst/>
              <a:ahLst/>
              <a:cxnLst/>
              <a:rect l="l" t="t" r="r" b="b"/>
              <a:pathLst>
                <a:path w="114300" h="76200">
                  <a:moveTo>
                    <a:pt x="0" y="76014"/>
                  </a:moveTo>
                  <a:lnTo>
                    <a:pt x="57151" y="0"/>
                  </a:lnTo>
                  <a:lnTo>
                    <a:pt x="114299" y="76017"/>
                  </a:lnTo>
                </a:path>
              </a:pathLst>
            </a:custGeom>
            <a:ln w="38071">
              <a:solidFill>
                <a:srgbClr val="000000"/>
              </a:solidFill>
            </a:ln>
          </p:spPr>
          <p:txBody>
            <a:bodyPr wrap="square" lIns="0" tIns="0" rIns="0" bIns="0" rtlCol="0"/>
            <a:lstStyle/>
            <a:p>
              <a:endParaRPr/>
            </a:p>
          </p:txBody>
        </p:sp>
        <p:sp>
          <p:nvSpPr>
            <p:cNvPr id="60" name="object 60"/>
            <p:cNvSpPr/>
            <p:nvPr/>
          </p:nvSpPr>
          <p:spPr>
            <a:xfrm>
              <a:off x="2315183" y="2983909"/>
              <a:ext cx="19050" cy="1409700"/>
            </a:xfrm>
            <a:custGeom>
              <a:avLst/>
              <a:gdLst/>
              <a:ahLst/>
              <a:cxnLst/>
              <a:rect l="l" t="t" r="r" b="b"/>
              <a:pathLst>
                <a:path w="19050" h="1409700">
                  <a:moveTo>
                    <a:pt x="18845" y="0"/>
                  </a:moveTo>
                  <a:lnTo>
                    <a:pt x="0" y="1409597"/>
                  </a:lnTo>
                </a:path>
              </a:pathLst>
            </a:custGeom>
            <a:ln w="38056">
              <a:solidFill>
                <a:srgbClr val="000000"/>
              </a:solidFill>
            </a:ln>
          </p:spPr>
          <p:txBody>
            <a:bodyPr wrap="square" lIns="0" tIns="0" rIns="0" bIns="0" rtlCol="0"/>
            <a:lstStyle/>
            <a:p>
              <a:endParaRPr/>
            </a:p>
          </p:txBody>
        </p:sp>
        <p:sp>
          <p:nvSpPr>
            <p:cNvPr id="61" name="object 61"/>
            <p:cNvSpPr/>
            <p:nvPr/>
          </p:nvSpPr>
          <p:spPr>
            <a:xfrm>
              <a:off x="2259056" y="4316637"/>
              <a:ext cx="114300" cy="77470"/>
            </a:xfrm>
            <a:custGeom>
              <a:avLst/>
              <a:gdLst/>
              <a:ahLst/>
              <a:cxnLst/>
              <a:rect l="l" t="t" r="r" b="b"/>
              <a:pathLst>
                <a:path w="114300" h="77470">
                  <a:moveTo>
                    <a:pt x="114289" y="1528"/>
                  </a:moveTo>
                  <a:lnTo>
                    <a:pt x="56127" y="76869"/>
                  </a:lnTo>
                  <a:lnTo>
                    <a:pt x="0" y="0"/>
                  </a:lnTo>
                </a:path>
              </a:pathLst>
            </a:custGeom>
            <a:ln w="38086">
              <a:solidFill>
                <a:srgbClr val="000000"/>
              </a:solidFill>
            </a:ln>
          </p:spPr>
          <p:txBody>
            <a:bodyPr wrap="square" lIns="0" tIns="0" rIns="0" bIns="0" rtlCol="0"/>
            <a:lstStyle/>
            <a:p>
              <a:endParaRPr/>
            </a:p>
          </p:txBody>
        </p:sp>
        <p:sp>
          <p:nvSpPr>
            <p:cNvPr id="62" name="object 62"/>
            <p:cNvSpPr/>
            <p:nvPr/>
          </p:nvSpPr>
          <p:spPr>
            <a:xfrm>
              <a:off x="2314908" y="2983908"/>
              <a:ext cx="2038985" cy="0"/>
            </a:xfrm>
            <a:custGeom>
              <a:avLst/>
              <a:gdLst/>
              <a:ahLst/>
              <a:cxnLst/>
              <a:rect l="l" t="t" r="r" b="b"/>
              <a:pathLst>
                <a:path w="2038985">
                  <a:moveTo>
                    <a:pt x="0" y="0"/>
                  </a:moveTo>
                  <a:lnTo>
                    <a:pt x="2038379" y="0"/>
                  </a:lnTo>
                </a:path>
              </a:pathLst>
            </a:custGeom>
            <a:ln w="38099">
              <a:solidFill>
                <a:srgbClr val="000000"/>
              </a:solidFill>
            </a:ln>
          </p:spPr>
          <p:txBody>
            <a:bodyPr wrap="square" lIns="0" tIns="0" rIns="0" bIns="0" rtlCol="0"/>
            <a:lstStyle/>
            <a:p>
              <a:endParaRPr/>
            </a:p>
          </p:txBody>
        </p:sp>
      </p:grpSp>
      <p:grpSp>
        <p:nvGrpSpPr>
          <p:cNvPr id="63" name="object 63"/>
          <p:cNvGrpSpPr/>
          <p:nvPr/>
        </p:nvGrpSpPr>
        <p:grpSpPr>
          <a:xfrm>
            <a:off x="7459106" y="5915357"/>
            <a:ext cx="3586479" cy="1510665"/>
            <a:chOff x="7459106" y="5915357"/>
            <a:chExt cx="3586479" cy="1510665"/>
          </a:xfrm>
        </p:grpSpPr>
        <p:sp>
          <p:nvSpPr>
            <p:cNvPr id="64" name="object 64"/>
            <p:cNvSpPr/>
            <p:nvPr/>
          </p:nvSpPr>
          <p:spPr>
            <a:xfrm>
              <a:off x="7535111" y="5934425"/>
              <a:ext cx="4445" cy="1466850"/>
            </a:xfrm>
            <a:custGeom>
              <a:avLst/>
              <a:gdLst/>
              <a:ahLst/>
              <a:cxnLst/>
              <a:rect l="l" t="t" r="r" b="b"/>
              <a:pathLst>
                <a:path w="4445" h="1466850">
                  <a:moveTo>
                    <a:pt x="4102" y="1466839"/>
                  </a:moveTo>
                  <a:lnTo>
                    <a:pt x="0" y="0"/>
                  </a:lnTo>
                </a:path>
              </a:pathLst>
            </a:custGeom>
            <a:ln w="38153">
              <a:solidFill>
                <a:srgbClr val="000000"/>
              </a:solidFill>
            </a:ln>
          </p:spPr>
          <p:txBody>
            <a:bodyPr wrap="square" lIns="0" tIns="0" rIns="0" bIns="0" rtlCol="0"/>
            <a:lstStyle/>
            <a:p>
              <a:endParaRPr/>
            </a:p>
          </p:txBody>
        </p:sp>
        <p:sp>
          <p:nvSpPr>
            <p:cNvPr id="65" name="object 65"/>
            <p:cNvSpPr/>
            <p:nvPr/>
          </p:nvSpPr>
          <p:spPr>
            <a:xfrm>
              <a:off x="7478175" y="5934425"/>
              <a:ext cx="114300" cy="76835"/>
            </a:xfrm>
            <a:custGeom>
              <a:avLst/>
              <a:gdLst/>
              <a:ahLst/>
              <a:cxnLst/>
              <a:rect l="l" t="t" r="r" b="b"/>
              <a:pathLst>
                <a:path w="114300" h="76835">
                  <a:moveTo>
                    <a:pt x="0" y="76466"/>
                  </a:moveTo>
                  <a:lnTo>
                    <a:pt x="56936" y="0"/>
                  </a:lnTo>
                  <a:lnTo>
                    <a:pt x="114299" y="76146"/>
                  </a:lnTo>
                </a:path>
              </a:pathLst>
            </a:custGeom>
            <a:ln w="38116">
              <a:solidFill>
                <a:srgbClr val="000000"/>
              </a:solidFill>
            </a:ln>
          </p:spPr>
          <p:txBody>
            <a:bodyPr wrap="square" lIns="0" tIns="0" rIns="0" bIns="0" rtlCol="0"/>
            <a:lstStyle/>
            <a:p>
              <a:endParaRPr/>
            </a:p>
          </p:txBody>
        </p:sp>
        <p:sp>
          <p:nvSpPr>
            <p:cNvPr id="66" name="object 66"/>
            <p:cNvSpPr/>
            <p:nvPr/>
          </p:nvSpPr>
          <p:spPr>
            <a:xfrm>
              <a:off x="7540388" y="7382160"/>
              <a:ext cx="3486150" cy="24765"/>
            </a:xfrm>
            <a:custGeom>
              <a:avLst/>
              <a:gdLst/>
              <a:ahLst/>
              <a:cxnLst/>
              <a:rect l="l" t="t" r="r" b="b"/>
              <a:pathLst>
                <a:path w="3486150" h="24765">
                  <a:moveTo>
                    <a:pt x="3486090" y="24637"/>
                  </a:moveTo>
                  <a:lnTo>
                    <a:pt x="0" y="0"/>
                  </a:lnTo>
                </a:path>
              </a:pathLst>
            </a:custGeom>
            <a:ln w="38099">
              <a:solidFill>
                <a:srgbClr val="000000"/>
              </a:solidFill>
            </a:ln>
          </p:spPr>
          <p:txBody>
            <a:bodyPr wrap="square" lIns="0" tIns="0" rIns="0" bIns="0" rtlCol="0"/>
            <a:lstStyle/>
            <a:p>
              <a:endParaRPr/>
            </a:p>
          </p:txBody>
        </p:sp>
      </p:grpSp>
      <p:grpSp>
        <p:nvGrpSpPr>
          <p:cNvPr id="67" name="object 67"/>
          <p:cNvGrpSpPr/>
          <p:nvPr/>
        </p:nvGrpSpPr>
        <p:grpSpPr>
          <a:xfrm>
            <a:off x="9641148" y="3395174"/>
            <a:ext cx="1407160" cy="1257300"/>
            <a:chOff x="9641148" y="3395174"/>
            <a:chExt cx="1407160" cy="1257300"/>
          </a:xfrm>
        </p:grpSpPr>
        <p:sp>
          <p:nvSpPr>
            <p:cNvPr id="68" name="object 68"/>
            <p:cNvSpPr/>
            <p:nvPr/>
          </p:nvSpPr>
          <p:spPr>
            <a:xfrm>
              <a:off x="9717361" y="3395174"/>
              <a:ext cx="0" cy="1238250"/>
            </a:xfrm>
            <a:custGeom>
              <a:avLst/>
              <a:gdLst/>
              <a:ahLst/>
              <a:cxnLst/>
              <a:rect l="l" t="t" r="r" b="b"/>
              <a:pathLst>
                <a:path h="1238250">
                  <a:moveTo>
                    <a:pt x="0" y="0"/>
                  </a:moveTo>
                  <a:lnTo>
                    <a:pt x="0" y="1238233"/>
                  </a:lnTo>
                </a:path>
              </a:pathLst>
            </a:custGeom>
            <a:ln w="38136">
              <a:solidFill>
                <a:srgbClr val="000000"/>
              </a:solidFill>
            </a:ln>
          </p:spPr>
          <p:txBody>
            <a:bodyPr wrap="square" lIns="0" tIns="0" rIns="0" bIns="0" rtlCol="0"/>
            <a:lstStyle/>
            <a:p>
              <a:endParaRPr/>
            </a:p>
          </p:txBody>
        </p:sp>
        <p:sp>
          <p:nvSpPr>
            <p:cNvPr id="69" name="object 69"/>
            <p:cNvSpPr/>
            <p:nvPr/>
          </p:nvSpPr>
          <p:spPr>
            <a:xfrm>
              <a:off x="9660211" y="4557136"/>
              <a:ext cx="114300" cy="76835"/>
            </a:xfrm>
            <a:custGeom>
              <a:avLst/>
              <a:gdLst/>
              <a:ahLst/>
              <a:cxnLst/>
              <a:rect l="l" t="t" r="r" b="b"/>
              <a:pathLst>
                <a:path w="114300" h="76835">
                  <a:moveTo>
                    <a:pt x="114299" y="0"/>
                  </a:moveTo>
                  <a:lnTo>
                    <a:pt x="57149" y="76272"/>
                  </a:lnTo>
                  <a:lnTo>
                    <a:pt x="0" y="0"/>
                  </a:lnTo>
                </a:path>
              </a:pathLst>
            </a:custGeom>
            <a:ln w="38111">
              <a:solidFill>
                <a:srgbClr val="000000"/>
              </a:solidFill>
            </a:ln>
          </p:spPr>
          <p:txBody>
            <a:bodyPr wrap="square" lIns="0" tIns="0" rIns="0" bIns="0" rtlCol="0"/>
            <a:lstStyle/>
            <a:p>
              <a:endParaRPr/>
            </a:p>
          </p:txBody>
        </p:sp>
        <p:sp>
          <p:nvSpPr>
            <p:cNvPr id="70" name="object 70"/>
            <p:cNvSpPr/>
            <p:nvPr/>
          </p:nvSpPr>
          <p:spPr>
            <a:xfrm>
              <a:off x="9714536" y="3414282"/>
              <a:ext cx="1315085" cy="5715"/>
            </a:xfrm>
            <a:custGeom>
              <a:avLst/>
              <a:gdLst/>
              <a:ahLst/>
              <a:cxnLst/>
              <a:rect l="l" t="t" r="r" b="b"/>
              <a:pathLst>
                <a:path w="1315084" h="5714">
                  <a:moveTo>
                    <a:pt x="1314488" y="5644"/>
                  </a:moveTo>
                  <a:lnTo>
                    <a:pt x="0" y="0"/>
                  </a:lnTo>
                </a:path>
              </a:pathLst>
            </a:custGeom>
            <a:ln w="38100">
              <a:solidFill>
                <a:srgbClr val="000000"/>
              </a:solidFill>
            </a:ln>
          </p:spPr>
          <p:txBody>
            <a:bodyPr wrap="square" lIns="0" tIns="0" rIns="0" bIns="0" rtlCol="0"/>
            <a:lstStyle/>
            <a:p>
              <a:endParaRPr/>
            </a:p>
          </p:txBody>
        </p:sp>
      </p:grpSp>
      <p:sp>
        <p:nvSpPr>
          <p:cNvPr id="71" name="object 71"/>
          <p:cNvSpPr txBox="1">
            <a:spLocks noGrp="1"/>
          </p:cNvSpPr>
          <p:nvPr>
            <p:ph type="title"/>
          </p:nvPr>
        </p:nvSpPr>
        <p:spPr>
          <a:xfrm>
            <a:off x="6084743" y="666929"/>
            <a:ext cx="6640830" cy="566420"/>
          </a:xfrm>
          <a:prstGeom prst="rect">
            <a:avLst/>
          </a:prstGeom>
        </p:spPr>
        <p:txBody>
          <a:bodyPr vert="horz" wrap="square" lIns="0" tIns="12700" rIns="0" bIns="0" rtlCol="0">
            <a:spAutoFit/>
          </a:bodyPr>
          <a:lstStyle/>
          <a:p>
            <a:pPr marL="12700">
              <a:lnSpc>
                <a:spcPct val="100000"/>
              </a:lnSpc>
              <a:spcBef>
                <a:spcPts val="100"/>
              </a:spcBef>
            </a:pPr>
            <a:r>
              <a:rPr sz="3600" b="1" dirty="0">
                <a:latin typeface="Times New Roman" panose="02020603050405020304" charset="0"/>
                <a:cs typeface="Times New Roman" panose="02020603050405020304" charset="0"/>
              </a:rPr>
              <a:t>TECHNICAL ARCHITECTURE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88406" y="2003842"/>
            <a:ext cx="3095624" cy="2601883"/>
          </a:xfrm>
          <a:prstGeom prst="rect">
            <a:avLst/>
          </a:prstGeom>
        </p:spPr>
      </p:pic>
      <p:grpSp>
        <p:nvGrpSpPr>
          <p:cNvPr id="3" name="object 3"/>
          <p:cNvGrpSpPr/>
          <p:nvPr/>
        </p:nvGrpSpPr>
        <p:grpSpPr>
          <a:xfrm>
            <a:off x="3743510" y="4995461"/>
            <a:ext cx="153035" cy="276860"/>
            <a:chOff x="3743510" y="4995461"/>
            <a:chExt cx="153035" cy="276860"/>
          </a:xfrm>
        </p:grpSpPr>
        <p:sp>
          <p:nvSpPr>
            <p:cNvPr id="4" name="object 4"/>
            <p:cNvSpPr/>
            <p:nvPr/>
          </p:nvSpPr>
          <p:spPr>
            <a:xfrm>
              <a:off x="3819739" y="4995461"/>
              <a:ext cx="0" cy="257810"/>
            </a:xfrm>
            <a:custGeom>
              <a:avLst/>
              <a:gdLst/>
              <a:ahLst/>
              <a:cxnLst/>
              <a:rect l="l" t="t" r="r" b="b"/>
              <a:pathLst>
                <a:path h="257810">
                  <a:moveTo>
                    <a:pt x="0" y="0"/>
                  </a:moveTo>
                  <a:lnTo>
                    <a:pt x="0" y="257250"/>
                  </a:lnTo>
                </a:path>
              </a:pathLst>
            </a:custGeom>
            <a:ln w="38182">
              <a:solidFill>
                <a:srgbClr val="000000"/>
              </a:solidFill>
            </a:ln>
          </p:spPr>
          <p:txBody>
            <a:bodyPr wrap="square" lIns="0" tIns="0" rIns="0" bIns="0" rtlCol="0"/>
            <a:lstStyle/>
            <a:p>
              <a:endParaRPr/>
            </a:p>
          </p:txBody>
        </p:sp>
        <p:sp>
          <p:nvSpPr>
            <p:cNvPr id="5" name="object 5"/>
            <p:cNvSpPr/>
            <p:nvPr/>
          </p:nvSpPr>
          <p:spPr>
            <a:xfrm>
              <a:off x="3762589" y="5176346"/>
              <a:ext cx="114300" cy="76835"/>
            </a:xfrm>
            <a:custGeom>
              <a:avLst/>
              <a:gdLst/>
              <a:ahLst/>
              <a:cxnLst/>
              <a:rect l="l" t="t" r="r" b="b"/>
              <a:pathLst>
                <a:path w="114300" h="76835">
                  <a:moveTo>
                    <a:pt x="114299" y="0"/>
                  </a:moveTo>
                  <a:lnTo>
                    <a:pt x="57149" y="76364"/>
                  </a:lnTo>
                  <a:lnTo>
                    <a:pt x="0" y="0"/>
                  </a:lnTo>
                </a:path>
              </a:pathLst>
            </a:custGeom>
            <a:ln w="38125">
              <a:solidFill>
                <a:srgbClr val="000000"/>
              </a:solidFill>
            </a:ln>
          </p:spPr>
          <p:txBody>
            <a:bodyPr wrap="square" lIns="0" tIns="0" rIns="0" bIns="0" rtlCol="0"/>
            <a:lstStyle/>
            <a:p>
              <a:endParaRPr/>
            </a:p>
          </p:txBody>
        </p:sp>
      </p:grpSp>
      <p:grpSp>
        <p:nvGrpSpPr>
          <p:cNvPr id="6" name="object 6"/>
          <p:cNvGrpSpPr/>
          <p:nvPr/>
        </p:nvGrpSpPr>
        <p:grpSpPr>
          <a:xfrm>
            <a:off x="6489039" y="2311872"/>
            <a:ext cx="3933194" cy="6306185"/>
            <a:chOff x="6489039" y="2311872"/>
            <a:chExt cx="3933194" cy="6306185"/>
          </a:xfrm>
        </p:grpSpPr>
        <p:sp>
          <p:nvSpPr>
            <p:cNvPr id="7" name="object 7"/>
            <p:cNvSpPr/>
            <p:nvPr/>
          </p:nvSpPr>
          <p:spPr>
            <a:xfrm>
              <a:off x="6489039" y="3597502"/>
              <a:ext cx="1971675" cy="4714875"/>
            </a:xfrm>
            <a:custGeom>
              <a:avLst/>
              <a:gdLst/>
              <a:ahLst/>
              <a:cxnLst/>
              <a:rect l="l" t="t" r="r" b="b"/>
              <a:pathLst>
                <a:path w="1971675" h="4714875">
                  <a:moveTo>
                    <a:pt x="38176" y="4415472"/>
                  </a:moveTo>
                  <a:lnTo>
                    <a:pt x="0" y="4415472"/>
                  </a:lnTo>
                  <a:lnTo>
                    <a:pt x="0" y="4529683"/>
                  </a:lnTo>
                  <a:lnTo>
                    <a:pt x="38176" y="4529683"/>
                  </a:lnTo>
                  <a:lnTo>
                    <a:pt x="38176" y="4415472"/>
                  </a:lnTo>
                  <a:close/>
                </a:path>
                <a:path w="1971675" h="4714875">
                  <a:moveTo>
                    <a:pt x="38176" y="4263199"/>
                  </a:moveTo>
                  <a:lnTo>
                    <a:pt x="0" y="4263199"/>
                  </a:lnTo>
                  <a:lnTo>
                    <a:pt x="0" y="4377410"/>
                  </a:lnTo>
                  <a:lnTo>
                    <a:pt x="38176" y="4377410"/>
                  </a:lnTo>
                  <a:lnTo>
                    <a:pt x="38176" y="4263199"/>
                  </a:lnTo>
                  <a:close/>
                </a:path>
                <a:path w="1971675" h="4714875">
                  <a:moveTo>
                    <a:pt x="38176" y="4110926"/>
                  </a:moveTo>
                  <a:lnTo>
                    <a:pt x="0" y="4110926"/>
                  </a:lnTo>
                  <a:lnTo>
                    <a:pt x="0" y="4225125"/>
                  </a:lnTo>
                  <a:lnTo>
                    <a:pt x="38176" y="4225125"/>
                  </a:lnTo>
                  <a:lnTo>
                    <a:pt x="38176" y="4110926"/>
                  </a:lnTo>
                  <a:close/>
                </a:path>
                <a:path w="1971675" h="4714875">
                  <a:moveTo>
                    <a:pt x="114515" y="0"/>
                  </a:moveTo>
                  <a:lnTo>
                    <a:pt x="38176" y="0"/>
                  </a:lnTo>
                  <a:lnTo>
                    <a:pt x="0" y="0"/>
                  </a:lnTo>
                  <a:lnTo>
                    <a:pt x="0" y="114134"/>
                  </a:lnTo>
                  <a:lnTo>
                    <a:pt x="38176" y="114134"/>
                  </a:lnTo>
                  <a:lnTo>
                    <a:pt x="38176" y="38061"/>
                  </a:lnTo>
                  <a:lnTo>
                    <a:pt x="114515" y="38061"/>
                  </a:lnTo>
                  <a:lnTo>
                    <a:pt x="114515" y="0"/>
                  </a:lnTo>
                  <a:close/>
                </a:path>
                <a:path w="1971675" h="4714875">
                  <a:moveTo>
                    <a:pt x="119938" y="4676559"/>
                  </a:moveTo>
                  <a:lnTo>
                    <a:pt x="38176" y="4676559"/>
                  </a:lnTo>
                  <a:lnTo>
                    <a:pt x="38176" y="4675962"/>
                  </a:lnTo>
                  <a:lnTo>
                    <a:pt x="38176" y="4568164"/>
                  </a:lnTo>
                  <a:lnTo>
                    <a:pt x="0" y="4568164"/>
                  </a:lnTo>
                  <a:lnTo>
                    <a:pt x="0" y="4675962"/>
                  </a:lnTo>
                  <a:lnTo>
                    <a:pt x="0" y="4682312"/>
                  </a:lnTo>
                  <a:lnTo>
                    <a:pt x="5410" y="4682312"/>
                  </a:lnTo>
                  <a:lnTo>
                    <a:pt x="5410" y="4714011"/>
                  </a:lnTo>
                  <a:lnTo>
                    <a:pt x="119938" y="4714011"/>
                  </a:lnTo>
                  <a:lnTo>
                    <a:pt x="119938" y="4682312"/>
                  </a:lnTo>
                  <a:lnTo>
                    <a:pt x="38176" y="4682312"/>
                  </a:lnTo>
                  <a:lnTo>
                    <a:pt x="38176" y="4681956"/>
                  </a:lnTo>
                  <a:lnTo>
                    <a:pt x="119938" y="4681956"/>
                  </a:lnTo>
                  <a:lnTo>
                    <a:pt x="119938" y="4676559"/>
                  </a:lnTo>
                  <a:close/>
                </a:path>
                <a:path w="1971675" h="4714875">
                  <a:moveTo>
                    <a:pt x="267220" y="0"/>
                  </a:moveTo>
                  <a:lnTo>
                    <a:pt x="152692" y="0"/>
                  </a:lnTo>
                  <a:lnTo>
                    <a:pt x="152692" y="38061"/>
                  </a:lnTo>
                  <a:lnTo>
                    <a:pt x="267220" y="38061"/>
                  </a:lnTo>
                  <a:lnTo>
                    <a:pt x="267220" y="0"/>
                  </a:lnTo>
                  <a:close/>
                </a:path>
                <a:path w="1971675" h="4714875">
                  <a:moveTo>
                    <a:pt x="272630" y="4676559"/>
                  </a:moveTo>
                  <a:lnTo>
                    <a:pt x="158115" y="4676559"/>
                  </a:lnTo>
                  <a:lnTo>
                    <a:pt x="158115" y="4714621"/>
                  </a:lnTo>
                  <a:lnTo>
                    <a:pt x="272630" y="4714621"/>
                  </a:lnTo>
                  <a:lnTo>
                    <a:pt x="272630" y="4676559"/>
                  </a:lnTo>
                  <a:close/>
                </a:path>
                <a:path w="1971675" h="4714875">
                  <a:moveTo>
                    <a:pt x="419925" y="0"/>
                  </a:moveTo>
                  <a:lnTo>
                    <a:pt x="305396" y="0"/>
                  </a:lnTo>
                  <a:lnTo>
                    <a:pt x="305396" y="38061"/>
                  </a:lnTo>
                  <a:lnTo>
                    <a:pt x="419925" y="38061"/>
                  </a:lnTo>
                  <a:lnTo>
                    <a:pt x="419925" y="0"/>
                  </a:lnTo>
                  <a:close/>
                </a:path>
                <a:path w="1971675" h="4714875">
                  <a:moveTo>
                    <a:pt x="425335" y="4676559"/>
                  </a:moveTo>
                  <a:lnTo>
                    <a:pt x="310807" y="4676559"/>
                  </a:lnTo>
                  <a:lnTo>
                    <a:pt x="310807" y="4714621"/>
                  </a:lnTo>
                  <a:lnTo>
                    <a:pt x="425335" y="4714621"/>
                  </a:lnTo>
                  <a:lnTo>
                    <a:pt x="425335" y="4676559"/>
                  </a:lnTo>
                  <a:close/>
                </a:path>
                <a:path w="1971675" h="4714875">
                  <a:moveTo>
                    <a:pt x="572617" y="0"/>
                  </a:moveTo>
                  <a:lnTo>
                    <a:pt x="458089" y="0"/>
                  </a:lnTo>
                  <a:lnTo>
                    <a:pt x="458089" y="38061"/>
                  </a:lnTo>
                  <a:lnTo>
                    <a:pt x="572617" y="38061"/>
                  </a:lnTo>
                  <a:lnTo>
                    <a:pt x="572617" y="0"/>
                  </a:lnTo>
                  <a:close/>
                </a:path>
                <a:path w="1971675" h="4714875">
                  <a:moveTo>
                    <a:pt x="578040" y="4676559"/>
                  </a:moveTo>
                  <a:lnTo>
                    <a:pt x="463511" y="4676559"/>
                  </a:lnTo>
                  <a:lnTo>
                    <a:pt x="463511" y="4714621"/>
                  </a:lnTo>
                  <a:lnTo>
                    <a:pt x="578040" y="4714621"/>
                  </a:lnTo>
                  <a:lnTo>
                    <a:pt x="578040" y="4676559"/>
                  </a:lnTo>
                  <a:close/>
                </a:path>
                <a:path w="1971675" h="4714875">
                  <a:moveTo>
                    <a:pt x="725322" y="0"/>
                  </a:moveTo>
                  <a:lnTo>
                    <a:pt x="610793" y="0"/>
                  </a:lnTo>
                  <a:lnTo>
                    <a:pt x="610793" y="38061"/>
                  </a:lnTo>
                  <a:lnTo>
                    <a:pt x="725322" y="38061"/>
                  </a:lnTo>
                  <a:lnTo>
                    <a:pt x="725322" y="0"/>
                  </a:lnTo>
                  <a:close/>
                </a:path>
                <a:path w="1971675" h="4714875">
                  <a:moveTo>
                    <a:pt x="730732" y="4676559"/>
                  </a:moveTo>
                  <a:lnTo>
                    <a:pt x="616204" y="4676559"/>
                  </a:lnTo>
                  <a:lnTo>
                    <a:pt x="616204" y="4714621"/>
                  </a:lnTo>
                  <a:lnTo>
                    <a:pt x="730732" y="4714621"/>
                  </a:lnTo>
                  <a:lnTo>
                    <a:pt x="730732" y="4676559"/>
                  </a:lnTo>
                  <a:close/>
                </a:path>
                <a:path w="1971675" h="4714875">
                  <a:moveTo>
                    <a:pt x="878014" y="0"/>
                  </a:moveTo>
                  <a:lnTo>
                    <a:pt x="763498" y="0"/>
                  </a:lnTo>
                  <a:lnTo>
                    <a:pt x="763498" y="38061"/>
                  </a:lnTo>
                  <a:lnTo>
                    <a:pt x="878014" y="38061"/>
                  </a:lnTo>
                  <a:lnTo>
                    <a:pt x="878014" y="0"/>
                  </a:lnTo>
                  <a:close/>
                </a:path>
                <a:path w="1971675" h="4714875">
                  <a:moveTo>
                    <a:pt x="883437" y="4676559"/>
                  </a:moveTo>
                  <a:lnTo>
                    <a:pt x="768908" y="4676559"/>
                  </a:lnTo>
                  <a:lnTo>
                    <a:pt x="768908" y="4714621"/>
                  </a:lnTo>
                  <a:lnTo>
                    <a:pt x="883437" y="4714621"/>
                  </a:lnTo>
                  <a:lnTo>
                    <a:pt x="883437" y="4676559"/>
                  </a:lnTo>
                  <a:close/>
                </a:path>
                <a:path w="1971675" h="4714875">
                  <a:moveTo>
                    <a:pt x="1030719" y="0"/>
                  </a:moveTo>
                  <a:lnTo>
                    <a:pt x="916190" y="0"/>
                  </a:lnTo>
                  <a:lnTo>
                    <a:pt x="916190" y="38061"/>
                  </a:lnTo>
                  <a:lnTo>
                    <a:pt x="1030719" y="38061"/>
                  </a:lnTo>
                  <a:lnTo>
                    <a:pt x="1030719" y="0"/>
                  </a:lnTo>
                  <a:close/>
                </a:path>
                <a:path w="1971675" h="4714875">
                  <a:moveTo>
                    <a:pt x="1036129" y="4676559"/>
                  </a:moveTo>
                  <a:lnTo>
                    <a:pt x="921613" y="4676559"/>
                  </a:lnTo>
                  <a:lnTo>
                    <a:pt x="921613" y="4714621"/>
                  </a:lnTo>
                  <a:lnTo>
                    <a:pt x="1036129" y="4714621"/>
                  </a:lnTo>
                  <a:lnTo>
                    <a:pt x="1036129" y="4676559"/>
                  </a:lnTo>
                  <a:close/>
                </a:path>
                <a:path w="1971675" h="4714875">
                  <a:moveTo>
                    <a:pt x="1183424" y="0"/>
                  </a:moveTo>
                  <a:lnTo>
                    <a:pt x="1068895" y="0"/>
                  </a:lnTo>
                  <a:lnTo>
                    <a:pt x="1068895" y="38061"/>
                  </a:lnTo>
                  <a:lnTo>
                    <a:pt x="1183424" y="38061"/>
                  </a:lnTo>
                  <a:lnTo>
                    <a:pt x="1183424" y="0"/>
                  </a:lnTo>
                  <a:close/>
                </a:path>
                <a:path w="1971675" h="4714875">
                  <a:moveTo>
                    <a:pt x="1188834" y="4676559"/>
                  </a:moveTo>
                  <a:lnTo>
                    <a:pt x="1074305" y="4676559"/>
                  </a:lnTo>
                  <a:lnTo>
                    <a:pt x="1074305" y="4714621"/>
                  </a:lnTo>
                  <a:lnTo>
                    <a:pt x="1188834" y="4714621"/>
                  </a:lnTo>
                  <a:lnTo>
                    <a:pt x="1188834" y="4676559"/>
                  </a:lnTo>
                  <a:close/>
                </a:path>
                <a:path w="1971675" h="4714875">
                  <a:moveTo>
                    <a:pt x="1336116" y="0"/>
                  </a:moveTo>
                  <a:lnTo>
                    <a:pt x="1221587" y="0"/>
                  </a:lnTo>
                  <a:lnTo>
                    <a:pt x="1221587" y="38061"/>
                  </a:lnTo>
                  <a:lnTo>
                    <a:pt x="1336116" y="38061"/>
                  </a:lnTo>
                  <a:lnTo>
                    <a:pt x="1336116" y="0"/>
                  </a:lnTo>
                  <a:close/>
                </a:path>
                <a:path w="1971675" h="4714875">
                  <a:moveTo>
                    <a:pt x="1341539" y="4676559"/>
                  </a:moveTo>
                  <a:lnTo>
                    <a:pt x="1227010" y="4676559"/>
                  </a:lnTo>
                  <a:lnTo>
                    <a:pt x="1227010" y="4714621"/>
                  </a:lnTo>
                  <a:lnTo>
                    <a:pt x="1341539" y="4714621"/>
                  </a:lnTo>
                  <a:lnTo>
                    <a:pt x="1341539" y="4676559"/>
                  </a:lnTo>
                  <a:close/>
                </a:path>
                <a:path w="1971675" h="4714875">
                  <a:moveTo>
                    <a:pt x="1488821" y="0"/>
                  </a:moveTo>
                  <a:lnTo>
                    <a:pt x="1374292" y="0"/>
                  </a:lnTo>
                  <a:lnTo>
                    <a:pt x="1374292" y="38061"/>
                  </a:lnTo>
                  <a:lnTo>
                    <a:pt x="1488821" y="38061"/>
                  </a:lnTo>
                  <a:lnTo>
                    <a:pt x="1488821" y="0"/>
                  </a:lnTo>
                  <a:close/>
                </a:path>
                <a:path w="1971675" h="4714875">
                  <a:moveTo>
                    <a:pt x="1494231" y="4676559"/>
                  </a:moveTo>
                  <a:lnTo>
                    <a:pt x="1379702" y="4676559"/>
                  </a:lnTo>
                  <a:lnTo>
                    <a:pt x="1379702" y="4714621"/>
                  </a:lnTo>
                  <a:lnTo>
                    <a:pt x="1494231" y="4714621"/>
                  </a:lnTo>
                  <a:lnTo>
                    <a:pt x="1494231" y="4676559"/>
                  </a:lnTo>
                  <a:close/>
                </a:path>
                <a:path w="1971675" h="4714875">
                  <a:moveTo>
                    <a:pt x="1641513" y="0"/>
                  </a:moveTo>
                  <a:lnTo>
                    <a:pt x="1526997" y="0"/>
                  </a:lnTo>
                  <a:lnTo>
                    <a:pt x="1526997" y="38061"/>
                  </a:lnTo>
                  <a:lnTo>
                    <a:pt x="1641513" y="38061"/>
                  </a:lnTo>
                  <a:lnTo>
                    <a:pt x="1641513" y="0"/>
                  </a:lnTo>
                  <a:close/>
                </a:path>
                <a:path w="1971675" h="4714875">
                  <a:moveTo>
                    <a:pt x="1646936" y="4676559"/>
                  </a:moveTo>
                  <a:lnTo>
                    <a:pt x="1532407" y="4676559"/>
                  </a:lnTo>
                  <a:lnTo>
                    <a:pt x="1532407" y="4714621"/>
                  </a:lnTo>
                  <a:lnTo>
                    <a:pt x="1646936" y="4714621"/>
                  </a:lnTo>
                  <a:lnTo>
                    <a:pt x="1646936" y="4676559"/>
                  </a:lnTo>
                  <a:close/>
                </a:path>
                <a:path w="1971675" h="4714875">
                  <a:moveTo>
                    <a:pt x="1794217" y="0"/>
                  </a:moveTo>
                  <a:lnTo>
                    <a:pt x="1679689" y="0"/>
                  </a:lnTo>
                  <a:lnTo>
                    <a:pt x="1679689" y="38061"/>
                  </a:lnTo>
                  <a:lnTo>
                    <a:pt x="1794217" y="38061"/>
                  </a:lnTo>
                  <a:lnTo>
                    <a:pt x="1794217" y="0"/>
                  </a:lnTo>
                  <a:close/>
                </a:path>
                <a:path w="1971675" h="4714875">
                  <a:moveTo>
                    <a:pt x="1799628" y="4676559"/>
                  </a:moveTo>
                  <a:lnTo>
                    <a:pt x="1685112" y="4676559"/>
                  </a:lnTo>
                  <a:lnTo>
                    <a:pt x="1685112" y="4714621"/>
                  </a:lnTo>
                  <a:lnTo>
                    <a:pt x="1799628" y="4714621"/>
                  </a:lnTo>
                  <a:lnTo>
                    <a:pt x="1799628" y="4676559"/>
                  </a:lnTo>
                  <a:close/>
                </a:path>
                <a:path w="1971675" h="4714875">
                  <a:moveTo>
                    <a:pt x="1971675" y="4582122"/>
                  </a:moveTo>
                  <a:lnTo>
                    <a:pt x="1933498" y="4582122"/>
                  </a:lnTo>
                  <a:lnTo>
                    <a:pt x="1933498" y="4675962"/>
                  </a:lnTo>
                  <a:lnTo>
                    <a:pt x="1837804" y="4675962"/>
                  </a:lnTo>
                  <a:lnTo>
                    <a:pt x="1837804" y="4696257"/>
                  </a:lnTo>
                  <a:lnTo>
                    <a:pt x="1837804" y="4714011"/>
                  </a:lnTo>
                  <a:lnTo>
                    <a:pt x="1952332" y="4714011"/>
                  </a:lnTo>
                  <a:lnTo>
                    <a:pt x="1952332" y="4696257"/>
                  </a:lnTo>
                  <a:lnTo>
                    <a:pt x="1952332" y="4695837"/>
                  </a:lnTo>
                  <a:lnTo>
                    <a:pt x="1971675" y="4695837"/>
                  </a:lnTo>
                  <a:lnTo>
                    <a:pt x="1971675" y="4676559"/>
                  </a:lnTo>
                  <a:lnTo>
                    <a:pt x="1952332" y="4676559"/>
                  </a:lnTo>
                  <a:lnTo>
                    <a:pt x="1952332" y="4675962"/>
                  </a:lnTo>
                  <a:lnTo>
                    <a:pt x="1971675" y="4675962"/>
                  </a:lnTo>
                  <a:lnTo>
                    <a:pt x="1971675" y="4582122"/>
                  </a:lnTo>
                  <a:close/>
                </a:path>
                <a:path w="1971675" h="4714875">
                  <a:moveTo>
                    <a:pt x="1971675" y="4429353"/>
                  </a:moveTo>
                  <a:lnTo>
                    <a:pt x="1933498" y="4429353"/>
                  </a:lnTo>
                  <a:lnTo>
                    <a:pt x="1933498" y="4543564"/>
                  </a:lnTo>
                  <a:lnTo>
                    <a:pt x="1971675" y="4543564"/>
                  </a:lnTo>
                  <a:lnTo>
                    <a:pt x="1971675" y="4429353"/>
                  </a:lnTo>
                  <a:close/>
                </a:path>
                <a:path w="1971675" h="4714875">
                  <a:moveTo>
                    <a:pt x="1971675" y="4277080"/>
                  </a:moveTo>
                  <a:lnTo>
                    <a:pt x="1933498" y="4277080"/>
                  </a:lnTo>
                  <a:lnTo>
                    <a:pt x="1933498" y="4391291"/>
                  </a:lnTo>
                  <a:lnTo>
                    <a:pt x="1971675" y="4391291"/>
                  </a:lnTo>
                  <a:lnTo>
                    <a:pt x="1971675" y="4277080"/>
                  </a:lnTo>
                  <a:close/>
                </a:path>
                <a:path w="1971675" h="4714875">
                  <a:moveTo>
                    <a:pt x="1971675" y="4124807"/>
                  </a:moveTo>
                  <a:lnTo>
                    <a:pt x="1933498" y="4124807"/>
                  </a:lnTo>
                  <a:lnTo>
                    <a:pt x="1933498" y="4239018"/>
                  </a:lnTo>
                  <a:lnTo>
                    <a:pt x="1971675" y="4239018"/>
                  </a:lnTo>
                  <a:lnTo>
                    <a:pt x="1971675" y="4124807"/>
                  </a:lnTo>
                  <a:close/>
                </a:path>
                <a:path w="1971675" h="4714875">
                  <a:moveTo>
                    <a:pt x="1971675" y="3972534"/>
                  </a:moveTo>
                  <a:lnTo>
                    <a:pt x="1933498" y="3972534"/>
                  </a:lnTo>
                  <a:lnTo>
                    <a:pt x="1933498" y="4086733"/>
                  </a:lnTo>
                  <a:lnTo>
                    <a:pt x="1971675" y="4086733"/>
                  </a:lnTo>
                  <a:lnTo>
                    <a:pt x="1971675" y="3972534"/>
                  </a:lnTo>
                  <a:close/>
                </a:path>
                <a:path w="1971675" h="4714875">
                  <a:moveTo>
                    <a:pt x="1971675" y="3820261"/>
                  </a:moveTo>
                  <a:lnTo>
                    <a:pt x="1933498" y="3820261"/>
                  </a:lnTo>
                  <a:lnTo>
                    <a:pt x="1933498" y="3934460"/>
                  </a:lnTo>
                  <a:lnTo>
                    <a:pt x="1971675" y="3934460"/>
                  </a:lnTo>
                  <a:lnTo>
                    <a:pt x="1971675" y="3820261"/>
                  </a:lnTo>
                  <a:close/>
                </a:path>
                <a:path w="1971675" h="4714875">
                  <a:moveTo>
                    <a:pt x="1971675" y="3667988"/>
                  </a:moveTo>
                  <a:lnTo>
                    <a:pt x="1933498" y="3667988"/>
                  </a:lnTo>
                  <a:lnTo>
                    <a:pt x="1933498" y="3782187"/>
                  </a:lnTo>
                  <a:lnTo>
                    <a:pt x="1971675" y="3782187"/>
                  </a:lnTo>
                  <a:lnTo>
                    <a:pt x="1971675" y="3667988"/>
                  </a:lnTo>
                  <a:close/>
                </a:path>
                <a:path w="1971675" h="4714875">
                  <a:moveTo>
                    <a:pt x="1971675" y="3515703"/>
                  </a:moveTo>
                  <a:lnTo>
                    <a:pt x="1933498" y="3515703"/>
                  </a:lnTo>
                  <a:lnTo>
                    <a:pt x="1933498" y="3629914"/>
                  </a:lnTo>
                  <a:lnTo>
                    <a:pt x="1971675" y="3629914"/>
                  </a:lnTo>
                  <a:lnTo>
                    <a:pt x="1971675" y="3515703"/>
                  </a:lnTo>
                  <a:close/>
                </a:path>
                <a:path w="1971675" h="4714875">
                  <a:moveTo>
                    <a:pt x="1971675" y="3363430"/>
                  </a:moveTo>
                  <a:lnTo>
                    <a:pt x="1933498" y="3363430"/>
                  </a:lnTo>
                  <a:lnTo>
                    <a:pt x="1933498" y="3477641"/>
                  </a:lnTo>
                  <a:lnTo>
                    <a:pt x="1971675" y="3477641"/>
                  </a:lnTo>
                  <a:lnTo>
                    <a:pt x="1971675" y="3363430"/>
                  </a:lnTo>
                  <a:close/>
                </a:path>
                <a:path w="1971675" h="4714875">
                  <a:moveTo>
                    <a:pt x="1971675" y="3211157"/>
                  </a:moveTo>
                  <a:lnTo>
                    <a:pt x="1933498" y="3211157"/>
                  </a:lnTo>
                  <a:lnTo>
                    <a:pt x="1933498" y="3325368"/>
                  </a:lnTo>
                  <a:lnTo>
                    <a:pt x="1971675" y="3325368"/>
                  </a:lnTo>
                  <a:lnTo>
                    <a:pt x="1971675" y="3211157"/>
                  </a:lnTo>
                  <a:close/>
                </a:path>
                <a:path w="1971675" h="4714875">
                  <a:moveTo>
                    <a:pt x="1971675" y="3058884"/>
                  </a:moveTo>
                  <a:lnTo>
                    <a:pt x="1933498" y="3058884"/>
                  </a:lnTo>
                  <a:lnTo>
                    <a:pt x="1933498" y="3173082"/>
                  </a:lnTo>
                  <a:lnTo>
                    <a:pt x="1971675" y="3173082"/>
                  </a:lnTo>
                  <a:lnTo>
                    <a:pt x="1971675" y="3058884"/>
                  </a:lnTo>
                  <a:close/>
                </a:path>
                <a:path w="1971675" h="4714875">
                  <a:moveTo>
                    <a:pt x="1971675" y="2906611"/>
                  </a:moveTo>
                  <a:lnTo>
                    <a:pt x="1933498" y="2906611"/>
                  </a:lnTo>
                  <a:lnTo>
                    <a:pt x="1933498" y="3020809"/>
                  </a:lnTo>
                  <a:lnTo>
                    <a:pt x="1971675" y="3020809"/>
                  </a:lnTo>
                  <a:lnTo>
                    <a:pt x="1971675" y="2906611"/>
                  </a:lnTo>
                  <a:close/>
                </a:path>
                <a:path w="1971675" h="4714875">
                  <a:moveTo>
                    <a:pt x="1971675" y="2754338"/>
                  </a:moveTo>
                  <a:lnTo>
                    <a:pt x="1933498" y="2754338"/>
                  </a:lnTo>
                  <a:lnTo>
                    <a:pt x="1933498" y="2868536"/>
                  </a:lnTo>
                  <a:lnTo>
                    <a:pt x="1971675" y="2868536"/>
                  </a:lnTo>
                  <a:lnTo>
                    <a:pt x="1971675" y="2754338"/>
                  </a:lnTo>
                  <a:close/>
                </a:path>
                <a:path w="1971675" h="4714875">
                  <a:moveTo>
                    <a:pt x="1971675" y="2602052"/>
                  </a:moveTo>
                  <a:lnTo>
                    <a:pt x="1933498" y="2602052"/>
                  </a:lnTo>
                  <a:lnTo>
                    <a:pt x="1933498" y="2716263"/>
                  </a:lnTo>
                  <a:lnTo>
                    <a:pt x="1971675" y="2716263"/>
                  </a:lnTo>
                  <a:lnTo>
                    <a:pt x="1971675" y="2602052"/>
                  </a:lnTo>
                  <a:close/>
                </a:path>
                <a:path w="1971675" h="4714875">
                  <a:moveTo>
                    <a:pt x="1971675" y="2449779"/>
                  </a:moveTo>
                  <a:lnTo>
                    <a:pt x="1933498" y="2449779"/>
                  </a:lnTo>
                  <a:lnTo>
                    <a:pt x="1933498" y="2563990"/>
                  </a:lnTo>
                  <a:lnTo>
                    <a:pt x="1971675" y="2563990"/>
                  </a:lnTo>
                  <a:lnTo>
                    <a:pt x="1971675" y="2449779"/>
                  </a:lnTo>
                  <a:close/>
                </a:path>
                <a:path w="1971675" h="4714875">
                  <a:moveTo>
                    <a:pt x="1971675" y="2297506"/>
                  </a:moveTo>
                  <a:lnTo>
                    <a:pt x="1933498" y="2297506"/>
                  </a:lnTo>
                  <a:lnTo>
                    <a:pt x="1933498" y="2411717"/>
                  </a:lnTo>
                  <a:lnTo>
                    <a:pt x="1971675" y="2411717"/>
                  </a:lnTo>
                  <a:lnTo>
                    <a:pt x="1971675" y="2297506"/>
                  </a:lnTo>
                  <a:close/>
                </a:path>
                <a:path w="1971675" h="4714875">
                  <a:moveTo>
                    <a:pt x="1971675" y="2145233"/>
                  </a:moveTo>
                  <a:lnTo>
                    <a:pt x="1933498" y="2145233"/>
                  </a:lnTo>
                  <a:lnTo>
                    <a:pt x="1933498" y="2259444"/>
                  </a:lnTo>
                  <a:lnTo>
                    <a:pt x="1971675" y="2259444"/>
                  </a:lnTo>
                  <a:lnTo>
                    <a:pt x="1971675" y="2145233"/>
                  </a:lnTo>
                  <a:close/>
                </a:path>
                <a:path w="1971675" h="4714875">
                  <a:moveTo>
                    <a:pt x="1971675" y="1992960"/>
                  </a:moveTo>
                  <a:lnTo>
                    <a:pt x="1933498" y="1992960"/>
                  </a:lnTo>
                  <a:lnTo>
                    <a:pt x="1933498" y="2107158"/>
                  </a:lnTo>
                  <a:lnTo>
                    <a:pt x="1971675" y="2107158"/>
                  </a:lnTo>
                  <a:lnTo>
                    <a:pt x="1971675" y="1992960"/>
                  </a:lnTo>
                  <a:close/>
                </a:path>
                <a:path w="1971675" h="4714875">
                  <a:moveTo>
                    <a:pt x="1971675" y="1840687"/>
                  </a:moveTo>
                  <a:lnTo>
                    <a:pt x="1933498" y="1840687"/>
                  </a:lnTo>
                  <a:lnTo>
                    <a:pt x="1933498" y="1954885"/>
                  </a:lnTo>
                  <a:lnTo>
                    <a:pt x="1971675" y="1954885"/>
                  </a:lnTo>
                  <a:lnTo>
                    <a:pt x="1971675" y="1840687"/>
                  </a:lnTo>
                  <a:close/>
                </a:path>
                <a:path w="1971675" h="4714875">
                  <a:moveTo>
                    <a:pt x="1971675" y="1688401"/>
                  </a:moveTo>
                  <a:lnTo>
                    <a:pt x="1933498" y="1688401"/>
                  </a:lnTo>
                  <a:lnTo>
                    <a:pt x="1933498" y="1802612"/>
                  </a:lnTo>
                  <a:lnTo>
                    <a:pt x="1971675" y="1802612"/>
                  </a:lnTo>
                  <a:lnTo>
                    <a:pt x="1971675" y="1688401"/>
                  </a:lnTo>
                  <a:close/>
                </a:path>
                <a:path w="1971675" h="4714875">
                  <a:moveTo>
                    <a:pt x="1971675" y="1536128"/>
                  </a:moveTo>
                  <a:lnTo>
                    <a:pt x="1933498" y="1536128"/>
                  </a:lnTo>
                  <a:lnTo>
                    <a:pt x="1933498" y="1650339"/>
                  </a:lnTo>
                  <a:lnTo>
                    <a:pt x="1971675" y="1650339"/>
                  </a:lnTo>
                  <a:lnTo>
                    <a:pt x="1971675" y="1536128"/>
                  </a:lnTo>
                  <a:close/>
                </a:path>
                <a:path w="1971675" h="4714875">
                  <a:moveTo>
                    <a:pt x="1971675" y="1383855"/>
                  </a:moveTo>
                  <a:lnTo>
                    <a:pt x="1933498" y="1383855"/>
                  </a:lnTo>
                  <a:lnTo>
                    <a:pt x="1933498" y="1498066"/>
                  </a:lnTo>
                  <a:lnTo>
                    <a:pt x="1971675" y="1498066"/>
                  </a:lnTo>
                  <a:lnTo>
                    <a:pt x="1971675" y="1383855"/>
                  </a:lnTo>
                  <a:close/>
                </a:path>
                <a:path w="1971675" h="4714875">
                  <a:moveTo>
                    <a:pt x="1971675" y="1231582"/>
                  </a:moveTo>
                  <a:lnTo>
                    <a:pt x="1933498" y="1231582"/>
                  </a:lnTo>
                  <a:lnTo>
                    <a:pt x="1933498" y="1345793"/>
                  </a:lnTo>
                  <a:lnTo>
                    <a:pt x="1971675" y="1345793"/>
                  </a:lnTo>
                  <a:lnTo>
                    <a:pt x="1971675" y="1231582"/>
                  </a:lnTo>
                  <a:close/>
                </a:path>
                <a:path w="1971675" h="4714875">
                  <a:moveTo>
                    <a:pt x="1971675" y="1079309"/>
                  </a:moveTo>
                  <a:lnTo>
                    <a:pt x="1933498" y="1079309"/>
                  </a:lnTo>
                  <a:lnTo>
                    <a:pt x="1933498" y="1193507"/>
                  </a:lnTo>
                  <a:lnTo>
                    <a:pt x="1971675" y="1193507"/>
                  </a:lnTo>
                  <a:lnTo>
                    <a:pt x="1971675" y="1079309"/>
                  </a:lnTo>
                  <a:close/>
                </a:path>
                <a:path w="1971675" h="4714875">
                  <a:moveTo>
                    <a:pt x="1971675" y="927036"/>
                  </a:moveTo>
                  <a:lnTo>
                    <a:pt x="1933498" y="927036"/>
                  </a:lnTo>
                  <a:lnTo>
                    <a:pt x="1933498" y="1041234"/>
                  </a:lnTo>
                  <a:lnTo>
                    <a:pt x="1971675" y="1041234"/>
                  </a:lnTo>
                  <a:lnTo>
                    <a:pt x="1971675" y="927036"/>
                  </a:lnTo>
                  <a:close/>
                </a:path>
                <a:path w="1971675" h="4714875">
                  <a:moveTo>
                    <a:pt x="1971675" y="774750"/>
                  </a:moveTo>
                  <a:lnTo>
                    <a:pt x="1933498" y="774750"/>
                  </a:lnTo>
                  <a:lnTo>
                    <a:pt x="1933498" y="888961"/>
                  </a:lnTo>
                  <a:lnTo>
                    <a:pt x="1971675" y="888961"/>
                  </a:lnTo>
                  <a:lnTo>
                    <a:pt x="1971675" y="774750"/>
                  </a:lnTo>
                  <a:close/>
                </a:path>
                <a:path w="1971675" h="4714875">
                  <a:moveTo>
                    <a:pt x="1971675" y="622477"/>
                  </a:moveTo>
                  <a:lnTo>
                    <a:pt x="1933498" y="622477"/>
                  </a:lnTo>
                  <a:lnTo>
                    <a:pt x="1933498" y="736688"/>
                  </a:lnTo>
                  <a:lnTo>
                    <a:pt x="1971675" y="736688"/>
                  </a:lnTo>
                  <a:lnTo>
                    <a:pt x="1971675" y="622477"/>
                  </a:lnTo>
                  <a:close/>
                </a:path>
                <a:path w="1971675" h="4714875">
                  <a:moveTo>
                    <a:pt x="1971675" y="470204"/>
                  </a:moveTo>
                  <a:lnTo>
                    <a:pt x="1933498" y="470204"/>
                  </a:lnTo>
                  <a:lnTo>
                    <a:pt x="1933498" y="584415"/>
                  </a:lnTo>
                  <a:lnTo>
                    <a:pt x="1971675" y="584415"/>
                  </a:lnTo>
                  <a:lnTo>
                    <a:pt x="1971675" y="470204"/>
                  </a:lnTo>
                  <a:close/>
                </a:path>
                <a:path w="1971675" h="4714875">
                  <a:moveTo>
                    <a:pt x="1971675" y="317931"/>
                  </a:moveTo>
                  <a:lnTo>
                    <a:pt x="1933498" y="317931"/>
                  </a:lnTo>
                  <a:lnTo>
                    <a:pt x="1933498" y="432142"/>
                  </a:lnTo>
                  <a:lnTo>
                    <a:pt x="1971675" y="432142"/>
                  </a:lnTo>
                  <a:lnTo>
                    <a:pt x="1971675" y="317931"/>
                  </a:lnTo>
                  <a:close/>
                </a:path>
                <a:path w="1971675" h="4714875">
                  <a:moveTo>
                    <a:pt x="1971675" y="165658"/>
                  </a:moveTo>
                  <a:lnTo>
                    <a:pt x="1933498" y="165658"/>
                  </a:lnTo>
                  <a:lnTo>
                    <a:pt x="1933498" y="279857"/>
                  </a:lnTo>
                  <a:lnTo>
                    <a:pt x="1971675" y="279857"/>
                  </a:lnTo>
                  <a:lnTo>
                    <a:pt x="1971675" y="165658"/>
                  </a:lnTo>
                  <a:close/>
                </a:path>
                <a:path w="1971675" h="4714875">
                  <a:moveTo>
                    <a:pt x="1971675" y="13385"/>
                  </a:moveTo>
                  <a:lnTo>
                    <a:pt x="1946922" y="13385"/>
                  </a:lnTo>
                  <a:lnTo>
                    <a:pt x="1946922" y="0"/>
                  </a:lnTo>
                  <a:lnTo>
                    <a:pt x="1832394" y="0"/>
                  </a:lnTo>
                  <a:lnTo>
                    <a:pt x="1832394" y="13944"/>
                  </a:lnTo>
                  <a:lnTo>
                    <a:pt x="1832394" y="38049"/>
                  </a:lnTo>
                  <a:lnTo>
                    <a:pt x="1933498" y="38049"/>
                  </a:lnTo>
                  <a:lnTo>
                    <a:pt x="1933498" y="128092"/>
                  </a:lnTo>
                  <a:lnTo>
                    <a:pt x="1971675" y="128092"/>
                  </a:lnTo>
                  <a:lnTo>
                    <a:pt x="1971675" y="38061"/>
                  </a:lnTo>
                  <a:lnTo>
                    <a:pt x="1971675" y="13385"/>
                  </a:lnTo>
                  <a:close/>
                </a:path>
              </a:pathLst>
            </a:custGeom>
            <a:solidFill>
              <a:srgbClr val="000000"/>
            </a:solidFill>
          </p:spPr>
          <p:txBody>
            <a:bodyPr wrap="square" lIns="0" tIns="0" rIns="0" bIns="0" rtlCol="0"/>
            <a:lstStyle/>
            <a:p>
              <a:endParaRPr/>
            </a:p>
          </p:txBody>
        </p:sp>
        <p:sp>
          <p:nvSpPr>
            <p:cNvPr id="8" name="object 8"/>
            <p:cNvSpPr/>
            <p:nvPr/>
          </p:nvSpPr>
          <p:spPr>
            <a:xfrm>
              <a:off x="6489039" y="3749280"/>
              <a:ext cx="38735" cy="4073525"/>
            </a:xfrm>
            <a:custGeom>
              <a:avLst/>
              <a:gdLst/>
              <a:ahLst/>
              <a:cxnLst/>
              <a:rect l="l" t="t" r="r" b="b"/>
              <a:pathLst>
                <a:path w="38734" h="4073525">
                  <a:moveTo>
                    <a:pt x="38176" y="3959148"/>
                  </a:moveTo>
                  <a:lnTo>
                    <a:pt x="0" y="3959148"/>
                  </a:lnTo>
                  <a:lnTo>
                    <a:pt x="0" y="4073347"/>
                  </a:lnTo>
                  <a:lnTo>
                    <a:pt x="38176" y="4073347"/>
                  </a:lnTo>
                  <a:lnTo>
                    <a:pt x="38176" y="3959148"/>
                  </a:lnTo>
                  <a:close/>
                </a:path>
                <a:path w="38734" h="4073525">
                  <a:moveTo>
                    <a:pt x="38176" y="3806875"/>
                  </a:moveTo>
                  <a:lnTo>
                    <a:pt x="0" y="3806875"/>
                  </a:lnTo>
                  <a:lnTo>
                    <a:pt x="0" y="3921074"/>
                  </a:lnTo>
                  <a:lnTo>
                    <a:pt x="38176" y="3921074"/>
                  </a:lnTo>
                  <a:lnTo>
                    <a:pt x="38176" y="3806875"/>
                  </a:lnTo>
                  <a:close/>
                </a:path>
                <a:path w="38734" h="4073525">
                  <a:moveTo>
                    <a:pt x="38176" y="3654590"/>
                  </a:moveTo>
                  <a:lnTo>
                    <a:pt x="0" y="3654590"/>
                  </a:lnTo>
                  <a:lnTo>
                    <a:pt x="0" y="3768801"/>
                  </a:lnTo>
                  <a:lnTo>
                    <a:pt x="38176" y="3768801"/>
                  </a:lnTo>
                  <a:lnTo>
                    <a:pt x="38176" y="3654590"/>
                  </a:lnTo>
                  <a:close/>
                </a:path>
                <a:path w="38734" h="4073525">
                  <a:moveTo>
                    <a:pt x="38176" y="3502317"/>
                  </a:moveTo>
                  <a:lnTo>
                    <a:pt x="0" y="3502317"/>
                  </a:lnTo>
                  <a:lnTo>
                    <a:pt x="0" y="3616528"/>
                  </a:lnTo>
                  <a:lnTo>
                    <a:pt x="38176" y="3616528"/>
                  </a:lnTo>
                  <a:lnTo>
                    <a:pt x="38176" y="3502317"/>
                  </a:lnTo>
                  <a:close/>
                </a:path>
                <a:path w="38734" h="4073525">
                  <a:moveTo>
                    <a:pt x="38176" y="3350044"/>
                  </a:moveTo>
                  <a:lnTo>
                    <a:pt x="0" y="3350044"/>
                  </a:lnTo>
                  <a:lnTo>
                    <a:pt x="0" y="3464255"/>
                  </a:lnTo>
                  <a:lnTo>
                    <a:pt x="38176" y="3464255"/>
                  </a:lnTo>
                  <a:lnTo>
                    <a:pt x="38176" y="3350044"/>
                  </a:lnTo>
                  <a:close/>
                </a:path>
                <a:path w="38734" h="4073525">
                  <a:moveTo>
                    <a:pt x="38176" y="3197771"/>
                  </a:moveTo>
                  <a:lnTo>
                    <a:pt x="0" y="3197771"/>
                  </a:lnTo>
                  <a:lnTo>
                    <a:pt x="0" y="3311982"/>
                  </a:lnTo>
                  <a:lnTo>
                    <a:pt x="38176" y="3311982"/>
                  </a:lnTo>
                  <a:lnTo>
                    <a:pt x="38176" y="3197771"/>
                  </a:lnTo>
                  <a:close/>
                </a:path>
                <a:path w="38734" h="4073525">
                  <a:moveTo>
                    <a:pt x="38176" y="3045498"/>
                  </a:moveTo>
                  <a:lnTo>
                    <a:pt x="0" y="3045498"/>
                  </a:lnTo>
                  <a:lnTo>
                    <a:pt x="0" y="3159696"/>
                  </a:lnTo>
                  <a:lnTo>
                    <a:pt x="38176" y="3159696"/>
                  </a:lnTo>
                  <a:lnTo>
                    <a:pt x="38176" y="3045498"/>
                  </a:lnTo>
                  <a:close/>
                </a:path>
                <a:path w="38734" h="4073525">
                  <a:moveTo>
                    <a:pt x="38176" y="2893225"/>
                  </a:moveTo>
                  <a:lnTo>
                    <a:pt x="0" y="2893225"/>
                  </a:lnTo>
                  <a:lnTo>
                    <a:pt x="0" y="3007423"/>
                  </a:lnTo>
                  <a:lnTo>
                    <a:pt x="38176" y="3007423"/>
                  </a:lnTo>
                  <a:lnTo>
                    <a:pt x="38176" y="2893225"/>
                  </a:lnTo>
                  <a:close/>
                </a:path>
                <a:path w="38734" h="4073525">
                  <a:moveTo>
                    <a:pt x="38176" y="2740939"/>
                  </a:moveTo>
                  <a:lnTo>
                    <a:pt x="0" y="2740939"/>
                  </a:lnTo>
                  <a:lnTo>
                    <a:pt x="0" y="2855150"/>
                  </a:lnTo>
                  <a:lnTo>
                    <a:pt x="38176" y="2855150"/>
                  </a:lnTo>
                  <a:lnTo>
                    <a:pt x="38176" y="2740939"/>
                  </a:lnTo>
                  <a:close/>
                </a:path>
                <a:path w="38734" h="4073525">
                  <a:moveTo>
                    <a:pt x="38176" y="2588666"/>
                  </a:moveTo>
                  <a:lnTo>
                    <a:pt x="0" y="2588666"/>
                  </a:lnTo>
                  <a:lnTo>
                    <a:pt x="0" y="2702877"/>
                  </a:lnTo>
                  <a:lnTo>
                    <a:pt x="38176" y="2702877"/>
                  </a:lnTo>
                  <a:lnTo>
                    <a:pt x="38176" y="2588666"/>
                  </a:lnTo>
                  <a:close/>
                </a:path>
                <a:path w="38734" h="4073525">
                  <a:moveTo>
                    <a:pt x="38176" y="2436393"/>
                  </a:moveTo>
                  <a:lnTo>
                    <a:pt x="0" y="2436393"/>
                  </a:lnTo>
                  <a:lnTo>
                    <a:pt x="0" y="2550604"/>
                  </a:lnTo>
                  <a:lnTo>
                    <a:pt x="38176" y="2550604"/>
                  </a:lnTo>
                  <a:lnTo>
                    <a:pt x="38176" y="2436393"/>
                  </a:lnTo>
                  <a:close/>
                </a:path>
                <a:path w="38734" h="4073525">
                  <a:moveTo>
                    <a:pt x="38176" y="2284120"/>
                  </a:moveTo>
                  <a:lnTo>
                    <a:pt x="0" y="2284120"/>
                  </a:lnTo>
                  <a:lnTo>
                    <a:pt x="0" y="2398331"/>
                  </a:lnTo>
                  <a:lnTo>
                    <a:pt x="38176" y="2398331"/>
                  </a:lnTo>
                  <a:lnTo>
                    <a:pt x="38176" y="2284120"/>
                  </a:lnTo>
                  <a:close/>
                </a:path>
                <a:path w="38734" h="4073525">
                  <a:moveTo>
                    <a:pt x="38176" y="2131847"/>
                  </a:moveTo>
                  <a:lnTo>
                    <a:pt x="0" y="2131847"/>
                  </a:lnTo>
                  <a:lnTo>
                    <a:pt x="0" y="2246045"/>
                  </a:lnTo>
                  <a:lnTo>
                    <a:pt x="38176" y="2246045"/>
                  </a:lnTo>
                  <a:lnTo>
                    <a:pt x="38176" y="2131847"/>
                  </a:lnTo>
                  <a:close/>
                </a:path>
                <a:path w="38734" h="4073525">
                  <a:moveTo>
                    <a:pt x="38176" y="1979574"/>
                  </a:moveTo>
                  <a:lnTo>
                    <a:pt x="0" y="1979574"/>
                  </a:lnTo>
                  <a:lnTo>
                    <a:pt x="0" y="2093772"/>
                  </a:lnTo>
                  <a:lnTo>
                    <a:pt x="38176" y="2093772"/>
                  </a:lnTo>
                  <a:lnTo>
                    <a:pt x="38176" y="1979574"/>
                  </a:lnTo>
                  <a:close/>
                </a:path>
                <a:path w="38734" h="4073525">
                  <a:moveTo>
                    <a:pt x="38176" y="1827288"/>
                  </a:moveTo>
                  <a:lnTo>
                    <a:pt x="0" y="1827288"/>
                  </a:lnTo>
                  <a:lnTo>
                    <a:pt x="0" y="1941499"/>
                  </a:lnTo>
                  <a:lnTo>
                    <a:pt x="38176" y="1941499"/>
                  </a:lnTo>
                  <a:lnTo>
                    <a:pt x="38176" y="1827288"/>
                  </a:lnTo>
                  <a:close/>
                </a:path>
                <a:path w="38734" h="4073525">
                  <a:moveTo>
                    <a:pt x="38176" y="1675015"/>
                  </a:moveTo>
                  <a:lnTo>
                    <a:pt x="0" y="1675015"/>
                  </a:lnTo>
                  <a:lnTo>
                    <a:pt x="0" y="1789226"/>
                  </a:lnTo>
                  <a:lnTo>
                    <a:pt x="38176" y="1789226"/>
                  </a:lnTo>
                  <a:lnTo>
                    <a:pt x="38176" y="1675015"/>
                  </a:lnTo>
                  <a:close/>
                </a:path>
                <a:path w="38734" h="4073525">
                  <a:moveTo>
                    <a:pt x="38176" y="1522742"/>
                  </a:moveTo>
                  <a:lnTo>
                    <a:pt x="0" y="1522742"/>
                  </a:lnTo>
                  <a:lnTo>
                    <a:pt x="0" y="1636953"/>
                  </a:lnTo>
                  <a:lnTo>
                    <a:pt x="38176" y="1636953"/>
                  </a:lnTo>
                  <a:lnTo>
                    <a:pt x="38176" y="1522742"/>
                  </a:lnTo>
                  <a:close/>
                </a:path>
                <a:path w="38734" h="4073525">
                  <a:moveTo>
                    <a:pt x="38176" y="1370469"/>
                  </a:moveTo>
                  <a:lnTo>
                    <a:pt x="0" y="1370469"/>
                  </a:lnTo>
                  <a:lnTo>
                    <a:pt x="0" y="1484680"/>
                  </a:lnTo>
                  <a:lnTo>
                    <a:pt x="38176" y="1484680"/>
                  </a:lnTo>
                  <a:lnTo>
                    <a:pt x="38176" y="1370469"/>
                  </a:lnTo>
                  <a:close/>
                </a:path>
                <a:path w="38734" h="4073525">
                  <a:moveTo>
                    <a:pt x="38176" y="1218196"/>
                  </a:moveTo>
                  <a:lnTo>
                    <a:pt x="0" y="1218196"/>
                  </a:lnTo>
                  <a:lnTo>
                    <a:pt x="0" y="1332395"/>
                  </a:lnTo>
                  <a:lnTo>
                    <a:pt x="38176" y="1332395"/>
                  </a:lnTo>
                  <a:lnTo>
                    <a:pt x="38176" y="1218196"/>
                  </a:lnTo>
                  <a:close/>
                </a:path>
                <a:path w="38734" h="4073525">
                  <a:moveTo>
                    <a:pt x="38176" y="1065923"/>
                  </a:moveTo>
                  <a:lnTo>
                    <a:pt x="0" y="1065923"/>
                  </a:lnTo>
                  <a:lnTo>
                    <a:pt x="0" y="1180122"/>
                  </a:lnTo>
                  <a:lnTo>
                    <a:pt x="38176" y="1180122"/>
                  </a:lnTo>
                  <a:lnTo>
                    <a:pt x="38176" y="1065923"/>
                  </a:lnTo>
                  <a:close/>
                </a:path>
                <a:path w="38734" h="4073525">
                  <a:moveTo>
                    <a:pt x="38176" y="913650"/>
                  </a:moveTo>
                  <a:lnTo>
                    <a:pt x="0" y="913650"/>
                  </a:lnTo>
                  <a:lnTo>
                    <a:pt x="0" y="1027849"/>
                  </a:lnTo>
                  <a:lnTo>
                    <a:pt x="38176" y="1027849"/>
                  </a:lnTo>
                  <a:lnTo>
                    <a:pt x="38176" y="913650"/>
                  </a:lnTo>
                  <a:close/>
                </a:path>
                <a:path w="38734" h="4073525">
                  <a:moveTo>
                    <a:pt x="38176" y="761365"/>
                  </a:moveTo>
                  <a:lnTo>
                    <a:pt x="0" y="761365"/>
                  </a:lnTo>
                  <a:lnTo>
                    <a:pt x="0" y="875576"/>
                  </a:lnTo>
                  <a:lnTo>
                    <a:pt x="38176" y="875576"/>
                  </a:lnTo>
                  <a:lnTo>
                    <a:pt x="38176" y="761365"/>
                  </a:lnTo>
                  <a:close/>
                </a:path>
                <a:path w="38734" h="4073525">
                  <a:moveTo>
                    <a:pt x="38176" y="609092"/>
                  </a:moveTo>
                  <a:lnTo>
                    <a:pt x="0" y="609092"/>
                  </a:lnTo>
                  <a:lnTo>
                    <a:pt x="0" y="723303"/>
                  </a:lnTo>
                  <a:lnTo>
                    <a:pt x="38176" y="723303"/>
                  </a:lnTo>
                  <a:lnTo>
                    <a:pt x="38176" y="609092"/>
                  </a:lnTo>
                  <a:close/>
                </a:path>
                <a:path w="38734" h="4073525">
                  <a:moveTo>
                    <a:pt x="38176" y="456819"/>
                  </a:moveTo>
                  <a:lnTo>
                    <a:pt x="0" y="456819"/>
                  </a:lnTo>
                  <a:lnTo>
                    <a:pt x="0" y="571030"/>
                  </a:lnTo>
                  <a:lnTo>
                    <a:pt x="38176" y="571030"/>
                  </a:lnTo>
                  <a:lnTo>
                    <a:pt x="38176" y="456819"/>
                  </a:lnTo>
                  <a:close/>
                </a:path>
                <a:path w="38734" h="4073525">
                  <a:moveTo>
                    <a:pt x="38176" y="304546"/>
                  </a:moveTo>
                  <a:lnTo>
                    <a:pt x="0" y="304546"/>
                  </a:lnTo>
                  <a:lnTo>
                    <a:pt x="0" y="418757"/>
                  </a:lnTo>
                  <a:lnTo>
                    <a:pt x="38176" y="418757"/>
                  </a:lnTo>
                  <a:lnTo>
                    <a:pt x="38176" y="304546"/>
                  </a:lnTo>
                  <a:close/>
                </a:path>
                <a:path w="38734" h="4073525">
                  <a:moveTo>
                    <a:pt x="38176" y="152273"/>
                  </a:moveTo>
                  <a:lnTo>
                    <a:pt x="0" y="152273"/>
                  </a:lnTo>
                  <a:lnTo>
                    <a:pt x="0" y="266471"/>
                  </a:lnTo>
                  <a:lnTo>
                    <a:pt x="38176" y="266471"/>
                  </a:lnTo>
                  <a:lnTo>
                    <a:pt x="38176" y="152273"/>
                  </a:lnTo>
                  <a:close/>
                </a:path>
                <a:path w="38734" h="4073525">
                  <a:moveTo>
                    <a:pt x="38176" y="0"/>
                  </a:moveTo>
                  <a:lnTo>
                    <a:pt x="0" y="0"/>
                  </a:lnTo>
                  <a:lnTo>
                    <a:pt x="0" y="114198"/>
                  </a:lnTo>
                  <a:lnTo>
                    <a:pt x="38176" y="114198"/>
                  </a:lnTo>
                  <a:lnTo>
                    <a:pt x="38176" y="0"/>
                  </a:lnTo>
                  <a:close/>
                </a:path>
              </a:pathLst>
            </a:custGeom>
            <a:solidFill>
              <a:srgbClr val="000000"/>
            </a:solidFill>
          </p:spPr>
          <p:txBody>
            <a:bodyPr wrap="square" lIns="0" tIns="0" rIns="0" bIns="0" rtlCol="0"/>
            <a:lstStyle/>
            <a:p>
              <a:endParaRPr/>
            </a:p>
          </p:txBody>
        </p:sp>
        <p:pic>
          <p:nvPicPr>
            <p:cNvPr id="9" name="object 9"/>
            <p:cNvPicPr/>
            <p:nvPr/>
          </p:nvPicPr>
          <p:blipFill>
            <a:blip r:embed="rId3" cstate="print"/>
            <a:stretch>
              <a:fillRect/>
            </a:stretch>
          </p:blipFill>
          <p:spPr>
            <a:xfrm>
              <a:off x="6742332" y="4051960"/>
              <a:ext cx="1419224" cy="1323974"/>
            </a:xfrm>
            <a:prstGeom prst="rect">
              <a:avLst/>
            </a:prstGeom>
          </p:spPr>
        </p:pic>
        <p:pic>
          <p:nvPicPr>
            <p:cNvPr id="10" name="object 10"/>
            <p:cNvPicPr/>
            <p:nvPr/>
          </p:nvPicPr>
          <p:blipFill>
            <a:blip r:embed="rId4" cstate="print"/>
            <a:stretch>
              <a:fillRect/>
            </a:stretch>
          </p:blipFill>
          <p:spPr>
            <a:xfrm>
              <a:off x="6940090" y="6410382"/>
              <a:ext cx="1031630" cy="1024756"/>
            </a:xfrm>
            <a:prstGeom prst="rect">
              <a:avLst/>
            </a:prstGeom>
          </p:spPr>
        </p:pic>
        <p:sp>
          <p:nvSpPr>
            <p:cNvPr id="11" name="object 11"/>
            <p:cNvSpPr/>
            <p:nvPr/>
          </p:nvSpPr>
          <p:spPr>
            <a:xfrm>
              <a:off x="7451690" y="5910238"/>
              <a:ext cx="0" cy="419734"/>
            </a:xfrm>
            <a:custGeom>
              <a:avLst/>
              <a:gdLst/>
              <a:ahLst/>
              <a:cxnLst/>
              <a:rect l="l" t="t" r="r" b="b"/>
              <a:pathLst>
                <a:path h="419735">
                  <a:moveTo>
                    <a:pt x="0" y="419402"/>
                  </a:moveTo>
                  <a:lnTo>
                    <a:pt x="0" y="0"/>
                  </a:lnTo>
                </a:path>
              </a:pathLst>
            </a:custGeom>
            <a:ln w="37702">
              <a:solidFill>
                <a:srgbClr val="000000"/>
              </a:solidFill>
            </a:ln>
          </p:spPr>
          <p:txBody>
            <a:bodyPr wrap="square" lIns="0" tIns="0" rIns="0" bIns="0" rtlCol="0"/>
            <a:lstStyle/>
            <a:p>
              <a:endParaRPr/>
            </a:p>
          </p:txBody>
        </p:sp>
        <p:sp>
          <p:nvSpPr>
            <p:cNvPr id="12" name="object 12"/>
            <p:cNvSpPr/>
            <p:nvPr/>
          </p:nvSpPr>
          <p:spPr>
            <a:xfrm>
              <a:off x="7394540" y="5910237"/>
              <a:ext cx="114300" cy="75565"/>
            </a:xfrm>
            <a:custGeom>
              <a:avLst/>
              <a:gdLst/>
              <a:ahLst/>
              <a:cxnLst/>
              <a:rect l="l" t="t" r="r" b="b"/>
              <a:pathLst>
                <a:path w="114300" h="75564">
                  <a:moveTo>
                    <a:pt x="0" y="75405"/>
                  </a:moveTo>
                  <a:lnTo>
                    <a:pt x="57149" y="0"/>
                  </a:lnTo>
                  <a:lnTo>
                    <a:pt x="114299" y="75405"/>
                  </a:lnTo>
                </a:path>
              </a:pathLst>
            </a:custGeom>
            <a:ln w="37979">
              <a:solidFill>
                <a:srgbClr val="000000"/>
              </a:solidFill>
            </a:ln>
          </p:spPr>
          <p:txBody>
            <a:bodyPr wrap="square" lIns="0" tIns="0" rIns="0" bIns="0" rtlCol="0"/>
            <a:lstStyle/>
            <a:p>
              <a:endParaRPr/>
            </a:p>
          </p:txBody>
        </p:sp>
        <p:sp>
          <p:nvSpPr>
            <p:cNvPr id="13" name="object 13"/>
            <p:cNvSpPr/>
            <p:nvPr/>
          </p:nvSpPr>
          <p:spPr>
            <a:xfrm>
              <a:off x="8456988" y="5447170"/>
              <a:ext cx="933450" cy="17780"/>
            </a:xfrm>
            <a:custGeom>
              <a:avLst/>
              <a:gdLst/>
              <a:ahLst/>
              <a:cxnLst/>
              <a:rect l="l" t="t" r="r" b="b"/>
              <a:pathLst>
                <a:path w="933450" h="17779">
                  <a:moveTo>
                    <a:pt x="0" y="0"/>
                  </a:moveTo>
                  <a:lnTo>
                    <a:pt x="933330" y="17240"/>
                  </a:lnTo>
                </a:path>
              </a:pathLst>
            </a:custGeom>
            <a:ln w="38099">
              <a:solidFill>
                <a:srgbClr val="000000"/>
              </a:solidFill>
            </a:ln>
          </p:spPr>
          <p:txBody>
            <a:bodyPr wrap="square" lIns="0" tIns="0" rIns="0" bIns="0" rtlCol="0"/>
            <a:lstStyle/>
            <a:p>
              <a:endParaRPr/>
            </a:p>
          </p:txBody>
        </p:sp>
        <p:sp>
          <p:nvSpPr>
            <p:cNvPr id="14" name="object 14"/>
            <p:cNvSpPr/>
            <p:nvPr/>
          </p:nvSpPr>
          <p:spPr>
            <a:xfrm>
              <a:off x="9313183" y="5405866"/>
              <a:ext cx="77470" cy="114300"/>
            </a:xfrm>
            <a:custGeom>
              <a:avLst/>
              <a:gdLst/>
              <a:ahLst/>
              <a:cxnLst/>
              <a:rect l="l" t="t" r="r" b="b"/>
              <a:pathLst>
                <a:path w="77470" h="114300">
                  <a:moveTo>
                    <a:pt x="2111" y="0"/>
                  </a:moveTo>
                  <a:lnTo>
                    <a:pt x="77135" y="58545"/>
                  </a:lnTo>
                  <a:lnTo>
                    <a:pt x="0" y="114280"/>
                  </a:lnTo>
                </a:path>
              </a:pathLst>
            </a:custGeom>
            <a:ln w="38063">
              <a:solidFill>
                <a:srgbClr val="000000"/>
              </a:solidFill>
            </a:ln>
          </p:spPr>
          <p:txBody>
            <a:bodyPr wrap="square" lIns="0" tIns="0" rIns="0" bIns="0" rtlCol="0"/>
            <a:lstStyle/>
            <a:p>
              <a:endParaRPr/>
            </a:p>
          </p:txBody>
        </p:sp>
        <p:sp>
          <p:nvSpPr>
            <p:cNvPr id="16" name="object 16"/>
            <p:cNvSpPr/>
            <p:nvPr/>
          </p:nvSpPr>
          <p:spPr>
            <a:xfrm>
              <a:off x="9410678" y="2311872"/>
              <a:ext cx="1011555" cy="6306185"/>
            </a:xfrm>
            <a:custGeom>
              <a:avLst/>
              <a:gdLst/>
              <a:ahLst/>
              <a:cxnLst/>
              <a:rect l="l" t="t" r="r" b="b"/>
              <a:pathLst>
                <a:path w="1011554" h="6306184">
                  <a:moveTo>
                    <a:pt x="17616" y="17616"/>
                  </a:moveTo>
                  <a:lnTo>
                    <a:pt x="17616" y="6288213"/>
                  </a:lnTo>
                </a:path>
                <a:path w="1011554" h="6306184">
                  <a:moveTo>
                    <a:pt x="993928" y="17616"/>
                  </a:moveTo>
                  <a:lnTo>
                    <a:pt x="993928" y="6288213"/>
                  </a:lnTo>
                </a:path>
                <a:path w="1011554" h="6306184">
                  <a:moveTo>
                    <a:pt x="0" y="0"/>
                  </a:moveTo>
                  <a:lnTo>
                    <a:pt x="1011545" y="0"/>
                  </a:lnTo>
                </a:path>
                <a:path w="1011554" h="6306184">
                  <a:moveTo>
                    <a:pt x="0" y="846845"/>
                  </a:moveTo>
                  <a:lnTo>
                    <a:pt x="1011545" y="846845"/>
                  </a:lnTo>
                </a:path>
                <a:path w="1011554" h="6306184">
                  <a:moveTo>
                    <a:pt x="0" y="3462119"/>
                  </a:moveTo>
                  <a:lnTo>
                    <a:pt x="1011545" y="3462119"/>
                  </a:lnTo>
                </a:path>
                <a:path w="1011554" h="6306184">
                  <a:moveTo>
                    <a:pt x="0" y="6305830"/>
                  </a:moveTo>
                  <a:lnTo>
                    <a:pt x="1011545" y="6305830"/>
                  </a:lnTo>
                </a:path>
              </a:pathLst>
            </a:custGeom>
            <a:ln w="35233">
              <a:solidFill>
                <a:srgbClr val="000000"/>
              </a:solidFill>
            </a:ln>
          </p:spPr>
          <p:txBody>
            <a:bodyPr wrap="square" lIns="0" tIns="0" rIns="0" bIns="0" rtlCol="0"/>
            <a:lstStyle/>
            <a:p>
              <a:endParaRPr/>
            </a:p>
          </p:txBody>
        </p:sp>
        <p:sp>
          <p:nvSpPr>
            <p:cNvPr id="17" name="object 17"/>
            <p:cNvSpPr/>
            <p:nvPr/>
          </p:nvSpPr>
          <p:spPr>
            <a:xfrm>
              <a:off x="9887827" y="7421392"/>
              <a:ext cx="57150" cy="628015"/>
            </a:xfrm>
            <a:custGeom>
              <a:avLst/>
              <a:gdLst/>
              <a:ahLst/>
              <a:cxnLst/>
              <a:rect l="l" t="t" r="r" b="b"/>
              <a:pathLst>
                <a:path w="57150" h="628015">
                  <a:moveTo>
                    <a:pt x="57149" y="595569"/>
                  </a:moveTo>
                  <a:lnTo>
                    <a:pt x="57149" y="603144"/>
                  </a:lnTo>
                  <a:lnTo>
                    <a:pt x="56424" y="606785"/>
                  </a:lnTo>
                  <a:lnTo>
                    <a:pt x="32364" y="627899"/>
                  </a:lnTo>
                  <a:lnTo>
                    <a:pt x="24785" y="627899"/>
                  </a:lnTo>
                  <a:lnTo>
                    <a:pt x="0" y="603144"/>
                  </a:lnTo>
                  <a:lnTo>
                    <a:pt x="0" y="595569"/>
                  </a:lnTo>
                  <a:lnTo>
                    <a:pt x="24785" y="570815"/>
                  </a:lnTo>
                  <a:lnTo>
                    <a:pt x="32364" y="570815"/>
                  </a:lnTo>
                  <a:lnTo>
                    <a:pt x="57149" y="595569"/>
                  </a:lnTo>
                  <a:close/>
                </a:path>
                <a:path w="57150" h="628015">
                  <a:moveTo>
                    <a:pt x="57149" y="481406"/>
                  </a:moveTo>
                  <a:lnTo>
                    <a:pt x="57149" y="488981"/>
                  </a:lnTo>
                  <a:lnTo>
                    <a:pt x="56424" y="492622"/>
                  </a:lnTo>
                  <a:lnTo>
                    <a:pt x="32364" y="513736"/>
                  </a:lnTo>
                  <a:lnTo>
                    <a:pt x="24785" y="513736"/>
                  </a:lnTo>
                  <a:lnTo>
                    <a:pt x="0" y="488981"/>
                  </a:lnTo>
                  <a:lnTo>
                    <a:pt x="0" y="481406"/>
                  </a:lnTo>
                  <a:lnTo>
                    <a:pt x="24785" y="456651"/>
                  </a:lnTo>
                  <a:lnTo>
                    <a:pt x="32364" y="456651"/>
                  </a:lnTo>
                  <a:lnTo>
                    <a:pt x="57149" y="481406"/>
                  </a:lnTo>
                  <a:close/>
                </a:path>
                <a:path w="57150" h="628015">
                  <a:moveTo>
                    <a:pt x="57149" y="367243"/>
                  </a:moveTo>
                  <a:lnTo>
                    <a:pt x="57149" y="374818"/>
                  </a:lnTo>
                  <a:lnTo>
                    <a:pt x="56424" y="378459"/>
                  </a:lnTo>
                  <a:lnTo>
                    <a:pt x="32364" y="399573"/>
                  </a:lnTo>
                  <a:lnTo>
                    <a:pt x="24785" y="399573"/>
                  </a:lnTo>
                  <a:lnTo>
                    <a:pt x="0" y="374818"/>
                  </a:lnTo>
                  <a:lnTo>
                    <a:pt x="0" y="367243"/>
                  </a:lnTo>
                  <a:lnTo>
                    <a:pt x="24785" y="342488"/>
                  </a:lnTo>
                  <a:lnTo>
                    <a:pt x="32364" y="342488"/>
                  </a:lnTo>
                  <a:lnTo>
                    <a:pt x="57149" y="367243"/>
                  </a:lnTo>
                  <a:close/>
                </a:path>
                <a:path w="57150" h="628015">
                  <a:moveTo>
                    <a:pt x="57149" y="253080"/>
                  </a:moveTo>
                  <a:lnTo>
                    <a:pt x="57149" y="260655"/>
                  </a:lnTo>
                  <a:lnTo>
                    <a:pt x="56424" y="264296"/>
                  </a:lnTo>
                  <a:lnTo>
                    <a:pt x="32364" y="285410"/>
                  </a:lnTo>
                  <a:lnTo>
                    <a:pt x="24785" y="285410"/>
                  </a:lnTo>
                  <a:lnTo>
                    <a:pt x="0" y="260655"/>
                  </a:lnTo>
                  <a:lnTo>
                    <a:pt x="0" y="253080"/>
                  </a:lnTo>
                  <a:lnTo>
                    <a:pt x="24785" y="228326"/>
                  </a:lnTo>
                  <a:lnTo>
                    <a:pt x="32364" y="228326"/>
                  </a:lnTo>
                  <a:lnTo>
                    <a:pt x="57149" y="253080"/>
                  </a:lnTo>
                  <a:close/>
                </a:path>
                <a:path w="57150" h="628015">
                  <a:moveTo>
                    <a:pt x="57149" y="138917"/>
                  </a:moveTo>
                  <a:lnTo>
                    <a:pt x="57149" y="146492"/>
                  </a:lnTo>
                  <a:lnTo>
                    <a:pt x="56424" y="150133"/>
                  </a:lnTo>
                  <a:lnTo>
                    <a:pt x="32364" y="171247"/>
                  </a:lnTo>
                  <a:lnTo>
                    <a:pt x="24785" y="171247"/>
                  </a:lnTo>
                  <a:lnTo>
                    <a:pt x="0" y="146492"/>
                  </a:lnTo>
                  <a:lnTo>
                    <a:pt x="0" y="138917"/>
                  </a:lnTo>
                  <a:lnTo>
                    <a:pt x="24785" y="114162"/>
                  </a:lnTo>
                  <a:lnTo>
                    <a:pt x="32364" y="114162"/>
                  </a:lnTo>
                  <a:lnTo>
                    <a:pt x="57149" y="138917"/>
                  </a:lnTo>
                  <a:close/>
                </a:path>
                <a:path w="57150" h="628015">
                  <a:moveTo>
                    <a:pt x="57149" y="24754"/>
                  </a:moveTo>
                  <a:lnTo>
                    <a:pt x="57149" y="32329"/>
                  </a:lnTo>
                  <a:lnTo>
                    <a:pt x="56424" y="35970"/>
                  </a:lnTo>
                  <a:lnTo>
                    <a:pt x="32364" y="57084"/>
                  </a:lnTo>
                  <a:lnTo>
                    <a:pt x="24785" y="57084"/>
                  </a:lnTo>
                  <a:lnTo>
                    <a:pt x="0" y="32329"/>
                  </a:lnTo>
                  <a:lnTo>
                    <a:pt x="0" y="24754"/>
                  </a:lnTo>
                  <a:lnTo>
                    <a:pt x="24785" y="0"/>
                  </a:lnTo>
                  <a:lnTo>
                    <a:pt x="32364" y="0"/>
                  </a:lnTo>
                  <a:lnTo>
                    <a:pt x="57149" y="24754"/>
                  </a:lnTo>
                  <a:close/>
                </a:path>
              </a:pathLst>
            </a:custGeom>
            <a:solidFill>
              <a:srgbClr val="000000"/>
            </a:solidFill>
          </p:spPr>
          <p:txBody>
            <a:bodyPr wrap="square" lIns="0" tIns="0" rIns="0" bIns="0" rtlCol="0"/>
            <a:lstStyle/>
            <a:p>
              <a:endParaRPr/>
            </a:p>
          </p:txBody>
        </p:sp>
      </p:grpSp>
      <p:grpSp>
        <p:nvGrpSpPr>
          <p:cNvPr id="18" name="object 18"/>
          <p:cNvGrpSpPr/>
          <p:nvPr/>
        </p:nvGrpSpPr>
        <p:grpSpPr>
          <a:xfrm>
            <a:off x="10449441" y="2311872"/>
            <a:ext cx="2262505" cy="6341110"/>
            <a:chOff x="10422224" y="2294256"/>
            <a:chExt cx="2262505" cy="6341110"/>
          </a:xfrm>
        </p:grpSpPr>
        <p:sp>
          <p:nvSpPr>
            <p:cNvPr id="19" name="object 19"/>
            <p:cNvSpPr/>
            <p:nvPr/>
          </p:nvSpPr>
          <p:spPr>
            <a:xfrm>
              <a:off x="11690637" y="2329489"/>
              <a:ext cx="976630" cy="6270625"/>
            </a:xfrm>
            <a:custGeom>
              <a:avLst/>
              <a:gdLst/>
              <a:ahLst/>
              <a:cxnLst/>
              <a:rect l="l" t="t" r="r" b="b"/>
              <a:pathLst>
                <a:path w="976629" h="6270625">
                  <a:moveTo>
                    <a:pt x="976312" y="6270596"/>
                  </a:moveTo>
                  <a:lnTo>
                    <a:pt x="0" y="6270596"/>
                  </a:lnTo>
                  <a:lnTo>
                    <a:pt x="0" y="0"/>
                  </a:lnTo>
                  <a:lnTo>
                    <a:pt x="976312" y="0"/>
                  </a:lnTo>
                  <a:lnTo>
                    <a:pt x="976312" y="6270596"/>
                  </a:lnTo>
                  <a:close/>
                </a:path>
              </a:pathLst>
            </a:custGeom>
            <a:solidFill>
              <a:srgbClr val="000000"/>
            </a:solidFill>
          </p:spPr>
          <p:txBody>
            <a:bodyPr wrap="square" lIns="0" tIns="0" rIns="0" bIns="0" rtlCol="0"/>
            <a:lstStyle/>
            <a:p>
              <a:endParaRPr/>
            </a:p>
          </p:txBody>
        </p:sp>
        <p:sp>
          <p:nvSpPr>
            <p:cNvPr id="20" name="object 20"/>
            <p:cNvSpPr/>
            <p:nvPr/>
          </p:nvSpPr>
          <p:spPr>
            <a:xfrm>
              <a:off x="11673021" y="2311872"/>
              <a:ext cx="1011555" cy="6306185"/>
            </a:xfrm>
            <a:custGeom>
              <a:avLst/>
              <a:gdLst/>
              <a:ahLst/>
              <a:cxnLst/>
              <a:rect l="l" t="t" r="r" b="b"/>
              <a:pathLst>
                <a:path w="1011554" h="6306184">
                  <a:moveTo>
                    <a:pt x="17616" y="17616"/>
                  </a:moveTo>
                  <a:lnTo>
                    <a:pt x="17616" y="6288213"/>
                  </a:lnTo>
                </a:path>
                <a:path w="1011554" h="6306184">
                  <a:moveTo>
                    <a:pt x="993928" y="17616"/>
                  </a:moveTo>
                  <a:lnTo>
                    <a:pt x="993928" y="6288213"/>
                  </a:lnTo>
                </a:path>
                <a:path w="1011554" h="6306184">
                  <a:moveTo>
                    <a:pt x="0" y="0"/>
                  </a:moveTo>
                  <a:lnTo>
                    <a:pt x="1011545" y="0"/>
                  </a:lnTo>
                </a:path>
                <a:path w="1011554" h="6306184">
                  <a:moveTo>
                    <a:pt x="0" y="846845"/>
                  </a:moveTo>
                  <a:lnTo>
                    <a:pt x="1011545" y="846845"/>
                  </a:lnTo>
                </a:path>
                <a:path w="1011554" h="6306184">
                  <a:moveTo>
                    <a:pt x="0" y="3462119"/>
                  </a:moveTo>
                  <a:lnTo>
                    <a:pt x="1011545" y="3462119"/>
                  </a:lnTo>
                </a:path>
                <a:path w="1011554" h="6306184">
                  <a:moveTo>
                    <a:pt x="0" y="6305830"/>
                  </a:moveTo>
                  <a:lnTo>
                    <a:pt x="1011545" y="6305830"/>
                  </a:lnTo>
                </a:path>
              </a:pathLst>
            </a:custGeom>
            <a:ln w="35233">
              <a:solidFill>
                <a:srgbClr val="000000"/>
              </a:solidFill>
            </a:ln>
          </p:spPr>
          <p:txBody>
            <a:bodyPr wrap="square" lIns="0" tIns="0" rIns="0" bIns="0" rtlCol="0"/>
            <a:lstStyle/>
            <a:p>
              <a:endParaRPr/>
            </a:p>
          </p:txBody>
        </p:sp>
        <p:sp>
          <p:nvSpPr>
            <p:cNvPr id="21" name="object 21"/>
            <p:cNvSpPr/>
            <p:nvPr/>
          </p:nvSpPr>
          <p:spPr>
            <a:xfrm>
              <a:off x="12150170" y="7421392"/>
              <a:ext cx="57150" cy="628015"/>
            </a:xfrm>
            <a:custGeom>
              <a:avLst/>
              <a:gdLst/>
              <a:ahLst/>
              <a:cxnLst/>
              <a:rect l="l" t="t" r="r" b="b"/>
              <a:pathLst>
                <a:path w="57150" h="628015">
                  <a:moveTo>
                    <a:pt x="57149" y="595569"/>
                  </a:moveTo>
                  <a:lnTo>
                    <a:pt x="57149" y="603144"/>
                  </a:lnTo>
                  <a:lnTo>
                    <a:pt x="56424" y="606785"/>
                  </a:lnTo>
                  <a:lnTo>
                    <a:pt x="32364" y="627899"/>
                  </a:lnTo>
                  <a:lnTo>
                    <a:pt x="24785" y="627899"/>
                  </a:lnTo>
                  <a:lnTo>
                    <a:pt x="0" y="603144"/>
                  </a:lnTo>
                  <a:lnTo>
                    <a:pt x="0" y="595569"/>
                  </a:lnTo>
                  <a:lnTo>
                    <a:pt x="24785" y="570815"/>
                  </a:lnTo>
                  <a:lnTo>
                    <a:pt x="32364" y="570815"/>
                  </a:lnTo>
                  <a:lnTo>
                    <a:pt x="57149" y="595569"/>
                  </a:lnTo>
                  <a:close/>
                </a:path>
                <a:path w="57150" h="628015">
                  <a:moveTo>
                    <a:pt x="57149" y="481406"/>
                  </a:moveTo>
                  <a:lnTo>
                    <a:pt x="57149" y="488981"/>
                  </a:lnTo>
                  <a:lnTo>
                    <a:pt x="56424" y="492622"/>
                  </a:lnTo>
                  <a:lnTo>
                    <a:pt x="32364" y="513736"/>
                  </a:lnTo>
                  <a:lnTo>
                    <a:pt x="24785" y="513736"/>
                  </a:lnTo>
                  <a:lnTo>
                    <a:pt x="0" y="488981"/>
                  </a:lnTo>
                  <a:lnTo>
                    <a:pt x="0" y="481406"/>
                  </a:lnTo>
                  <a:lnTo>
                    <a:pt x="24785" y="456651"/>
                  </a:lnTo>
                  <a:lnTo>
                    <a:pt x="32364" y="456651"/>
                  </a:lnTo>
                  <a:lnTo>
                    <a:pt x="57149" y="481406"/>
                  </a:lnTo>
                  <a:close/>
                </a:path>
                <a:path w="57150" h="628015">
                  <a:moveTo>
                    <a:pt x="57149" y="367243"/>
                  </a:moveTo>
                  <a:lnTo>
                    <a:pt x="57149" y="374818"/>
                  </a:lnTo>
                  <a:lnTo>
                    <a:pt x="56424" y="378459"/>
                  </a:lnTo>
                  <a:lnTo>
                    <a:pt x="32364" y="399573"/>
                  </a:lnTo>
                  <a:lnTo>
                    <a:pt x="24785" y="399573"/>
                  </a:lnTo>
                  <a:lnTo>
                    <a:pt x="0" y="374818"/>
                  </a:lnTo>
                  <a:lnTo>
                    <a:pt x="0" y="367243"/>
                  </a:lnTo>
                  <a:lnTo>
                    <a:pt x="24785" y="342488"/>
                  </a:lnTo>
                  <a:lnTo>
                    <a:pt x="32364" y="342488"/>
                  </a:lnTo>
                  <a:lnTo>
                    <a:pt x="57149" y="367243"/>
                  </a:lnTo>
                  <a:close/>
                </a:path>
                <a:path w="57150" h="628015">
                  <a:moveTo>
                    <a:pt x="57149" y="253080"/>
                  </a:moveTo>
                  <a:lnTo>
                    <a:pt x="57149" y="260655"/>
                  </a:lnTo>
                  <a:lnTo>
                    <a:pt x="56424" y="264296"/>
                  </a:lnTo>
                  <a:lnTo>
                    <a:pt x="32364" y="285410"/>
                  </a:lnTo>
                  <a:lnTo>
                    <a:pt x="24785" y="285410"/>
                  </a:lnTo>
                  <a:lnTo>
                    <a:pt x="0" y="260655"/>
                  </a:lnTo>
                  <a:lnTo>
                    <a:pt x="0" y="253080"/>
                  </a:lnTo>
                  <a:lnTo>
                    <a:pt x="24785" y="228326"/>
                  </a:lnTo>
                  <a:lnTo>
                    <a:pt x="32364" y="228326"/>
                  </a:lnTo>
                  <a:lnTo>
                    <a:pt x="57149" y="253080"/>
                  </a:lnTo>
                  <a:close/>
                </a:path>
                <a:path w="57150" h="628015">
                  <a:moveTo>
                    <a:pt x="57149" y="138917"/>
                  </a:moveTo>
                  <a:lnTo>
                    <a:pt x="57149" y="146492"/>
                  </a:lnTo>
                  <a:lnTo>
                    <a:pt x="56424" y="150133"/>
                  </a:lnTo>
                  <a:lnTo>
                    <a:pt x="32364" y="171247"/>
                  </a:lnTo>
                  <a:lnTo>
                    <a:pt x="24785" y="171247"/>
                  </a:lnTo>
                  <a:lnTo>
                    <a:pt x="0" y="146492"/>
                  </a:lnTo>
                  <a:lnTo>
                    <a:pt x="0" y="138917"/>
                  </a:lnTo>
                  <a:lnTo>
                    <a:pt x="24785" y="114162"/>
                  </a:lnTo>
                  <a:lnTo>
                    <a:pt x="32364" y="114162"/>
                  </a:lnTo>
                  <a:lnTo>
                    <a:pt x="57149" y="138917"/>
                  </a:lnTo>
                  <a:close/>
                </a:path>
                <a:path w="57150" h="628015">
                  <a:moveTo>
                    <a:pt x="57149" y="24754"/>
                  </a:moveTo>
                  <a:lnTo>
                    <a:pt x="57149" y="32329"/>
                  </a:lnTo>
                  <a:lnTo>
                    <a:pt x="56424" y="35970"/>
                  </a:lnTo>
                  <a:lnTo>
                    <a:pt x="32364" y="57084"/>
                  </a:lnTo>
                  <a:lnTo>
                    <a:pt x="24785" y="57084"/>
                  </a:lnTo>
                  <a:lnTo>
                    <a:pt x="0" y="32329"/>
                  </a:lnTo>
                  <a:lnTo>
                    <a:pt x="0" y="24754"/>
                  </a:lnTo>
                  <a:lnTo>
                    <a:pt x="24785" y="0"/>
                  </a:lnTo>
                  <a:lnTo>
                    <a:pt x="32364" y="0"/>
                  </a:lnTo>
                  <a:lnTo>
                    <a:pt x="57149" y="24754"/>
                  </a:lnTo>
                  <a:close/>
                </a:path>
              </a:pathLst>
            </a:custGeom>
            <a:solidFill>
              <a:srgbClr val="000000"/>
            </a:solidFill>
          </p:spPr>
          <p:txBody>
            <a:bodyPr wrap="square" lIns="0" tIns="0" rIns="0" bIns="0" rtlCol="0"/>
            <a:lstStyle/>
            <a:p>
              <a:endParaRPr/>
            </a:p>
          </p:txBody>
        </p:sp>
        <p:sp>
          <p:nvSpPr>
            <p:cNvPr id="22" name="object 22"/>
            <p:cNvSpPr/>
            <p:nvPr/>
          </p:nvSpPr>
          <p:spPr>
            <a:xfrm>
              <a:off x="10422224" y="5464787"/>
              <a:ext cx="1229360" cy="0"/>
            </a:xfrm>
            <a:custGeom>
              <a:avLst/>
              <a:gdLst/>
              <a:ahLst/>
              <a:cxnLst/>
              <a:rect l="l" t="t" r="r" b="b"/>
              <a:pathLst>
                <a:path w="1229359">
                  <a:moveTo>
                    <a:pt x="0" y="0"/>
                  </a:moveTo>
                  <a:lnTo>
                    <a:pt x="1228814" y="0"/>
                  </a:lnTo>
                </a:path>
              </a:pathLst>
            </a:custGeom>
            <a:ln w="38099">
              <a:solidFill>
                <a:srgbClr val="000000"/>
              </a:solidFill>
            </a:ln>
          </p:spPr>
          <p:txBody>
            <a:bodyPr wrap="square" lIns="0" tIns="0" rIns="0" bIns="0" rtlCol="0"/>
            <a:lstStyle/>
            <a:p>
              <a:endParaRPr/>
            </a:p>
          </p:txBody>
        </p:sp>
        <p:sp>
          <p:nvSpPr>
            <p:cNvPr id="23" name="object 23"/>
            <p:cNvSpPr/>
            <p:nvPr/>
          </p:nvSpPr>
          <p:spPr>
            <a:xfrm>
              <a:off x="11575019" y="5407637"/>
              <a:ext cx="76200" cy="114300"/>
            </a:xfrm>
            <a:custGeom>
              <a:avLst/>
              <a:gdLst/>
              <a:ahLst/>
              <a:cxnLst/>
              <a:rect l="l" t="t" r="r" b="b"/>
              <a:pathLst>
                <a:path w="76200" h="114300">
                  <a:moveTo>
                    <a:pt x="0" y="0"/>
                  </a:moveTo>
                  <a:lnTo>
                    <a:pt x="76018" y="57149"/>
                  </a:lnTo>
                  <a:lnTo>
                    <a:pt x="0" y="114299"/>
                  </a:lnTo>
                </a:path>
              </a:pathLst>
            </a:custGeom>
            <a:ln w="38037">
              <a:solidFill>
                <a:srgbClr val="000000"/>
              </a:solidFill>
            </a:ln>
          </p:spPr>
          <p:txBody>
            <a:bodyPr wrap="square" lIns="0" tIns="0" rIns="0" bIns="0" rtlCol="0"/>
            <a:lstStyle/>
            <a:p>
              <a:endParaRPr/>
            </a:p>
          </p:txBody>
        </p:sp>
      </p:grpSp>
      <p:grpSp>
        <p:nvGrpSpPr>
          <p:cNvPr id="24" name="object 24"/>
          <p:cNvGrpSpPr/>
          <p:nvPr/>
        </p:nvGrpSpPr>
        <p:grpSpPr>
          <a:xfrm>
            <a:off x="12684565" y="3742770"/>
            <a:ext cx="3890010" cy="2828925"/>
            <a:chOff x="12684565" y="3742770"/>
            <a:chExt cx="3890010" cy="2828925"/>
          </a:xfrm>
        </p:grpSpPr>
        <p:pic>
          <p:nvPicPr>
            <p:cNvPr id="25" name="object 25"/>
            <p:cNvPicPr/>
            <p:nvPr/>
          </p:nvPicPr>
          <p:blipFill>
            <a:blip r:embed="rId5" cstate="print"/>
            <a:stretch>
              <a:fillRect/>
            </a:stretch>
          </p:blipFill>
          <p:spPr>
            <a:xfrm>
              <a:off x="13230688" y="3742770"/>
              <a:ext cx="3343274" cy="2828924"/>
            </a:xfrm>
            <a:prstGeom prst="rect">
              <a:avLst/>
            </a:prstGeom>
          </p:spPr>
        </p:pic>
        <p:sp>
          <p:nvSpPr>
            <p:cNvPr id="26" name="object 26"/>
            <p:cNvSpPr/>
            <p:nvPr/>
          </p:nvSpPr>
          <p:spPr>
            <a:xfrm>
              <a:off x="12684565" y="5464787"/>
              <a:ext cx="524510" cy="0"/>
            </a:xfrm>
            <a:custGeom>
              <a:avLst/>
              <a:gdLst/>
              <a:ahLst/>
              <a:cxnLst/>
              <a:rect l="l" t="t" r="r" b="b"/>
              <a:pathLst>
                <a:path w="524509">
                  <a:moveTo>
                    <a:pt x="0" y="0"/>
                  </a:moveTo>
                  <a:lnTo>
                    <a:pt x="524055" y="0"/>
                  </a:lnTo>
                </a:path>
              </a:pathLst>
            </a:custGeom>
            <a:ln w="38099">
              <a:solidFill>
                <a:srgbClr val="000000"/>
              </a:solidFill>
            </a:ln>
          </p:spPr>
          <p:txBody>
            <a:bodyPr wrap="square" lIns="0" tIns="0" rIns="0" bIns="0" rtlCol="0"/>
            <a:lstStyle/>
            <a:p>
              <a:endParaRPr/>
            </a:p>
          </p:txBody>
        </p:sp>
        <p:sp>
          <p:nvSpPr>
            <p:cNvPr id="27" name="object 27"/>
            <p:cNvSpPr/>
            <p:nvPr/>
          </p:nvSpPr>
          <p:spPr>
            <a:xfrm>
              <a:off x="13132858" y="5407637"/>
              <a:ext cx="76200" cy="114300"/>
            </a:xfrm>
            <a:custGeom>
              <a:avLst/>
              <a:gdLst/>
              <a:ahLst/>
              <a:cxnLst/>
              <a:rect l="l" t="t" r="r" b="b"/>
              <a:pathLst>
                <a:path w="76200" h="114300">
                  <a:moveTo>
                    <a:pt x="0" y="0"/>
                  </a:moveTo>
                  <a:lnTo>
                    <a:pt x="75763" y="57149"/>
                  </a:lnTo>
                  <a:lnTo>
                    <a:pt x="0" y="114299"/>
                  </a:lnTo>
                </a:path>
              </a:pathLst>
            </a:custGeom>
            <a:ln w="37948">
              <a:solidFill>
                <a:srgbClr val="000000"/>
              </a:solidFill>
            </a:ln>
          </p:spPr>
          <p:txBody>
            <a:bodyPr wrap="square" lIns="0" tIns="0" rIns="0" bIns="0" rtlCol="0"/>
            <a:lstStyle/>
            <a:p>
              <a:endParaRPr/>
            </a:p>
          </p:txBody>
        </p:sp>
      </p:grpSp>
      <p:grpSp>
        <p:nvGrpSpPr>
          <p:cNvPr id="28" name="object 28"/>
          <p:cNvGrpSpPr/>
          <p:nvPr/>
        </p:nvGrpSpPr>
        <p:grpSpPr>
          <a:xfrm>
            <a:off x="1932641" y="5271148"/>
            <a:ext cx="4552950" cy="3362325"/>
            <a:chOff x="1932641" y="5271148"/>
            <a:chExt cx="4552950" cy="3362325"/>
          </a:xfrm>
        </p:grpSpPr>
        <p:pic>
          <p:nvPicPr>
            <p:cNvPr id="29" name="object 29"/>
            <p:cNvPicPr/>
            <p:nvPr/>
          </p:nvPicPr>
          <p:blipFill>
            <a:blip r:embed="rId6" cstate="print"/>
            <a:stretch>
              <a:fillRect/>
            </a:stretch>
          </p:blipFill>
          <p:spPr>
            <a:xfrm>
              <a:off x="1932641" y="5271148"/>
              <a:ext cx="3809999" cy="3362324"/>
            </a:xfrm>
            <a:prstGeom prst="rect">
              <a:avLst/>
            </a:prstGeom>
          </p:spPr>
        </p:pic>
        <p:sp>
          <p:nvSpPr>
            <p:cNvPr id="30" name="object 30"/>
            <p:cNvSpPr/>
            <p:nvPr/>
          </p:nvSpPr>
          <p:spPr>
            <a:xfrm>
              <a:off x="5742187" y="6953235"/>
              <a:ext cx="724535" cy="8890"/>
            </a:xfrm>
            <a:custGeom>
              <a:avLst/>
              <a:gdLst/>
              <a:ahLst/>
              <a:cxnLst/>
              <a:rect l="l" t="t" r="r" b="b"/>
              <a:pathLst>
                <a:path w="724535" h="8890">
                  <a:moveTo>
                    <a:pt x="0" y="0"/>
                  </a:moveTo>
                  <a:lnTo>
                    <a:pt x="724034" y="8634"/>
                  </a:lnTo>
                </a:path>
              </a:pathLst>
            </a:custGeom>
            <a:ln w="38099">
              <a:solidFill>
                <a:srgbClr val="000000"/>
              </a:solidFill>
            </a:ln>
          </p:spPr>
          <p:txBody>
            <a:bodyPr wrap="square" lIns="0" tIns="0" rIns="0" bIns="0" rtlCol="0"/>
            <a:lstStyle/>
            <a:p>
              <a:endParaRPr/>
            </a:p>
          </p:txBody>
        </p:sp>
        <p:sp>
          <p:nvSpPr>
            <p:cNvPr id="31" name="object 31"/>
            <p:cNvSpPr/>
            <p:nvPr/>
          </p:nvSpPr>
          <p:spPr>
            <a:xfrm>
              <a:off x="6389740" y="6903819"/>
              <a:ext cx="76835" cy="114300"/>
            </a:xfrm>
            <a:custGeom>
              <a:avLst/>
              <a:gdLst/>
              <a:ahLst/>
              <a:cxnLst/>
              <a:rect l="l" t="t" r="r" b="b"/>
              <a:pathLst>
                <a:path w="76835" h="114300">
                  <a:moveTo>
                    <a:pt x="1362" y="0"/>
                  </a:moveTo>
                  <a:lnTo>
                    <a:pt x="76481" y="58049"/>
                  </a:lnTo>
                  <a:lnTo>
                    <a:pt x="0" y="114291"/>
                  </a:lnTo>
                </a:path>
              </a:pathLst>
            </a:custGeom>
            <a:ln w="37963">
              <a:solidFill>
                <a:srgbClr val="000000"/>
              </a:solidFill>
            </a:ln>
          </p:spPr>
          <p:txBody>
            <a:bodyPr wrap="square" lIns="0" tIns="0" rIns="0" bIns="0" rtlCol="0"/>
            <a:lstStyle/>
            <a:p>
              <a:endParaRPr/>
            </a:p>
          </p:txBody>
        </p:sp>
      </p:grpSp>
      <p:sp>
        <p:nvSpPr>
          <p:cNvPr id="32" name="object 32"/>
          <p:cNvSpPr txBox="1">
            <a:spLocks noGrp="1"/>
          </p:cNvSpPr>
          <p:nvPr>
            <p:ph type="title"/>
          </p:nvPr>
        </p:nvSpPr>
        <p:spPr>
          <a:xfrm>
            <a:off x="4890756" y="763442"/>
            <a:ext cx="8922324" cy="566822"/>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Times New Roman" panose="02020603050405020304"/>
                <a:cs typeface="Times New Roman" panose="02020603050405020304"/>
              </a:rPr>
              <a:t>WORKING</a:t>
            </a:r>
            <a:r>
              <a:rPr sz="3600" b="1" spc="-45" dirty="0">
                <a:latin typeface="Times New Roman" panose="02020603050405020304"/>
                <a:cs typeface="Times New Roman" panose="02020603050405020304"/>
              </a:rPr>
              <a:t> </a:t>
            </a:r>
            <a:r>
              <a:rPr sz="3600" b="1" spc="-5" dirty="0">
                <a:latin typeface="Times New Roman" panose="02020603050405020304"/>
                <a:cs typeface="Times New Roman" panose="02020603050405020304"/>
              </a:rPr>
              <a:t>OF</a:t>
            </a:r>
            <a:r>
              <a:rPr sz="3600" b="1" spc="-45" dirty="0">
                <a:latin typeface="Times New Roman" panose="02020603050405020304"/>
                <a:cs typeface="Times New Roman" panose="02020603050405020304"/>
              </a:rPr>
              <a:t> </a:t>
            </a:r>
            <a:r>
              <a:rPr sz="3600" b="1" spc="-5" dirty="0" smtClean="0">
                <a:latin typeface="Times New Roman" panose="02020603050405020304"/>
                <a:cs typeface="Times New Roman" panose="02020603050405020304"/>
              </a:rPr>
              <a:t>P</a:t>
            </a:r>
            <a:r>
              <a:rPr lang="en-US" sz="3600" b="1" spc="-5" dirty="0" smtClean="0">
                <a:latin typeface="Times New Roman" panose="02020603050405020304"/>
                <a:cs typeface="Times New Roman" panose="02020603050405020304"/>
              </a:rPr>
              <a:t>REDICTION PROCESS</a:t>
            </a:r>
            <a:endParaRPr sz="3600" dirty="0">
              <a:latin typeface="Times New Roman" panose="02020603050405020304"/>
              <a:cs typeface="Times New Roman" panose="02020603050405020304"/>
            </a:endParaRPr>
          </a:p>
        </p:txBody>
      </p:sp>
      <p:sp>
        <p:nvSpPr>
          <p:cNvPr id="33" name="object 33"/>
          <p:cNvSpPr txBox="1"/>
          <p:nvPr/>
        </p:nvSpPr>
        <p:spPr>
          <a:xfrm>
            <a:off x="6898915" y="5523286"/>
            <a:ext cx="1258969" cy="253916"/>
          </a:xfrm>
          <a:prstGeom prst="rect">
            <a:avLst/>
          </a:prstGeom>
        </p:spPr>
        <p:txBody>
          <a:bodyPr vert="horz" wrap="square" lIns="0" tIns="15240" rIns="0" bIns="0" rtlCol="0">
            <a:spAutoFit/>
          </a:bodyPr>
          <a:lstStyle/>
          <a:p>
            <a:pPr marL="12700">
              <a:lnSpc>
                <a:spcPct val="100000"/>
              </a:lnSpc>
              <a:spcBef>
                <a:spcPts val="120"/>
              </a:spcBef>
            </a:pPr>
            <a:r>
              <a:rPr lang="en-US" sz="1550" b="1" spc="-25" dirty="0" smtClean="0">
                <a:latin typeface="Arial" panose="020B0604020202020204"/>
                <a:cs typeface="Arial" panose="020B0604020202020204"/>
              </a:rPr>
              <a:t>YOLO</a:t>
            </a:r>
            <a:r>
              <a:rPr sz="1550" b="1" spc="-65" dirty="0" smtClean="0">
                <a:latin typeface="Arial" panose="020B0604020202020204"/>
                <a:cs typeface="Arial" panose="020B0604020202020204"/>
              </a:rPr>
              <a:t> </a:t>
            </a:r>
            <a:r>
              <a:rPr sz="1550" b="1" spc="150" dirty="0">
                <a:latin typeface="Arial" panose="020B0604020202020204"/>
                <a:cs typeface="Arial" panose="020B0604020202020204"/>
              </a:rPr>
              <a:t>M</a:t>
            </a:r>
            <a:r>
              <a:rPr sz="1550" b="1" spc="30" dirty="0">
                <a:latin typeface="Arial" panose="020B0604020202020204"/>
                <a:cs typeface="Arial" panose="020B0604020202020204"/>
              </a:rPr>
              <a:t>o</a:t>
            </a:r>
            <a:r>
              <a:rPr sz="1550" b="1" spc="60" dirty="0">
                <a:latin typeface="Arial" panose="020B0604020202020204"/>
                <a:cs typeface="Arial" panose="020B0604020202020204"/>
              </a:rPr>
              <a:t>d</a:t>
            </a:r>
            <a:r>
              <a:rPr sz="1550" b="1" spc="50" dirty="0">
                <a:latin typeface="Arial" panose="020B0604020202020204"/>
                <a:cs typeface="Arial" panose="020B0604020202020204"/>
              </a:rPr>
              <a:t>e</a:t>
            </a:r>
            <a:r>
              <a:rPr sz="1550" b="1" spc="55" dirty="0">
                <a:latin typeface="Arial" panose="020B0604020202020204"/>
                <a:cs typeface="Arial" panose="020B0604020202020204"/>
              </a:rPr>
              <a:t>l</a:t>
            </a:r>
            <a:endParaRPr sz="1550" dirty="0">
              <a:latin typeface="Arial" panose="020B0604020202020204"/>
              <a:cs typeface="Arial" panose="020B0604020202020204"/>
            </a:endParaRPr>
          </a:p>
        </p:txBody>
      </p:sp>
      <p:sp>
        <p:nvSpPr>
          <p:cNvPr id="34" name="object 34"/>
          <p:cNvSpPr txBox="1"/>
          <p:nvPr/>
        </p:nvSpPr>
        <p:spPr>
          <a:xfrm>
            <a:off x="6942635" y="7540182"/>
            <a:ext cx="1014094" cy="572135"/>
          </a:xfrm>
          <a:prstGeom prst="rect">
            <a:avLst/>
          </a:prstGeom>
        </p:spPr>
        <p:txBody>
          <a:bodyPr vert="horz" wrap="square" lIns="0" tIns="12065" rIns="0" bIns="0" rtlCol="0">
            <a:spAutoFit/>
          </a:bodyPr>
          <a:lstStyle/>
          <a:p>
            <a:pPr marL="229870" marR="5080" indent="-217805">
              <a:lnSpc>
                <a:spcPct val="116000"/>
              </a:lnSpc>
              <a:spcBef>
                <a:spcPts val="95"/>
              </a:spcBef>
            </a:pPr>
            <a:r>
              <a:rPr sz="1550" b="1" spc="-25" dirty="0">
                <a:latin typeface="Arial" panose="020B0604020202020204"/>
                <a:cs typeface="Arial" panose="020B0604020202020204"/>
              </a:rPr>
              <a:t>C</a:t>
            </a:r>
            <a:r>
              <a:rPr sz="1550" b="1" spc="30" dirty="0">
                <a:latin typeface="Arial" panose="020B0604020202020204"/>
                <a:cs typeface="Arial" panose="020B0604020202020204"/>
              </a:rPr>
              <a:t>o</a:t>
            </a:r>
            <a:r>
              <a:rPr sz="1550" b="1" spc="80" dirty="0">
                <a:latin typeface="Arial" panose="020B0604020202020204"/>
                <a:cs typeface="Arial" panose="020B0604020202020204"/>
              </a:rPr>
              <a:t>m</a:t>
            </a:r>
            <a:r>
              <a:rPr sz="1550" b="1" spc="60" dirty="0">
                <a:latin typeface="Arial" panose="020B0604020202020204"/>
                <a:cs typeface="Arial" panose="020B0604020202020204"/>
              </a:rPr>
              <a:t>p</a:t>
            </a:r>
            <a:r>
              <a:rPr sz="1550" b="1" spc="25" dirty="0">
                <a:latin typeface="Arial" panose="020B0604020202020204"/>
                <a:cs typeface="Arial" panose="020B0604020202020204"/>
              </a:rPr>
              <a:t>u</a:t>
            </a:r>
            <a:r>
              <a:rPr sz="1550" b="1" spc="135" dirty="0">
                <a:latin typeface="Arial" panose="020B0604020202020204"/>
                <a:cs typeface="Arial" panose="020B0604020202020204"/>
              </a:rPr>
              <a:t>t</a:t>
            </a:r>
            <a:r>
              <a:rPr sz="1550" b="1" spc="50" dirty="0">
                <a:latin typeface="Arial" panose="020B0604020202020204"/>
                <a:cs typeface="Arial" panose="020B0604020202020204"/>
              </a:rPr>
              <a:t>e</a:t>
            </a:r>
            <a:r>
              <a:rPr sz="1550" b="1" spc="45" dirty="0">
                <a:latin typeface="Arial" panose="020B0604020202020204"/>
                <a:cs typeface="Arial" panose="020B0604020202020204"/>
              </a:rPr>
              <a:t>r  </a:t>
            </a:r>
            <a:r>
              <a:rPr sz="1550" b="1" spc="5" dirty="0">
                <a:latin typeface="Arial" panose="020B0604020202020204"/>
                <a:cs typeface="Arial" panose="020B0604020202020204"/>
              </a:rPr>
              <a:t>Vision</a:t>
            </a:r>
            <a:endParaRPr sz="1550">
              <a:latin typeface="Arial" panose="020B0604020202020204"/>
              <a:cs typeface="Arial" panose="020B0604020202020204"/>
            </a:endParaRPr>
          </a:p>
        </p:txBody>
      </p:sp>
      <p:sp>
        <p:nvSpPr>
          <p:cNvPr id="35" name="object 35"/>
          <p:cNvSpPr txBox="1"/>
          <p:nvPr/>
        </p:nvSpPr>
        <p:spPr>
          <a:xfrm>
            <a:off x="2988464" y="4665353"/>
            <a:ext cx="1697989" cy="265430"/>
          </a:xfrm>
          <a:prstGeom prst="rect">
            <a:avLst/>
          </a:prstGeom>
        </p:spPr>
        <p:txBody>
          <a:bodyPr vert="horz" wrap="square" lIns="0" tIns="15240" rIns="0" bIns="0" rtlCol="0">
            <a:spAutoFit/>
          </a:bodyPr>
          <a:lstStyle/>
          <a:p>
            <a:pPr marL="12700">
              <a:lnSpc>
                <a:spcPct val="100000"/>
              </a:lnSpc>
              <a:spcBef>
                <a:spcPts val="120"/>
              </a:spcBef>
            </a:pPr>
            <a:r>
              <a:rPr sz="1550" b="1" spc="65" dirty="0">
                <a:latin typeface="Arial" panose="020B0604020202020204"/>
                <a:cs typeface="Arial" panose="020B0604020202020204"/>
              </a:rPr>
              <a:t>Input</a:t>
            </a:r>
            <a:r>
              <a:rPr sz="1550" b="1" spc="275" dirty="0">
                <a:latin typeface="Arial" panose="020B0604020202020204"/>
                <a:cs typeface="Arial" panose="020B0604020202020204"/>
              </a:rPr>
              <a:t> </a:t>
            </a:r>
            <a:r>
              <a:rPr sz="1550" b="1" spc="35" dirty="0">
                <a:latin typeface="Arial" panose="020B0604020202020204"/>
                <a:cs typeface="Arial" panose="020B0604020202020204"/>
              </a:rPr>
              <a:t>Video</a:t>
            </a:r>
            <a:r>
              <a:rPr sz="1550" b="1" spc="-80" dirty="0">
                <a:latin typeface="Arial" panose="020B0604020202020204"/>
                <a:cs typeface="Arial" panose="020B0604020202020204"/>
              </a:rPr>
              <a:t> </a:t>
            </a:r>
            <a:r>
              <a:rPr sz="1550" b="1" spc="65" dirty="0">
                <a:latin typeface="Arial" panose="020B0604020202020204"/>
                <a:cs typeface="Arial" panose="020B0604020202020204"/>
              </a:rPr>
              <a:t>feed</a:t>
            </a:r>
            <a:endParaRPr sz="1550">
              <a:latin typeface="Arial" panose="020B0604020202020204"/>
              <a:cs typeface="Arial" panose="020B0604020202020204"/>
            </a:endParaRPr>
          </a:p>
        </p:txBody>
      </p:sp>
      <p:sp>
        <p:nvSpPr>
          <p:cNvPr id="36" name="object 36"/>
          <p:cNvSpPr txBox="1"/>
          <p:nvPr/>
        </p:nvSpPr>
        <p:spPr>
          <a:xfrm>
            <a:off x="1705510" y="8832140"/>
            <a:ext cx="4264025" cy="265430"/>
          </a:xfrm>
          <a:prstGeom prst="rect">
            <a:avLst/>
          </a:prstGeom>
        </p:spPr>
        <p:txBody>
          <a:bodyPr vert="horz" wrap="square" lIns="0" tIns="15240" rIns="0" bIns="0" rtlCol="0">
            <a:spAutoFit/>
          </a:bodyPr>
          <a:lstStyle/>
          <a:p>
            <a:pPr marL="12700">
              <a:lnSpc>
                <a:spcPct val="100000"/>
              </a:lnSpc>
              <a:spcBef>
                <a:spcPts val="120"/>
              </a:spcBef>
            </a:pPr>
            <a:r>
              <a:rPr sz="1550" b="1" spc="-15" dirty="0">
                <a:latin typeface="Arial" panose="020B0604020202020204"/>
                <a:cs typeface="Arial" panose="020B0604020202020204"/>
              </a:rPr>
              <a:t>P</a:t>
            </a:r>
            <a:r>
              <a:rPr sz="1550" b="1" spc="30" dirty="0">
                <a:latin typeface="Arial" panose="020B0604020202020204"/>
                <a:cs typeface="Arial" panose="020B0604020202020204"/>
              </a:rPr>
              <a:t>o</a:t>
            </a:r>
            <a:r>
              <a:rPr sz="1550" b="1" spc="20" dirty="0">
                <a:latin typeface="Arial" panose="020B0604020202020204"/>
                <a:cs typeface="Arial" panose="020B0604020202020204"/>
              </a:rPr>
              <a:t>i</a:t>
            </a:r>
            <a:r>
              <a:rPr sz="1550" b="1" spc="35" dirty="0">
                <a:latin typeface="Arial" panose="020B0604020202020204"/>
                <a:cs typeface="Arial" panose="020B0604020202020204"/>
              </a:rPr>
              <a:t>n</a:t>
            </a:r>
            <a:r>
              <a:rPr sz="1550" b="1" spc="135" dirty="0">
                <a:latin typeface="Arial" panose="020B0604020202020204"/>
                <a:cs typeface="Arial" panose="020B0604020202020204"/>
              </a:rPr>
              <a:t>t</a:t>
            </a:r>
            <a:r>
              <a:rPr sz="1550" b="1" spc="-85" dirty="0">
                <a:latin typeface="Arial" panose="020B0604020202020204"/>
                <a:cs typeface="Arial" panose="020B0604020202020204"/>
              </a:rPr>
              <a:t>s</a:t>
            </a:r>
            <a:r>
              <a:rPr sz="1550" b="1" spc="-65" dirty="0">
                <a:latin typeface="Arial" panose="020B0604020202020204"/>
                <a:cs typeface="Arial" panose="020B0604020202020204"/>
              </a:rPr>
              <a:t> </a:t>
            </a:r>
            <a:r>
              <a:rPr sz="1550" b="1" spc="-75" dirty="0">
                <a:latin typeface="Arial" panose="020B0604020202020204"/>
                <a:cs typeface="Arial" panose="020B0604020202020204"/>
              </a:rPr>
              <a:t>&amp;</a:t>
            </a:r>
            <a:r>
              <a:rPr sz="1550" b="1" spc="-65" dirty="0">
                <a:latin typeface="Arial" panose="020B0604020202020204"/>
                <a:cs typeface="Arial" panose="020B0604020202020204"/>
              </a:rPr>
              <a:t> </a:t>
            </a:r>
            <a:r>
              <a:rPr sz="1550" b="1" spc="-25" dirty="0">
                <a:latin typeface="Arial" panose="020B0604020202020204"/>
                <a:cs typeface="Arial" panose="020B0604020202020204"/>
              </a:rPr>
              <a:t>C</a:t>
            </a:r>
            <a:r>
              <a:rPr sz="1550" b="1" spc="30" dirty="0">
                <a:latin typeface="Arial" panose="020B0604020202020204"/>
                <a:cs typeface="Arial" panose="020B0604020202020204"/>
              </a:rPr>
              <a:t>o</a:t>
            </a:r>
            <a:r>
              <a:rPr sz="1550" b="1" spc="35" dirty="0">
                <a:latin typeface="Arial" panose="020B0604020202020204"/>
                <a:cs typeface="Arial" panose="020B0604020202020204"/>
              </a:rPr>
              <a:t>nn</a:t>
            </a:r>
            <a:r>
              <a:rPr sz="1550" b="1" spc="50" dirty="0">
                <a:latin typeface="Arial" panose="020B0604020202020204"/>
                <a:cs typeface="Arial" panose="020B0604020202020204"/>
              </a:rPr>
              <a:t>e</a:t>
            </a:r>
            <a:r>
              <a:rPr sz="1550" b="1" spc="5" dirty="0">
                <a:latin typeface="Arial" panose="020B0604020202020204"/>
                <a:cs typeface="Arial" panose="020B0604020202020204"/>
              </a:rPr>
              <a:t>c</a:t>
            </a:r>
            <a:r>
              <a:rPr sz="1550" b="1" spc="135" dirty="0">
                <a:latin typeface="Arial" panose="020B0604020202020204"/>
                <a:cs typeface="Arial" panose="020B0604020202020204"/>
              </a:rPr>
              <a:t>t</a:t>
            </a:r>
            <a:r>
              <a:rPr sz="1550" b="1" spc="20" dirty="0">
                <a:latin typeface="Arial" panose="020B0604020202020204"/>
                <a:cs typeface="Arial" panose="020B0604020202020204"/>
              </a:rPr>
              <a:t>i</a:t>
            </a:r>
            <a:r>
              <a:rPr sz="1550" b="1" spc="30" dirty="0">
                <a:latin typeface="Arial" panose="020B0604020202020204"/>
                <a:cs typeface="Arial" panose="020B0604020202020204"/>
              </a:rPr>
              <a:t>o</a:t>
            </a:r>
            <a:r>
              <a:rPr sz="1550" b="1" spc="35" dirty="0">
                <a:latin typeface="Arial" panose="020B0604020202020204"/>
                <a:cs typeface="Arial" panose="020B0604020202020204"/>
              </a:rPr>
              <a:t>n</a:t>
            </a:r>
            <a:r>
              <a:rPr sz="1550" b="1" spc="-85" dirty="0">
                <a:latin typeface="Arial" panose="020B0604020202020204"/>
                <a:cs typeface="Arial" panose="020B0604020202020204"/>
              </a:rPr>
              <a:t>s</a:t>
            </a:r>
            <a:r>
              <a:rPr sz="1550" b="1" spc="-65" dirty="0">
                <a:latin typeface="Arial" panose="020B0604020202020204"/>
                <a:cs typeface="Arial" panose="020B0604020202020204"/>
              </a:rPr>
              <a:t> </a:t>
            </a:r>
            <a:r>
              <a:rPr sz="1550" b="1" spc="50" dirty="0">
                <a:latin typeface="Arial" panose="020B0604020202020204"/>
                <a:cs typeface="Arial" panose="020B0604020202020204"/>
              </a:rPr>
              <a:t>e</a:t>
            </a:r>
            <a:r>
              <a:rPr sz="1550" b="1" spc="-55" dirty="0">
                <a:latin typeface="Arial" panose="020B0604020202020204"/>
                <a:cs typeface="Arial" panose="020B0604020202020204"/>
              </a:rPr>
              <a:t>x</a:t>
            </a:r>
            <a:r>
              <a:rPr sz="1550" b="1" spc="135" dirty="0">
                <a:latin typeface="Arial" panose="020B0604020202020204"/>
                <a:cs typeface="Arial" panose="020B0604020202020204"/>
              </a:rPr>
              <a:t>t</a:t>
            </a:r>
            <a:r>
              <a:rPr sz="1550" b="1" spc="55" dirty="0">
                <a:latin typeface="Arial" panose="020B0604020202020204"/>
                <a:cs typeface="Arial" panose="020B0604020202020204"/>
              </a:rPr>
              <a:t>r</a:t>
            </a:r>
            <a:r>
              <a:rPr sz="1550" b="1" spc="25" dirty="0">
                <a:latin typeface="Arial" panose="020B0604020202020204"/>
                <a:cs typeface="Arial" panose="020B0604020202020204"/>
              </a:rPr>
              <a:t>a</a:t>
            </a:r>
            <a:r>
              <a:rPr sz="1550" b="1" spc="5" dirty="0">
                <a:latin typeface="Arial" panose="020B0604020202020204"/>
                <a:cs typeface="Arial" panose="020B0604020202020204"/>
              </a:rPr>
              <a:t>c</a:t>
            </a:r>
            <a:r>
              <a:rPr sz="1550" b="1" spc="135" dirty="0">
                <a:latin typeface="Arial" panose="020B0604020202020204"/>
                <a:cs typeface="Arial" panose="020B0604020202020204"/>
              </a:rPr>
              <a:t>t</a:t>
            </a:r>
            <a:r>
              <a:rPr sz="1550" b="1" spc="20" dirty="0">
                <a:latin typeface="Arial" panose="020B0604020202020204"/>
                <a:cs typeface="Arial" panose="020B0604020202020204"/>
              </a:rPr>
              <a:t>i</a:t>
            </a:r>
            <a:r>
              <a:rPr sz="1550" b="1" spc="30" dirty="0">
                <a:latin typeface="Arial" panose="020B0604020202020204"/>
                <a:cs typeface="Arial" panose="020B0604020202020204"/>
              </a:rPr>
              <a:t>o</a:t>
            </a:r>
            <a:r>
              <a:rPr sz="1550" b="1" spc="40" dirty="0">
                <a:latin typeface="Arial" panose="020B0604020202020204"/>
                <a:cs typeface="Arial" panose="020B0604020202020204"/>
              </a:rPr>
              <a:t>n</a:t>
            </a:r>
            <a:r>
              <a:rPr sz="1550" b="1" spc="-65" dirty="0">
                <a:latin typeface="Arial" panose="020B0604020202020204"/>
                <a:cs typeface="Arial" panose="020B0604020202020204"/>
              </a:rPr>
              <a:t> </a:t>
            </a:r>
            <a:r>
              <a:rPr sz="1550" b="1" spc="85" dirty="0">
                <a:latin typeface="Arial" panose="020B0604020202020204"/>
                <a:cs typeface="Arial" panose="020B0604020202020204"/>
              </a:rPr>
              <a:t>f</a:t>
            </a:r>
            <a:r>
              <a:rPr sz="1550" b="1" spc="30" dirty="0">
                <a:latin typeface="Arial" panose="020B0604020202020204"/>
                <a:cs typeface="Arial" panose="020B0604020202020204"/>
              </a:rPr>
              <a:t>o</a:t>
            </a:r>
            <a:r>
              <a:rPr sz="1550" b="1" spc="60" dirty="0">
                <a:latin typeface="Arial" panose="020B0604020202020204"/>
                <a:cs typeface="Arial" panose="020B0604020202020204"/>
              </a:rPr>
              <a:t>r</a:t>
            </a:r>
            <a:r>
              <a:rPr sz="1550" b="1" spc="-65" dirty="0">
                <a:latin typeface="Arial" panose="020B0604020202020204"/>
                <a:cs typeface="Arial" panose="020B0604020202020204"/>
              </a:rPr>
              <a:t> </a:t>
            </a:r>
            <a:r>
              <a:rPr sz="1550" b="1" spc="35" dirty="0">
                <a:latin typeface="Arial" panose="020B0604020202020204"/>
                <a:cs typeface="Arial" panose="020B0604020202020204"/>
              </a:rPr>
              <a:t>h</a:t>
            </a:r>
            <a:r>
              <a:rPr sz="1550" b="1" spc="30" dirty="0">
                <a:latin typeface="Arial" panose="020B0604020202020204"/>
                <a:cs typeface="Arial" panose="020B0604020202020204"/>
              </a:rPr>
              <a:t>o</a:t>
            </a:r>
            <a:r>
              <a:rPr sz="1550" b="1" spc="50" dirty="0">
                <a:latin typeface="Arial" panose="020B0604020202020204"/>
                <a:cs typeface="Arial" panose="020B0604020202020204"/>
              </a:rPr>
              <a:t>l</a:t>
            </a:r>
            <a:r>
              <a:rPr sz="1550" b="1" spc="20" dirty="0">
                <a:latin typeface="Arial" panose="020B0604020202020204"/>
                <a:cs typeface="Arial" panose="020B0604020202020204"/>
              </a:rPr>
              <a:t>i</a:t>
            </a:r>
            <a:r>
              <a:rPr sz="1550" b="1" spc="-90" dirty="0">
                <a:latin typeface="Arial" panose="020B0604020202020204"/>
                <a:cs typeface="Arial" panose="020B0604020202020204"/>
              </a:rPr>
              <a:t>s</a:t>
            </a:r>
            <a:r>
              <a:rPr sz="1550" b="1" spc="135" dirty="0">
                <a:latin typeface="Arial" panose="020B0604020202020204"/>
                <a:cs typeface="Arial" panose="020B0604020202020204"/>
              </a:rPr>
              <a:t>t</a:t>
            </a:r>
            <a:r>
              <a:rPr sz="1550" b="1" spc="20" dirty="0">
                <a:latin typeface="Arial" panose="020B0604020202020204"/>
                <a:cs typeface="Arial" panose="020B0604020202020204"/>
              </a:rPr>
              <a:t>i</a:t>
            </a:r>
            <a:r>
              <a:rPr sz="1550" b="1" spc="10" dirty="0">
                <a:latin typeface="Arial" panose="020B0604020202020204"/>
                <a:cs typeface="Arial" panose="020B0604020202020204"/>
              </a:rPr>
              <a:t>c</a:t>
            </a:r>
            <a:endParaRPr sz="1550">
              <a:latin typeface="Arial" panose="020B0604020202020204"/>
              <a:cs typeface="Arial" panose="020B0604020202020204"/>
            </a:endParaRPr>
          </a:p>
        </p:txBody>
      </p:sp>
      <p:sp>
        <p:nvSpPr>
          <p:cNvPr id="37" name="object 37"/>
          <p:cNvSpPr txBox="1"/>
          <p:nvPr/>
        </p:nvSpPr>
        <p:spPr>
          <a:xfrm>
            <a:off x="10541077" y="2419686"/>
            <a:ext cx="1026160" cy="539750"/>
          </a:xfrm>
          <a:prstGeom prst="rect">
            <a:avLst/>
          </a:prstGeom>
        </p:spPr>
        <p:txBody>
          <a:bodyPr vert="horz" wrap="square" lIns="0" tIns="12065" rIns="0" bIns="0" rtlCol="0">
            <a:spAutoFit/>
          </a:bodyPr>
          <a:lstStyle/>
          <a:p>
            <a:pPr marR="5080" indent="60960">
              <a:lnSpc>
                <a:spcPct val="116000"/>
              </a:lnSpc>
              <a:spcBef>
                <a:spcPts val="95"/>
              </a:spcBef>
            </a:pPr>
            <a:r>
              <a:rPr sz="1450" b="1" spc="10" dirty="0">
                <a:latin typeface="Arial" panose="020B0604020202020204"/>
                <a:cs typeface="Arial" panose="020B0604020202020204"/>
              </a:rPr>
              <a:t>Precision </a:t>
            </a:r>
            <a:r>
              <a:rPr sz="1450" b="1" spc="15" dirty="0">
                <a:latin typeface="Arial" panose="020B0604020202020204"/>
                <a:cs typeface="Arial" panose="020B0604020202020204"/>
              </a:rPr>
              <a:t> </a:t>
            </a:r>
            <a:r>
              <a:rPr sz="1450" b="1" spc="-20" dirty="0">
                <a:latin typeface="Arial" panose="020B0604020202020204"/>
                <a:cs typeface="Arial" panose="020B0604020202020204"/>
              </a:rPr>
              <a:t>P</a:t>
            </a:r>
            <a:r>
              <a:rPr sz="1450" b="1" spc="45" dirty="0">
                <a:latin typeface="Arial" panose="020B0604020202020204"/>
                <a:cs typeface="Arial" panose="020B0604020202020204"/>
              </a:rPr>
              <a:t>r</a:t>
            </a:r>
            <a:r>
              <a:rPr sz="1450" b="1" spc="25" dirty="0">
                <a:latin typeface="Arial" panose="020B0604020202020204"/>
                <a:cs typeface="Arial" panose="020B0604020202020204"/>
              </a:rPr>
              <a:t>o</a:t>
            </a:r>
            <a:r>
              <a:rPr sz="1450" b="1" spc="50" dirty="0">
                <a:latin typeface="Arial" panose="020B0604020202020204"/>
                <a:cs typeface="Arial" panose="020B0604020202020204"/>
              </a:rPr>
              <a:t>b</a:t>
            </a:r>
            <a:r>
              <a:rPr sz="1450" b="1" spc="20" dirty="0">
                <a:latin typeface="Arial" panose="020B0604020202020204"/>
                <a:cs typeface="Arial" panose="020B0604020202020204"/>
              </a:rPr>
              <a:t>a</a:t>
            </a:r>
            <a:r>
              <a:rPr sz="1450" b="1" spc="50" dirty="0">
                <a:latin typeface="Arial" panose="020B0604020202020204"/>
                <a:cs typeface="Arial" panose="020B0604020202020204"/>
              </a:rPr>
              <a:t>b</a:t>
            </a:r>
            <a:r>
              <a:rPr sz="1450" b="1" spc="15" dirty="0">
                <a:latin typeface="Arial" panose="020B0604020202020204"/>
                <a:cs typeface="Arial" panose="020B0604020202020204"/>
              </a:rPr>
              <a:t>i</a:t>
            </a:r>
            <a:r>
              <a:rPr sz="1450" b="1" spc="45" dirty="0">
                <a:latin typeface="Arial" panose="020B0604020202020204"/>
                <a:cs typeface="Arial" panose="020B0604020202020204"/>
              </a:rPr>
              <a:t>l</a:t>
            </a:r>
            <a:r>
              <a:rPr sz="1450" b="1" spc="15" dirty="0">
                <a:latin typeface="Arial" panose="020B0604020202020204"/>
                <a:cs typeface="Arial" panose="020B0604020202020204"/>
              </a:rPr>
              <a:t>i</a:t>
            </a:r>
            <a:r>
              <a:rPr sz="1450" b="1" spc="125" dirty="0">
                <a:latin typeface="Arial" panose="020B0604020202020204"/>
                <a:cs typeface="Arial" panose="020B0604020202020204"/>
              </a:rPr>
              <a:t>t</a:t>
            </a:r>
            <a:r>
              <a:rPr sz="1450" b="1" spc="40" dirty="0">
                <a:latin typeface="Arial" panose="020B0604020202020204"/>
                <a:cs typeface="Arial" panose="020B0604020202020204"/>
              </a:rPr>
              <a:t>y</a:t>
            </a:r>
            <a:endParaRPr sz="1450">
              <a:latin typeface="Arial" panose="020B0604020202020204"/>
              <a:cs typeface="Arial" panose="020B0604020202020204"/>
            </a:endParaRPr>
          </a:p>
        </p:txBody>
      </p:sp>
      <p:sp>
        <p:nvSpPr>
          <p:cNvPr id="38" name="object 38"/>
          <p:cNvSpPr txBox="1"/>
          <p:nvPr/>
        </p:nvSpPr>
        <p:spPr>
          <a:xfrm>
            <a:off x="10560077" y="3946988"/>
            <a:ext cx="988060" cy="546735"/>
          </a:xfrm>
          <a:prstGeom prst="rect">
            <a:avLst/>
          </a:prstGeom>
        </p:spPr>
        <p:txBody>
          <a:bodyPr vert="horz" wrap="square" lIns="0" tIns="12065" rIns="0" bIns="0" rtlCol="0">
            <a:spAutoFit/>
          </a:bodyPr>
          <a:lstStyle/>
          <a:p>
            <a:pPr marR="5080" indent="49530">
              <a:lnSpc>
                <a:spcPct val="118000"/>
              </a:lnSpc>
              <a:spcBef>
                <a:spcPts val="95"/>
              </a:spcBef>
            </a:pPr>
            <a:r>
              <a:rPr sz="1450" b="1" spc="10" dirty="0">
                <a:latin typeface="Arial" panose="020B0604020202020204"/>
                <a:cs typeface="Arial" panose="020B0604020202020204"/>
              </a:rPr>
              <a:t>Bounding </a:t>
            </a:r>
            <a:r>
              <a:rPr sz="1450" b="1" spc="-390" dirty="0">
                <a:latin typeface="Arial" panose="020B0604020202020204"/>
                <a:cs typeface="Arial" panose="020B0604020202020204"/>
              </a:rPr>
              <a:t> </a:t>
            </a:r>
            <a:r>
              <a:rPr sz="1450" b="1" spc="-30" dirty="0">
                <a:latin typeface="Arial" panose="020B0604020202020204"/>
                <a:cs typeface="Arial" panose="020B0604020202020204"/>
              </a:rPr>
              <a:t>B</a:t>
            </a:r>
            <a:r>
              <a:rPr sz="1450" b="1" spc="25" dirty="0">
                <a:latin typeface="Arial" panose="020B0604020202020204"/>
                <a:cs typeface="Arial" panose="020B0604020202020204"/>
              </a:rPr>
              <a:t>o</a:t>
            </a:r>
            <a:r>
              <a:rPr sz="1450" b="1" spc="-50" dirty="0">
                <a:latin typeface="Arial" panose="020B0604020202020204"/>
                <a:cs typeface="Arial" panose="020B0604020202020204"/>
              </a:rPr>
              <a:t>x</a:t>
            </a:r>
            <a:r>
              <a:rPr sz="1450" b="1" spc="-60" dirty="0">
                <a:latin typeface="Arial" panose="020B0604020202020204"/>
                <a:cs typeface="Arial" panose="020B0604020202020204"/>
              </a:rPr>
              <a:t> </a:t>
            </a:r>
            <a:r>
              <a:rPr sz="1450" b="1" spc="35" dirty="0">
                <a:latin typeface="Arial" panose="020B0604020202020204"/>
                <a:cs typeface="Arial" panose="020B0604020202020204"/>
              </a:rPr>
              <a:t>v</a:t>
            </a:r>
            <a:r>
              <a:rPr sz="1450" b="1" spc="20" dirty="0">
                <a:latin typeface="Arial" panose="020B0604020202020204"/>
                <a:cs typeface="Arial" panose="020B0604020202020204"/>
              </a:rPr>
              <a:t>a</a:t>
            </a:r>
            <a:r>
              <a:rPr sz="1450" b="1" spc="45" dirty="0">
                <a:latin typeface="Arial" panose="020B0604020202020204"/>
                <a:cs typeface="Arial" panose="020B0604020202020204"/>
              </a:rPr>
              <a:t>l</a:t>
            </a:r>
            <a:r>
              <a:rPr sz="1450" b="1" spc="20" dirty="0">
                <a:latin typeface="Arial" panose="020B0604020202020204"/>
                <a:cs typeface="Arial" panose="020B0604020202020204"/>
              </a:rPr>
              <a:t>u</a:t>
            </a:r>
            <a:r>
              <a:rPr sz="1450" b="1" spc="45" dirty="0">
                <a:latin typeface="Arial" panose="020B0604020202020204"/>
                <a:cs typeface="Arial" panose="020B0604020202020204"/>
              </a:rPr>
              <a:t>e</a:t>
            </a:r>
            <a:r>
              <a:rPr sz="1450" b="1" spc="-80" dirty="0">
                <a:latin typeface="Arial" panose="020B0604020202020204"/>
                <a:cs typeface="Arial" panose="020B0604020202020204"/>
              </a:rPr>
              <a:t>s</a:t>
            </a:r>
            <a:endParaRPr sz="1450">
              <a:latin typeface="Arial" panose="020B0604020202020204"/>
              <a:cs typeface="Arial" panose="020B0604020202020204"/>
            </a:endParaRPr>
          </a:p>
        </p:txBody>
      </p:sp>
      <p:sp>
        <p:nvSpPr>
          <p:cNvPr id="39" name="object 39"/>
          <p:cNvSpPr txBox="1"/>
          <p:nvPr/>
        </p:nvSpPr>
        <p:spPr>
          <a:xfrm>
            <a:off x="10528377" y="6648075"/>
            <a:ext cx="1038860" cy="539750"/>
          </a:xfrm>
          <a:prstGeom prst="rect">
            <a:avLst/>
          </a:prstGeom>
        </p:spPr>
        <p:txBody>
          <a:bodyPr vert="horz" wrap="square" lIns="0" tIns="12065" rIns="0" bIns="0" rtlCol="0">
            <a:spAutoFit/>
          </a:bodyPr>
          <a:lstStyle/>
          <a:p>
            <a:pPr marL="12700" marR="5080" indent="245110">
              <a:lnSpc>
                <a:spcPct val="116000"/>
              </a:lnSpc>
              <a:spcBef>
                <a:spcPts val="95"/>
              </a:spcBef>
            </a:pPr>
            <a:r>
              <a:rPr sz="1450" b="1" spc="-25" dirty="0">
                <a:latin typeface="Arial" panose="020B0604020202020204"/>
                <a:cs typeface="Arial" panose="020B0604020202020204"/>
              </a:rPr>
              <a:t>Class </a:t>
            </a:r>
            <a:r>
              <a:rPr sz="1450" b="1" spc="-20" dirty="0">
                <a:latin typeface="Arial" panose="020B0604020202020204"/>
                <a:cs typeface="Arial" panose="020B0604020202020204"/>
              </a:rPr>
              <a:t> P</a:t>
            </a:r>
            <a:r>
              <a:rPr sz="1450" b="1" spc="45" dirty="0">
                <a:latin typeface="Arial" panose="020B0604020202020204"/>
                <a:cs typeface="Arial" panose="020B0604020202020204"/>
              </a:rPr>
              <a:t>r</a:t>
            </a:r>
            <a:r>
              <a:rPr sz="1450" b="1" spc="25" dirty="0">
                <a:latin typeface="Arial" panose="020B0604020202020204"/>
                <a:cs typeface="Arial" panose="020B0604020202020204"/>
              </a:rPr>
              <a:t>o</a:t>
            </a:r>
            <a:r>
              <a:rPr sz="1450" b="1" spc="50" dirty="0">
                <a:latin typeface="Arial" panose="020B0604020202020204"/>
                <a:cs typeface="Arial" panose="020B0604020202020204"/>
              </a:rPr>
              <a:t>b</a:t>
            </a:r>
            <a:r>
              <a:rPr sz="1450" b="1" spc="20" dirty="0">
                <a:latin typeface="Arial" panose="020B0604020202020204"/>
                <a:cs typeface="Arial" panose="020B0604020202020204"/>
              </a:rPr>
              <a:t>a</a:t>
            </a:r>
            <a:r>
              <a:rPr sz="1450" b="1" spc="50" dirty="0">
                <a:latin typeface="Arial" panose="020B0604020202020204"/>
                <a:cs typeface="Arial" panose="020B0604020202020204"/>
              </a:rPr>
              <a:t>b</a:t>
            </a:r>
            <a:r>
              <a:rPr sz="1450" b="1" spc="15" dirty="0">
                <a:latin typeface="Arial" panose="020B0604020202020204"/>
                <a:cs typeface="Arial" panose="020B0604020202020204"/>
              </a:rPr>
              <a:t>i</a:t>
            </a:r>
            <a:r>
              <a:rPr sz="1450" b="1" spc="45" dirty="0">
                <a:latin typeface="Arial" panose="020B0604020202020204"/>
                <a:cs typeface="Arial" panose="020B0604020202020204"/>
              </a:rPr>
              <a:t>l</a:t>
            </a:r>
            <a:r>
              <a:rPr sz="1450" b="1" spc="15" dirty="0">
                <a:latin typeface="Arial" panose="020B0604020202020204"/>
                <a:cs typeface="Arial" panose="020B0604020202020204"/>
              </a:rPr>
              <a:t>i</a:t>
            </a:r>
            <a:r>
              <a:rPr sz="1450" b="1" spc="125" dirty="0">
                <a:latin typeface="Arial" panose="020B0604020202020204"/>
                <a:cs typeface="Arial" panose="020B0604020202020204"/>
              </a:rPr>
              <a:t>t</a:t>
            </a:r>
            <a:r>
              <a:rPr sz="1450" b="1" spc="40" dirty="0">
                <a:latin typeface="Arial" panose="020B0604020202020204"/>
                <a:cs typeface="Arial" panose="020B0604020202020204"/>
              </a:rPr>
              <a:t>y</a:t>
            </a:r>
            <a:endParaRPr sz="1450">
              <a:latin typeface="Arial" panose="020B0604020202020204"/>
              <a:cs typeface="Arial" panose="020B0604020202020204"/>
            </a:endParaRPr>
          </a:p>
        </p:txBody>
      </p:sp>
      <p:sp>
        <p:nvSpPr>
          <p:cNvPr id="40" name="object 40"/>
          <p:cNvSpPr txBox="1"/>
          <p:nvPr/>
        </p:nvSpPr>
        <p:spPr>
          <a:xfrm>
            <a:off x="6635461" y="2689561"/>
            <a:ext cx="1846354" cy="723275"/>
          </a:xfrm>
          <a:prstGeom prst="rect">
            <a:avLst/>
          </a:prstGeom>
        </p:spPr>
        <p:txBody>
          <a:bodyPr vert="horz" wrap="square" lIns="0" tIns="15240" rIns="0" bIns="0" rtlCol="0">
            <a:spAutoFit/>
          </a:bodyPr>
          <a:lstStyle/>
          <a:p>
            <a:pPr marL="12700">
              <a:lnSpc>
                <a:spcPct val="100000"/>
              </a:lnSpc>
              <a:spcBef>
                <a:spcPts val="120"/>
              </a:spcBef>
            </a:pPr>
            <a:r>
              <a:rPr lang="en-US" sz="4600" b="1" spc="-95" dirty="0" smtClean="0">
                <a:latin typeface="Arial" panose="020B0604020202020204"/>
                <a:cs typeface="Arial" panose="020B0604020202020204"/>
              </a:rPr>
              <a:t>YOLO</a:t>
            </a:r>
            <a:endParaRPr sz="4600" dirty="0">
              <a:latin typeface="Arial" panose="020B0604020202020204"/>
              <a:cs typeface="Arial" panose="020B0604020202020204"/>
            </a:endParaRPr>
          </a:p>
        </p:txBody>
      </p:sp>
      <p:sp>
        <p:nvSpPr>
          <p:cNvPr id="41" name="object 41"/>
          <p:cNvSpPr txBox="1"/>
          <p:nvPr/>
        </p:nvSpPr>
        <p:spPr>
          <a:xfrm>
            <a:off x="13526563" y="3098312"/>
            <a:ext cx="2748915" cy="395605"/>
          </a:xfrm>
          <a:prstGeom prst="rect">
            <a:avLst/>
          </a:prstGeom>
        </p:spPr>
        <p:txBody>
          <a:bodyPr vert="horz" wrap="square" lIns="0" tIns="15875" rIns="0" bIns="0" rtlCol="0">
            <a:spAutoFit/>
          </a:bodyPr>
          <a:lstStyle/>
          <a:p>
            <a:pPr marL="12700">
              <a:lnSpc>
                <a:spcPct val="100000"/>
              </a:lnSpc>
              <a:spcBef>
                <a:spcPts val="125"/>
              </a:spcBef>
            </a:pPr>
            <a:r>
              <a:rPr sz="2400" b="1" spc="80" dirty="0">
                <a:latin typeface="Arial" panose="020B0604020202020204"/>
                <a:cs typeface="Arial" panose="020B0604020202020204"/>
              </a:rPr>
              <a:t>Predected</a:t>
            </a:r>
            <a:r>
              <a:rPr sz="2400" b="1" spc="-150" dirty="0">
                <a:latin typeface="Arial" panose="020B0604020202020204"/>
                <a:cs typeface="Arial" panose="020B0604020202020204"/>
              </a:rPr>
              <a:t> </a:t>
            </a:r>
            <a:r>
              <a:rPr sz="2400" b="1" spc="100" dirty="0">
                <a:latin typeface="Arial" panose="020B0604020202020204"/>
                <a:cs typeface="Arial" panose="020B0604020202020204"/>
              </a:rPr>
              <a:t>Output</a:t>
            </a:r>
            <a:endParaRPr sz="2400">
              <a:latin typeface="Arial" panose="020B0604020202020204"/>
              <a:cs typeface="Arial" panose="020B0604020202020204"/>
            </a:endParaRPr>
          </a:p>
        </p:txBody>
      </p:sp>
      <p:sp>
        <p:nvSpPr>
          <p:cNvPr id="42" name="object 42"/>
          <p:cNvSpPr txBox="1"/>
          <p:nvPr/>
        </p:nvSpPr>
        <p:spPr>
          <a:xfrm>
            <a:off x="13332497" y="6924538"/>
            <a:ext cx="3190240" cy="254635"/>
          </a:xfrm>
          <a:prstGeom prst="rect">
            <a:avLst/>
          </a:prstGeom>
        </p:spPr>
        <p:txBody>
          <a:bodyPr vert="horz" wrap="square" lIns="0" tIns="12700" rIns="0" bIns="0" rtlCol="0">
            <a:spAutoFit/>
          </a:bodyPr>
          <a:lstStyle/>
          <a:p>
            <a:pPr marL="12700">
              <a:lnSpc>
                <a:spcPct val="100000"/>
              </a:lnSpc>
              <a:spcBef>
                <a:spcPts val="100"/>
              </a:spcBef>
              <a:tabLst>
                <a:tab pos="584835" algn="l"/>
                <a:tab pos="1275080" algn="l"/>
                <a:tab pos="2314575" algn="l"/>
                <a:tab pos="2865120" algn="l"/>
              </a:tabLst>
            </a:pPr>
            <a:r>
              <a:rPr sz="1500" b="1" spc="-35" dirty="0">
                <a:latin typeface="Arial" panose="020B0604020202020204"/>
                <a:cs typeface="Arial" panose="020B0604020202020204"/>
              </a:rPr>
              <a:t>T</a:t>
            </a:r>
            <a:r>
              <a:rPr sz="1500" b="1" spc="25" dirty="0">
                <a:latin typeface="Arial" panose="020B0604020202020204"/>
                <a:cs typeface="Arial" panose="020B0604020202020204"/>
              </a:rPr>
              <a:t>h</a:t>
            </a:r>
            <a:r>
              <a:rPr sz="1500" b="1" spc="40" dirty="0">
                <a:latin typeface="Arial" panose="020B0604020202020204"/>
                <a:cs typeface="Arial" panose="020B0604020202020204"/>
              </a:rPr>
              <a:t>e</a:t>
            </a:r>
            <a:r>
              <a:rPr sz="1500" b="1" dirty="0">
                <a:latin typeface="Arial" panose="020B0604020202020204"/>
                <a:cs typeface="Arial" panose="020B0604020202020204"/>
              </a:rPr>
              <a:t>	</a:t>
            </a:r>
            <a:r>
              <a:rPr sz="1500" b="1" spc="-10" dirty="0">
                <a:latin typeface="Arial" panose="020B0604020202020204"/>
                <a:cs typeface="Arial" panose="020B0604020202020204"/>
              </a:rPr>
              <a:t>c</a:t>
            </a:r>
            <a:r>
              <a:rPr sz="1500" b="1" spc="40" dirty="0">
                <a:latin typeface="Arial" panose="020B0604020202020204"/>
                <a:cs typeface="Arial" panose="020B0604020202020204"/>
              </a:rPr>
              <a:t>l</a:t>
            </a:r>
            <a:r>
              <a:rPr sz="1500" b="1" spc="10" dirty="0">
                <a:latin typeface="Arial" panose="020B0604020202020204"/>
                <a:cs typeface="Arial" panose="020B0604020202020204"/>
              </a:rPr>
              <a:t>a</a:t>
            </a:r>
            <a:r>
              <a:rPr sz="1500" b="1" spc="-95" dirty="0">
                <a:latin typeface="Arial" panose="020B0604020202020204"/>
                <a:cs typeface="Arial" panose="020B0604020202020204"/>
              </a:rPr>
              <a:t>s</a:t>
            </a:r>
            <a:r>
              <a:rPr sz="1500" b="1" spc="-90" dirty="0">
                <a:latin typeface="Arial" panose="020B0604020202020204"/>
                <a:cs typeface="Arial" panose="020B0604020202020204"/>
              </a:rPr>
              <a:t>s</a:t>
            </a:r>
            <a:r>
              <a:rPr sz="1500" b="1" dirty="0">
                <a:latin typeface="Arial" panose="020B0604020202020204"/>
                <a:cs typeface="Arial" panose="020B0604020202020204"/>
              </a:rPr>
              <a:t>	</a:t>
            </a:r>
            <a:r>
              <a:rPr sz="1500" b="1" spc="-25" dirty="0">
                <a:latin typeface="Arial" panose="020B0604020202020204"/>
                <a:cs typeface="Arial" panose="020B0604020202020204"/>
              </a:rPr>
              <a:t>"</a:t>
            </a:r>
            <a:r>
              <a:rPr sz="1500" b="1" spc="90" dirty="0">
                <a:latin typeface="Arial" panose="020B0604020202020204"/>
                <a:cs typeface="Arial" panose="020B0604020202020204"/>
              </a:rPr>
              <a:t>H</a:t>
            </a:r>
            <a:r>
              <a:rPr sz="1500" b="1" spc="-85" dirty="0">
                <a:latin typeface="Arial" panose="020B0604020202020204"/>
                <a:cs typeface="Arial" panose="020B0604020202020204"/>
              </a:rPr>
              <a:t>E</a:t>
            </a:r>
            <a:r>
              <a:rPr sz="1500" b="1" spc="-55" dirty="0">
                <a:latin typeface="Arial" panose="020B0604020202020204"/>
                <a:cs typeface="Arial" panose="020B0604020202020204"/>
              </a:rPr>
              <a:t>LL</a:t>
            </a:r>
            <a:r>
              <a:rPr sz="1500" b="1" spc="-5" dirty="0">
                <a:latin typeface="Arial" panose="020B0604020202020204"/>
                <a:cs typeface="Arial" panose="020B0604020202020204"/>
              </a:rPr>
              <a:t>O</a:t>
            </a:r>
            <a:r>
              <a:rPr sz="1500" b="1" spc="-20" dirty="0">
                <a:latin typeface="Arial" panose="020B0604020202020204"/>
                <a:cs typeface="Arial" panose="020B0604020202020204"/>
              </a:rPr>
              <a:t>"</a:t>
            </a:r>
            <a:r>
              <a:rPr sz="1500" b="1" dirty="0">
                <a:latin typeface="Arial" panose="020B0604020202020204"/>
                <a:cs typeface="Arial" panose="020B0604020202020204"/>
              </a:rPr>
              <a:t>	</a:t>
            </a:r>
            <a:r>
              <a:rPr sz="1500" b="1" spc="25" dirty="0">
                <a:latin typeface="Arial" panose="020B0604020202020204"/>
                <a:cs typeface="Arial" panose="020B0604020202020204"/>
              </a:rPr>
              <a:t>h</a:t>
            </a:r>
            <a:r>
              <a:rPr sz="1500" b="1" spc="10" dirty="0">
                <a:latin typeface="Arial" panose="020B0604020202020204"/>
                <a:cs typeface="Arial" panose="020B0604020202020204"/>
              </a:rPr>
              <a:t>a</a:t>
            </a:r>
            <a:r>
              <a:rPr sz="1500" b="1" spc="-90" dirty="0">
                <a:latin typeface="Arial" panose="020B0604020202020204"/>
                <a:cs typeface="Arial" panose="020B0604020202020204"/>
              </a:rPr>
              <a:t>s</a:t>
            </a:r>
            <a:r>
              <a:rPr sz="1500" b="1" dirty="0">
                <a:latin typeface="Arial" panose="020B0604020202020204"/>
                <a:cs typeface="Arial" panose="020B0604020202020204"/>
              </a:rPr>
              <a:t>	</a:t>
            </a:r>
            <a:r>
              <a:rPr sz="1500" b="1" spc="120" dirty="0">
                <a:latin typeface="Arial" panose="020B0604020202020204"/>
                <a:cs typeface="Arial" panose="020B0604020202020204"/>
              </a:rPr>
              <a:t>t</a:t>
            </a:r>
            <a:r>
              <a:rPr sz="1500" b="1" spc="25" dirty="0">
                <a:latin typeface="Arial" panose="020B0604020202020204"/>
                <a:cs typeface="Arial" panose="020B0604020202020204"/>
              </a:rPr>
              <a:t>h</a:t>
            </a:r>
            <a:r>
              <a:rPr sz="1500" b="1" spc="40" dirty="0">
                <a:latin typeface="Arial" panose="020B0604020202020204"/>
                <a:cs typeface="Arial" panose="020B0604020202020204"/>
              </a:rPr>
              <a:t>e</a:t>
            </a:r>
            <a:endParaRPr sz="1500">
              <a:latin typeface="Arial" panose="020B0604020202020204"/>
              <a:cs typeface="Arial" panose="020B0604020202020204"/>
            </a:endParaRPr>
          </a:p>
        </p:txBody>
      </p:sp>
      <p:sp>
        <p:nvSpPr>
          <p:cNvPr id="43" name="object 43"/>
          <p:cNvSpPr txBox="1"/>
          <p:nvPr/>
        </p:nvSpPr>
        <p:spPr>
          <a:xfrm>
            <a:off x="13332497" y="7153381"/>
            <a:ext cx="3186430" cy="554355"/>
          </a:xfrm>
          <a:prstGeom prst="rect">
            <a:avLst/>
          </a:prstGeom>
        </p:spPr>
        <p:txBody>
          <a:bodyPr vert="horz" wrap="square" lIns="0" tIns="12700" rIns="0" bIns="0" rtlCol="0">
            <a:spAutoFit/>
          </a:bodyPr>
          <a:lstStyle/>
          <a:p>
            <a:pPr marL="12700" marR="5080">
              <a:lnSpc>
                <a:spcPct val="116000"/>
              </a:lnSpc>
              <a:spcBef>
                <a:spcPts val="100"/>
              </a:spcBef>
            </a:pPr>
            <a:r>
              <a:rPr sz="1500" b="1" spc="5" dirty="0">
                <a:latin typeface="Arial" panose="020B0604020202020204"/>
                <a:cs typeface="Arial" panose="020B0604020202020204"/>
              </a:rPr>
              <a:t>highest</a:t>
            </a:r>
            <a:r>
              <a:rPr sz="1500" b="1" spc="10" dirty="0">
                <a:latin typeface="Arial" panose="020B0604020202020204"/>
                <a:cs typeface="Arial" panose="020B0604020202020204"/>
              </a:rPr>
              <a:t> </a:t>
            </a:r>
            <a:r>
              <a:rPr sz="1500" b="1" spc="40" dirty="0">
                <a:latin typeface="Arial" panose="020B0604020202020204"/>
                <a:cs typeface="Arial" panose="020B0604020202020204"/>
              </a:rPr>
              <a:t>probability</a:t>
            </a:r>
            <a:r>
              <a:rPr sz="1500" b="1" spc="45" dirty="0">
                <a:latin typeface="Arial" panose="020B0604020202020204"/>
                <a:cs typeface="Arial" panose="020B0604020202020204"/>
              </a:rPr>
              <a:t> </a:t>
            </a:r>
            <a:r>
              <a:rPr sz="1500" b="1" spc="50" dirty="0">
                <a:latin typeface="Arial" panose="020B0604020202020204"/>
                <a:cs typeface="Arial" panose="020B0604020202020204"/>
              </a:rPr>
              <a:t>of</a:t>
            </a:r>
            <a:r>
              <a:rPr sz="1500" b="1" spc="55" dirty="0">
                <a:latin typeface="Arial" panose="020B0604020202020204"/>
                <a:cs typeface="Arial" panose="020B0604020202020204"/>
              </a:rPr>
              <a:t> </a:t>
            </a:r>
            <a:r>
              <a:rPr sz="1500" b="1" spc="10" dirty="0">
                <a:latin typeface="Arial" panose="020B0604020202020204"/>
                <a:cs typeface="Arial" panose="020B0604020202020204"/>
              </a:rPr>
              <a:t>accuracy. </a:t>
            </a:r>
            <a:r>
              <a:rPr sz="1500" b="1" spc="-405" dirty="0">
                <a:latin typeface="Arial" panose="020B0604020202020204"/>
                <a:cs typeface="Arial" panose="020B0604020202020204"/>
              </a:rPr>
              <a:t> </a:t>
            </a:r>
            <a:r>
              <a:rPr sz="1500" b="1" spc="-25" dirty="0">
                <a:latin typeface="Arial" panose="020B0604020202020204"/>
                <a:cs typeface="Arial" panose="020B0604020202020204"/>
              </a:rPr>
              <a:t>So,</a:t>
            </a:r>
            <a:r>
              <a:rPr sz="1500" b="1" spc="120" dirty="0">
                <a:latin typeface="Arial" panose="020B0604020202020204"/>
                <a:cs typeface="Arial" panose="020B0604020202020204"/>
              </a:rPr>
              <a:t> </a:t>
            </a:r>
            <a:r>
              <a:rPr sz="1500" b="1" spc="70" dirty="0">
                <a:latin typeface="Arial" panose="020B0604020202020204"/>
                <a:cs typeface="Arial" panose="020B0604020202020204"/>
              </a:rPr>
              <a:t>it</a:t>
            </a:r>
            <a:r>
              <a:rPr sz="1500" b="1" spc="125" dirty="0">
                <a:latin typeface="Arial" panose="020B0604020202020204"/>
                <a:cs typeface="Arial" panose="020B0604020202020204"/>
              </a:rPr>
              <a:t> </a:t>
            </a:r>
            <a:r>
              <a:rPr sz="1500" b="1" spc="-40" dirty="0">
                <a:latin typeface="Arial" panose="020B0604020202020204"/>
                <a:cs typeface="Arial" panose="020B0604020202020204"/>
              </a:rPr>
              <a:t>is</a:t>
            </a:r>
            <a:r>
              <a:rPr sz="1500" b="1" spc="125" dirty="0">
                <a:latin typeface="Arial" panose="020B0604020202020204"/>
                <a:cs typeface="Arial" panose="020B0604020202020204"/>
              </a:rPr>
              <a:t> </a:t>
            </a:r>
            <a:r>
              <a:rPr sz="1500" b="1" spc="15" dirty="0">
                <a:latin typeface="Arial" panose="020B0604020202020204"/>
                <a:cs typeface="Arial" panose="020B0604020202020204"/>
              </a:rPr>
              <a:t>considered</a:t>
            </a:r>
            <a:r>
              <a:rPr sz="1500" b="1" spc="120" dirty="0">
                <a:latin typeface="Arial" panose="020B0604020202020204"/>
                <a:cs typeface="Arial" panose="020B0604020202020204"/>
              </a:rPr>
              <a:t> </a:t>
            </a:r>
            <a:r>
              <a:rPr sz="1500" b="1" spc="-40" dirty="0">
                <a:latin typeface="Arial" panose="020B0604020202020204"/>
                <a:cs typeface="Arial" panose="020B0604020202020204"/>
              </a:rPr>
              <a:t>as</a:t>
            </a:r>
            <a:r>
              <a:rPr sz="1500" b="1" spc="125" dirty="0">
                <a:latin typeface="Arial" panose="020B0604020202020204"/>
                <a:cs typeface="Arial" panose="020B0604020202020204"/>
              </a:rPr>
              <a:t> </a:t>
            </a:r>
            <a:r>
              <a:rPr sz="1500" b="1" spc="25" dirty="0">
                <a:latin typeface="Arial" panose="020B0604020202020204"/>
                <a:cs typeface="Arial" panose="020B0604020202020204"/>
              </a:rPr>
              <a:t>one</a:t>
            </a:r>
            <a:r>
              <a:rPr sz="1500" b="1" spc="125" dirty="0">
                <a:latin typeface="Arial" panose="020B0604020202020204"/>
                <a:cs typeface="Arial" panose="020B0604020202020204"/>
              </a:rPr>
              <a:t> </a:t>
            </a:r>
            <a:r>
              <a:rPr sz="1500" b="1" spc="50" dirty="0">
                <a:latin typeface="Arial" panose="020B0604020202020204"/>
                <a:cs typeface="Arial" panose="020B0604020202020204"/>
              </a:rPr>
              <a:t>of</a:t>
            </a:r>
            <a:r>
              <a:rPr sz="1500" b="1" spc="125" dirty="0">
                <a:latin typeface="Arial" panose="020B0604020202020204"/>
                <a:cs typeface="Arial" panose="020B0604020202020204"/>
              </a:rPr>
              <a:t> </a:t>
            </a:r>
            <a:r>
              <a:rPr sz="1500" b="1" spc="60" dirty="0">
                <a:latin typeface="Arial" panose="020B0604020202020204"/>
                <a:cs typeface="Arial" panose="020B0604020202020204"/>
              </a:rPr>
              <a:t>the</a:t>
            </a:r>
            <a:endParaRPr sz="1500">
              <a:latin typeface="Arial" panose="020B0604020202020204"/>
              <a:cs typeface="Arial" panose="020B0604020202020204"/>
            </a:endParaRPr>
          </a:p>
        </p:txBody>
      </p:sp>
      <p:sp>
        <p:nvSpPr>
          <p:cNvPr id="44" name="object 44"/>
          <p:cNvSpPr txBox="1"/>
          <p:nvPr/>
        </p:nvSpPr>
        <p:spPr>
          <a:xfrm>
            <a:off x="13332497" y="7681886"/>
            <a:ext cx="3189605" cy="554355"/>
          </a:xfrm>
          <a:prstGeom prst="rect">
            <a:avLst/>
          </a:prstGeom>
        </p:spPr>
        <p:txBody>
          <a:bodyPr vert="horz" wrap="square" lIns="0" tIns="12700" rIns="0" bIns="0" rtlCol="0">
            <a:spAutoFit/>
          </a:bodyPr>
          <a:lstStyle/>
          <a:p>
            <a:pPr marL="12700" marR="5080">
              <a:lnSpc>
                <a:spcPct val="116000"/>
              </a:lnSpc>
              <a:spcBef>
                <a:spcPts val="100"/>
              </a:spcBef>
            </a:pPr>
            <a:r>
              <a:rPr sz="1500" b="1" spc="25" dirty="0">
                <a:latin typeface="Arial" panose="020B0604020202020204"/>
                <a:cs typeface="Arial" panose="020B0604020202020204"/>
              </a:rPr>
              <a:t>most</a:t>
            </a:r>
            <a:r>
              <a:rPr sz="1500" b="1" spc="80" dirty="0">
                <a:latin typeface="Arial" panose="020B0604020202020204"/>
                <a:cs typeface="Arial" panose="020B0604020202020204"/>
              </a:rPr>
              <a:t> </a:t>
            </a:r>
            <a:r>
              <a:rPr sz="1500" b="1" spc="30" dirty="0">
                <a:latin typeface="Arial" panose="020B0604020202020204"/>
                <a:cs typeface="Arial" panose="020B0604020202020204"/>
              </a:rPr>
              <a:t>accurate</a:t>
            </a:r>
            <a:r>
              <a:rPr sz="1500" b="1" spc="80" dirty="0">
                <a:latin typeface="Arial" panose="020B0604020202020204"/>
                <a:cs typeface="Arial" panose="020B0604020202020204"/>
              </a:rPr>
              <a:t> </a:t>
            </a:r>
            <a:r>
              <a:rPr sz="1500" b="1" spc="-30" dirty="0">
                <a:latin typeface="Arial" panose="020B0604020202020204"/>
                <a:cs typeface="Arial" panose="020B0604020202020204"/>
              </a:rPr>
              <a:t>class</a:t>
            </a:r>
            <a:r>
              <a:rPr sz="1500" b="1" spc="80" dirty="0">
                <a:latin typeface="Arial" panose="020B0604020202020204"/>
                <a:cs typeface="Arial" panose="020B0604020202020204"/>
              </a:rPr>
              <a:t> </a:t>
            </a:r>
            <a:r>
              <a:rPr sz="1500" b="1" spc="45" dirty="0">
                <a:latin typeface="Arial" panose="020B0604020202020204"/>
                <a:cs typeface="Arial" panose="020B0604020202020204"/>
              </a:rPr>
              <a:t>for</a:t>
            </a:r>
            <a:r>
              <a:rPr sz="1500" b="1" spc="80" dirty="0">
                <a:latin typeface="Arial" panose="020B0604020202020204"/>
                <a:cs typeface="Arial" panose="020B0604020202020204"/>
              </a:rPr>
              <a:t> </a:t>
            </a:r>
            <a:r>
              <a:rPr sz="1500" b="1" spc="60" dirty="0">
                <a:latin typeface="Arial" panose="020B0604020202020204"/>
                <a:cs typeface="Arial" panose="020B0604020202020204"/>
              </a:rPr>
              <a:t>the</a:t>
            </a:r>
            <a:r>
              <a:rPr sz="1500" b="1" spc="80" dirty="0">
                <a:latin typeface="Arial" panose="020B0604020202020204"/>
                <a:cs typeface="Arial" panose="020B0604020202020204"/>
              </a:rPr>
              <a:t> </a:t>
            </a:r>
            <a:r>
              <a:rPr sz="1500" b="1" spc="5" dirty="0">
                <a:latin typeface="Arial" panose="020B0604020202020204"/>
                <a:cs typeface="Arial" panose="020B0604020202020204"/>
              </a:rPr>
              <a:t>given </a:t>
            </a:r>
            <a:r>
              <a:rPr sz="1500" b="1" spc="-405" dirty="0">
                <a:latin typeface="Arial" panose="020B0604020202020204"/>
                <a:cs typeface="Arial" panose="020B0604020202020204"/>
              </a:rPr>
              <a:t> </a:t>
            </a:r>
            <a:r>
              <a:rPr sz="1500" b="1" spc="10" dirty="0">
                <a:latin typeface="Arial" panose="020B0604020202020204"/>
                <a:cs typeface="Arial" panose="020B0604020202020204"/>
              </a:rPr>
              <a:t>image</a:t>
            </a:r>
            <a:endParaRPr sz="1500">
              <a:latin typeface="Arial" panose="020B0604020202020204"/>
              <a:cs typeface="Arial" panose="020B0604020202020204"/>
            </a:endParaRPr>
          </a:p>
        </p:txBody>
      </p:sp>
      <p:sp>
        <p:nvSpPr>
          <p:cNvPr id="45" name="object 45"/>
          <p:cNvSpPr txBox="1"/>
          <p:nvPr/>
        </p:nvSpPr>
        <p:spPr>
          <a:xfrm>
            <a:off x="9294404" y="8805936"/>
            <a:ext cx="3506470" cy="311150"/>
          </a:xfrm>
          <a:prstGeom prst="rect">
            <a:avLst/>
          </a:prstGeom>
        </p:spPr>
        <p:txBody>
          <a:bodyPr vert="horz" wrap="square" lIns="0" tIns="15240" rIns="0" bIns="0" rtlCol="0">
            <a:spAutoFit/>
          </a:bodyPr>
          <a:lstStyle/>
          <a:p>
            <a:pPr marL="12700">
              <a:lnSpc>
                <a:spcPct val="100000"/>
              </a:lnSpc>
              <a:spcBef>
                <a:spcPts val="120"/>
              </a:spcBef>
            </a:pPr>
            <a:r>
              <a:rPr sz="1850" b="1" spc="-5" dirty="0">
                <a:latin typeface="Arial" panose="020B0604020202020204"/>
                <a:cs typeface="Arial" panose="020B0604020202020204"/>
              </a:rPr>
              <a:t>CLASSIFICATION</a:t>
            </a:r>
            <a:r>
              <a:rPr sz="1850" b="1" spc="-85" dirty="0">
                <a:latin typeface="Arial" panose="020B0604020202020204"/>
                <a:cs typeface="Arial" panose="020B0604020202020204"/>
              </a:rPr>
              <a:t> </a:t>
            </a:r>
            <a:r>
              <a:rPr sz="1850" b="1" spc="15" dirty="0">
                <a:latin typeface="Arial" panose="020B0604020202020204"/>
                <a:cs typeface="Arial" panose="020B0604020202020204"/>
              </a:rPr>
              <a:t>ALGORITHM</a:t>
            </a:r>
            <a:endParaRPr sz="1850">
              <a:latin typeface="Arial" panose="020B0604020202020204"/>
              <a:cs typeface="Arial" panose="020B0604020202020204"/>
            </a:endParaRPr>
          </a:p>
        </p:txBody>
      </p:sp>
      <p:sp>
        <p:nvSpPr>
          <p:cNvPr id="46" name="object 46"/>
          <p:cNvSpPr txBox="1"/>
          <p:nvPr/>
        </p:nvSpPr>
        <p:spPr>
          <a:xfrm>
            <a:off x="6602982" y="8446775"/>
            <a:ext cx="1784985" cy="572135"/>
          </a:xfrm>
          <a:prstGeom prst="rect">
            <a:avLst/>
          </a:prstGeom>
        </p:spPr>
        <p:txBody>
          <a:bodyPr vert="horz" wrap="square" lIns="0" tIns="12065" rIns="0" bIns="0" rtlCol="0">
            <a:spAutoFit/>
          </a:bodyPr>
          <a:lstStyle/>
          <a:p>
            <a:pPr marL="583565" marR="5080" indent="-571500">
              <a:lnSpc>
                <a:spcPct val="116000"/>
              </a:lnSpc>
              <a:spcBef>
                <a:spcPts val="95"/>
              </a:spcBef>
            </a:pPr>
            <a:r>
              <a:rPr sz="1550" b="1" spc="-15" dirty="0">
                <a:latin typeface="Arial" panose="020B0604020202020204"/>
                <a:cs typeface="Arial" panose="020B0604020202020204"/>
              </a:rPr>
              <a:t>P</a:t>
            </a:r>
            <a:r>
              <a:rPr sz="1550" b="1" spc="40" dirty="0">
                <a:latin typeface="Arial" panose="020B0604020202020204"/>
                <a:cs typeface="Arial" panose="020B0604020202020204"/>
              </a:rPr>
              <a:t>y</a:t>
            </a:r>
            <a:r>
              <a:rPr sz="1550" b="1" spc="-25" dirty="0">
                <a:latin typeface="Arial" panose="020B0604020202020204"/>
                <a:cs typeface="Arial" panose="020B0604020202020204"/>
              </a:rPr>
              <a:t>T</a:t>
            </a:r>
            <a:r>
              <a:rPr sz="1550" b="1" spc="30" dirty="0">
                <a:latin typeface="Arial" panose="020B0604020202020204"/>
                <a:cs typeface="Arial" panose="020B0604020202020204"/>
              </a:rPr>
              <a:t>o</a:t>
            </a:r>
            <a:r>
              <a:rPr sz="1550" b="1" spc="55" dirty="0">
                <a:latin typeface="Arial" panose="020B0604020202020204"/>
                <a:cs typeface="Arial" panose="020B0604020202020204"/>
              </a:rPr>
              <a:t>r</a:t>
            </a:r>
            <a:r>
              <a:rPr sz="1550" b="1" spc="5" dirty="0">
                <a:latin typeface="Arial" panose="020B0604020202020204"/>
                <a:cs typeface="Arial" panose="020B0604020202020204"/>
              </a:rPr>
              <a:t>c</a:t>
            </a:r>
            <a:r>
              <a:rPr sz="1550" b="1" spc="40" dirty="0">
                <a:latin typeface="Arial" panose="020B0604020202020204"/>
                <a:cs typeface="Arial" panose="020B0604020202020204"/>
              </a:rPr>
              <a:t>h</a:t>
            </a:r>
            <a:r>
              <a:rPr sz="1550" b="1" spc="-65" dirty="0">
                <a:latin typeface="Arial" panose="020B0604020202020204"/>
                <a:cs typeface="Arial" panose="020B0604020202020204"/>
              </a:rPr>
              <a:t> </a:t>
            </a:r>
            <a:r>
              <a:rPr sz="1550" b="1" spc="-75" dirty="0">
                <a:latin typeface="Arial" panose="020B0604020202020204"/>
                <a:cs typeface="Arial" panose="020B0604020202020204"/>
              </a:rPr>
              <a:t>&amp;</a:t>
            </a:r>
            <a:r>
              <a:rPr sz="1550" b="1" spc="-65" dirty="0">
                <a:latin typeface="Arial" panose="020B0604020202020204"/>
                <a:cs typeface="Arial" panose="020B0604020202020204"/>
              </a:rPr>
              <a:t> </a:t>
            </a:r>
            <a:r>
              <a:rPr sz="1550" b="1" spc="-35" dirty="0">
                <a:latin typeface="Arial" panose="020B0604020202020204"/>
                <a:cs typeface="Arial" panose="020B0604020202020204"/>
              </a:rPr>
              <a:t>Y</a:t>
            </a:r>
            <a:r>
              <a:rPr sz="1550" b="1" spc="30" dirty="0">
                <a:latin typeface="Arial" panose="020B0604020202020204"/>
                <a:cs typeface="Arial" panose="020B0604020202020204"/>
              </a:rPr>
              <a:t>o</a:t>
            </a:r>
            <a:r>
              <a:rPr sz="1550" b="1" spc="50" dirty="0">
                <a:latin typeface="Arial" panose="020B0604020202020204"/>
                <a:cs typeface="Arial" panose="020B0604020202020204"/>
              </a:rPr>
              <a:t>l</a:t>
            </a:r>
            <a:r>
              <a:rPr sz="1550" b="1" spc="35" dirty="0">
                <a:latin typeface="Arial" panose="020B0604020202020204"/>
                <a:cs typeface="Arial" panose="020B0604020202020204"/>
              </a:rPr>
              <a:t>o</a:t>
            </a:r>
            <a:r>
              <a:rPr sz="1550" b="1" spc="-65" dirty="0">
                <a:latin typeface="Arial" panose="020B0604020202020204"/>
                <a:cs typeface="Arial" panose="020B0604020202020204"/>
              </a:rPr>
              <a:t> </a:t>
            </a:r>
            <a:r>
              <a:rPr sz="1550" b="1" spc="40" dirty="0">
                <a:latin typeface="Arial" panose="020B0604020202020204"/>
                <a:cs typeface="Arial" panose="020B0604020202020204"/>
              </a:rPr>
              <a:t>v</a:t>
            </a:r>
            <a:r>
              <a:rPr sz="1550" b="1" spc="55" dirty="0">
                <a:latin typeface="Arial" panose="020B0604020202020204"/>
                <a:cs typeface="Arial" panose="020B0604020202020204"/>
              </a:rPr>
              <a:t>5  </a:t>
            </a:r>
            <a:r>
              <a:rPr sz="1550" b="1" spc="70" dirty="0">
                <a:latin typeface="Arial" panose="020B0604020202020204"/>
                <a:cs typeface="Arial" panose="020B0604020202020204"/>
              </a:rPr>
              <a:t>Model</a:t>
            </a:r>
            <a:endParaRPr sz="1550">
              <a:latin typeface="Arial" panose="020B0604020202020204"/>
              <a:cs typeface="Arial" panose="020B0604020202020204"/>
            </a:endParaRPr>
          </a:p>
        </p:txBody>
      </p:sp>
      <p:pic>
        <p:nvPicPr>
          <p:cNvPr id="47" name="Picture 46"/>
          <p:cNvPicPr>
            <a:picLocks noChangeAspect="1"/>
          </p:cNvPicPr>
          <p:nvPr/>
        </p:nvPicPr>
        <p:blipFill rotWithShape="1">
          <a:blip r:embed="rId7">
            <a:extLst>
              <a:ext uri="{28A0092B-C50C-407E-A947-70E740481C1C}">
                <a14:useLocalDpi xmlns:a14="http://schemas.microsoft.com/office/drawing/2010/main" val="0"/>
              </a:ext>
            </a:extLst>
          </a:blip>
          <a:srcRect l="34128" t="11822" r="33097" b="11698"/>
          <a:stretch/>
        </p:blipFill>
        <p:spPr>
          <a:xfrm>
            <a:off x="9448800" y="2324100"/>
            <a:ext cx="960522" cy="6309372"/>
          </a:xfrm>
          <a:prstGeom prst="rect">
            <a:avLst/>
          </a:prstGeom>
        </p:spPr>
      </p:pic>
      <p:pic>
        <p:nvPicPr>
          <p:cNvPr id="48" name="Picture 47"/>
          <p:cNvPicPr>
            <a:picLocks noChangeAspect="1"/>
          </p:cNvPicPr>
          <p:nvPr/>
        </p:nvPicPr>
        <p:blipFill rotWithShape="1">
          <a:blip r:embed="rId8"/>
          <a:srcRect l="33125" t="11451" r="32999" b="11963"/>
          <a:stretch/>
        </p:blipFill>
        <p:spPr>
          <a:xfrm>
            <a:off x="11737331" y="2300716"/>
            <a:ext cx="990600" cy="63246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362753" y="3010974"/>
            <a:ext cx="4901670" cy="4378271"/>
          </a:xfrm>
          <a:prstGeom prst="rect">
            <a:avLst/>
          </a:prstGeom>
        </p:spPr>
      </p:pic>
      <p:pic>
        <p:nvPicPr>
          <p:cNvPr id="3" name="object 3"/>
          <p:cNvPicPr/>
          <p:nvPr/>
        </p:nvPicPr>
        <p:blipFill>
          <a:blip r:embed="rId3" cstate="print"/>
          <a:stretch>
            <a:fillRect/>
          </a:stretch>
        </p:blipFill>
        <p:spPr>
          <a:xfrm>
            <a:off x="8211851" y="2511370"/>
            <a:ext cx="8130443" cy="5342577"/>
          </a:xfrm>
          <a:prstGeom prst="rect">
            <a:avLst/>
          </a:prstGeom>
        </p:spPr>
      </p:pic>
      <p:sp>
        <p:nvSpPr>
          <p:cNvPr id="4" name="object 4"/>
          <p:cNvSpPr txBox="1">
            <a:spLocks noGrp="1"/>
          </p:cNvSpPr>
          <p:nvPr>
            <p:ph type="title"/>
          </p:nvPr>
        </p:nvSpPr>
        <p:spPr>
          <a:xfrm>
            <a:off x="3079677" y="1024831"/>
            <a:ext cx="11959590" cy="574040"/>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Times New Roman" panose="02020603050405020304"/>
                <a:cs typeface="Times New Roman" panose="02020603050405020304"/>
              </a:rPr>
              <a:t>RESULT</a:t>
            </a:r>
            <a:r>
              <a:rPr sz="3600" b="1" spc="-20" dirty="0">
                <a:latin typeface="Times New Roman" panose="02020603050405020304"/>
                <a:cs typeface="Times New Roman" panose="02020603050405020304"/>
              </a:rPr>
              <a:t> </a:t>
            </a:r>
            <a:r>
              <a:rPr sz="3600" b="1" dirty="0">
                <a:latin typeface="Times New Roman" panose="02020603050405020304"/>
                <a:cs typeface="Times New Roman" panose="02020603050405020304"/>
              </a:rPr>
              <a:t>–</a:t>
            </a:r>
            <a:r>
              <a:rPr sz="3600" b="1" spc="-20" dirty="0">
                <a:latin typeface="Times New Roman" panose="02020603050405020304"/>
                <a:cs typeface="Times New Roman" panose="02020603050405020304"/>
              </a:rPr>
              <a:t> </a:t>
            </a:r>
            <a:r>
              <a:rPr sz="3600" b="1" spc="-5" dirty="0">
                <a:latin typeface="Times New Roman" panose="02020603050405020304"/>
                <a:cs typeface="Times New Roman" panose="02020603050405020304"/>
              </a:rPr>
              <a:t>CONFUSION</a:t>
            </a:r>
            <a:r>
              <a:rPr sz="3600" b="1" spc="-20" dirty="0">
                <a:latin typeface="Times New Roman" panose="02020603050405020304"/>
                <a:cs typeface="Times New Roman" panose="02020603050405020304"/>
              </a:rPr>
              <a:t> </a:t>
            </a:r>
            <a:r>
              <a:rPr sz="3600" b="1" spc="-5" dirty="0">
                <a:latin typeface="Times New Roman" panose="02020603050405020304"/>
                <a:cs typeface="Times New Roman" panose="02020603050405020304"/>
              </a:rPr>
              <a:t>MATRIX</a:t>
            </a:r>
            <a:r>
              <a:rPr sz="3600" b="1" spc="-15" dirty="0">
                <a:latin typeface="Times New Roman" panose="02020603050405020304"/>
                <a:cs typeface="Times New Roman" panose="02020603050405020304"/>
              </a:rPr>
              <a:t> </a:t>
            </a:r>
            <a:r>
              <a:rPr sz="3600" b="1" dirty="0">
                <a:latin typeface="Times New Roman" panose="02020603050405020304"/>
                <a:cs typeface="Times New Roman" panose="02020603050405020304"/>
              </a:rPr>
              <a:t>&amp;</a:t>
            </a:r>
            <a:r>
              <a:rPr sz="3600" b="1" spc="-20" dirty="0">
                <a:latin typeface="Times New Roman" panose="02020603050405020304"/>
                <a:cs typeface="Times New Roman" panose="02020603050405020304"/>
              </a:rPr>
              <a:t> </a:t>
            </a:r>
            <a:r>
              <a:rPr sz="3600" b="1" spc="-5" dirty="0">
                <a:latin typeface="Times New Roman" panose="02020603050405020304"/>
                <a:cs typeface="Times New Roman" panose="02020603050405020304"/>
              </a:rPr>
              <a:t>PRECISION</a:t>
            </a:r>
            <a:r>
              <a:rPr sz="3600" b="1" spc="-20" dirty="0">
                <a:latin typeface="Times New Roman" panose="02020603050405020304"/>
                <a:cs typeface="Times New Roman" panose="02020603050405020304"/>
              </a:rPr>
              <a:t> </a:t>
            </a:r>
            <a:r>
              <a:rPr sz="3600" b="1" spc="-5" dirty="0">
                <a:latin typeface="Times New Roman" panose="02020603050405020304"/>
                <a:cs typeface="Times New Roman" panose="02020603050405020304"/>
              </a:rPr>
              <a:t>CURVE</a:t>
            </a:r>
            <a:endParaRPr sz="3600">
              <a:latin typeface="Times New Roman" panose="02020603050405020304"/>
              <a:cs typeface="Times New Roman" panose="02020603050405020304"/>
            </a:endParaRPr>
          </a:p>
        </p:txBody>
      </p:sp>
      <p:sp>
        <p:nvSpPr>
          <p:cNvPr id="5" name="object 5"/>
          <p:cNvSpPr txBox="1"/>
          <p:nvPr/>
        </p:nvSpPr>
        <p:spPr>
          <a:xfrm>
            <a:off x="3036094" y="8124624"/>
            <a:ext cx="3323590" cy="543560"/>
          </a:xfrm>
          <a:prstGeom prst="rect">
            <a:avLst/>
          </a:prstGeom>
        </p:spPr>
        <p:txBody>
          <a:bodyPr vert="horz" wrap="square" lIns="0" tIns="12700" rIns="0" bIns="0" rtlCol="0">
            <a:spAutoFit/>
          </a:bodyPr>
          <a:lstStyle/>
          <a:p>
            <a:pPr marL="12700">
              <a:lnSpc>
                <a:spcPct val="100000"/>
              </a:lnSpc>
              <a:spcBef>
                <a:spcPts val="100"/>
              </a:spcBef>
            </a:pPr>
            <a:r>
              <a:rPr sz="3400" b="1" spc="-5" dirty="0">
                <a:latin typeface="Times New Roman" panose="02020603050405020304"/>
                <a:cs typeface="Times New Roman" panose="02020603050405020304"/>
              </a:rPr>
              <a:t>Confusion</a:t>
            </a:r>
            <a:r>
              <a:rPr sz="3400" b="1" spc="-65" dirty="0">
                <a:latin typeface="Times New Roman" panose="02020603050405020304"/>
                <a:cs typeface="Times New Roman" panose="02020603050405020304"/>
              </a:rPr>
              <a:t> </a:t>
            </a:r>
            <a:r>
              <a:rPr sz="3400" b="1" spc="-5" dirty="0">
                <a:latin typeface="Times New Roman" panose="02020603050405020304"/>
                <a:cs typeface="Times New Roman" panose="02020603050405020304"/>
              </a:rPr>
              <a:t>Matrix</a:t>
            </a:r>
            <a:endParaRPr sz="3400">
              <a:latin typeface="Times New Roman" panose="02020603050405020304"/>
              <a:cs typeface="Times New Roman" panose="02020603050405020304"/>
            </a:endParaRPr>
          </a:p>
        </p:txBody>
      </p:sp>
      <p:sp>
        <p:nvSpPr>
          <p:cNvPr id="6" name="object 6"/>
          <p:cNvSpPr txBox="1"/>
          <p:nvPr/>
        </p:nvSpPr>
        <p:spPr>
          <a:xfrm>
            <a:off x="10286650" y="8124624"/>
            <a:ext cx="2987675" cy="543560"/>
          </a:xfrm>
          <a:prstGeom prst="rect">
            <a:avLst/>
          </a:prstGeom>
        </p:spPr>
        <p:txBody>
          <a:bodyPr vert="horz" wrap="square" lIns="0" tIns="12700" rIns="0" bIns="0" rtlCol="0">
            <a:spAutoFit/>
          </a:bodyPr>
          <a:lstStyle/>
          <a:p>
            <a:pPr marL="12700">
              <a:lnSpc>
                <a:spcPct val="100000"/>
              </a:lnSpc>
              <a:spcBef>
                <a:spcPts val="100"/>
              </a:spcBef>
            </a:pPr>
            <a:r>
              <a:rPr sz="3400" b="1" spc="-5" dirty="0">
                <a:latin typeface="Times New Roman" panose="02020603050405020304"/>
                <a:cs typeface="Times New Roman" panose="02020603050405020304"/>
              </a:rPr>
              <a:t>Precision</a:t>
            </a:r>
            <a:r>
              <a:rPr sz="3400" b="1" spc="-75" dirty="0">
                <a:latin typeface="Times New Roman" panose="02020603050405020304"/>
                <a:cs typeface="Times New Roman" panose="02020603050405020304"/>
              </a:rPr>
              <a:t> </a:t>
            </a:r>
            <a:r>
              <a:rPr sz="3400" b="1" spc="-5" dirty="0">
                <a:latin typeface="Times New Roman" panose="02020603050405020304"/>
                <a:cs typeface="Times New Roman" panose="02020603050405020304"/>
              </a:rPr>
              <a:t>Curve</a:t>
            </a:r>
            <a:endParaRPr sz="3400">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75765" y="2247900"/>
            <a:ext cx="14835505" cy="7145020"/>
          </a:xfrm>
          <a:prstGeom prst="rect">
            <a:avLst/>
          </a:prstGeom>
        </p:spPr>
      </p:pic>
      <p:sp>
        <p:nvSpPr>
          <p:cNvPr id="3" name="object 3"/>
          <p:cNvSpPr txBox="1">
            <a:spLocks noGrp="1"/>
          </p:cNvSpPr>
          <p:nvPr>
            <p:ph type="title"/>
          </p:nvPr>
        </p:nvSpPr>
        <p:spPr>
          <a:xfrm>
            <a:off x="4200864" y="998950"/>
            <a:ext cx="10106025" cy="574040"/>
          </a:xfrm>
          <a:prstGeom prst="rect">
            <a:avLst/>
          </a:prstGeom>
        </p:spPr>
        <p:txBody>
          <a:bodyPr vert="horz" wrap="square" lIns="0" tIns="12700" rIns="0" bIns="0" rtlCol="0">
            <a:spAutoFit/>
          </a:bodyPr>
          <a:lstStyle/>
          <a:p>
            <a:pPr marL="12700">
              <a:lnSpc>
                <a:spcPct val="100000"/>
              </a:lnSpc>
              <a:spcBef>
                <a:spcPts val="100"/>
              </a:spcBef>
              <a:tabLst>
                <a:tab pos="7108825" algn="l"/>
              </a:tabLst>
            </a:pPr>
            <a:r>
              <a:rPr sz="3600" b="1" spc="-5" dirty="0">
                <a:latin typeface="Times New Roman" panose="02020603050405020304"/>
                <a:cs typeface="Times New Roman" panose="02020603050405020304"/>
              </a:rPr>
              <a:t>TRAINING ACCURACY </a:t>
            </a:r>
            <a:r>
              <a:rPr sz="3600" b="1" dirty="0">
                <a:latin typeface="Times New Roman" panose="02020603050405020304"/>
                <a:cs typeface="Times New Roman" panose="02020603050405020304"/>
              </a:rPr>
              <a:t>&amp;</a:t>
            </a:r>
            <a:r>
              <a:rPr sz="3600" b="1" spc="-5" dirty="0">
                <a:latin typeface="Times New Roman" panose="02020603050405020304"/>
                <a:cs typeface="Times New Roman" panose="02020603050405020304"/>
              </a:rPr>
              <a:t> LOSS	(200</a:t>
            </a:r>
            <a:r>
              <a:rPr sz="3600" b="1" spc="-80" dirty="0">
                <a:latin typeface="Times New Roman" panose="02020603050405020304"/>
                <a:cs typeface="Times New Roman" panose="02020603050405020304"/>
              </a:rPr>
              <a:t> </a:t>
            </a:r>
            <a:r>
              <a:rPr sz="3600" b="1" spc="-5" dirty="0">
                <a:latin typeface="Times New Roman" panose="02020603050405020304"/>
                <a:cs typeface="Times New Roman" panose="02020603050405020304"/>
              </a:rPr>
              <a:t>EPOCHS)</a:t>
            </a:r>
            <a:endParaRPr sz="3600">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23410" y="730250"/>
            <a:ext cx="9926955" cy="551180"/>
          </a:xfrm>
          <a:prstGeom prst="rect">
            <a:avLst/>
          </a:prstGeom>
        </p:spPr>
        <p:txBody>
          <a:bodyPr vert="horz" wrap="square" lIns="0" tIns="12700" rIns="0" bIns="0" rtlCol="0">
            <a:spAutoFit/>
          </a:bodyPr>
          <a:lstStyle/>
          <a:p>
            <a:pPr marL="12700" algn="ctr">
              <a:lnSpc>
                <a:spcPct val="100000"/>
              </a:lnSpc>
              <a:spcBef>
                <a:spcPts val="100"/>
              </a:spcBef>
            </a:pPr>
            <a:r>
              <a:rPr sz="3500" b="1">
                <a:latin typeface="Times New Roman" panose="02020603050405020304" charset="0"/>
                <a:cs typeface="Times New Roman" panose="02020603050405020304" charset="0"/>
              </a:rPr>
              <a:t>OUTLINE OF THE PRESENTATION</a:t>
            </a:r>
          </a:p>
        </p:txBody>
      </p:sp>
      <p:pic>
        <p:nvPicPr>
          <p:cNvPr id="3" name="object 3"/>
          <p:cNvPicPr/>
          <p:nvPr/>
        </p:nvPicPr>
        <p:blipFill>
          <a:blip r:embed="rId2" cstate="print"/>
          <a:stretch>
            <a:fillRect/>
          </a:stretch>
        </p:blipFill>
        <p:spPr>
          <a:xfrm>
            <a:off x="2277989" y="2188516"/>
            <a:ext cx="104775" cy="104774"/>
          </a:xfrm>
          <a:prstGeom prst="rect">
            <a:avLst/>
          </a:prstGeom>
        </p:spPr>
      </p:pic>
      <p:sp>
        <p:nvSpPr>
          <p:cNvPr id="4" name="object 4"/>
          <p:cNvSpPr txBox="1"/>
          <p:nvPr/>
        </p:nvSpPr>
        <p:spPr>
          <a:xfrm>
            <a:off x="2545234" y="2023416"/>
            <a:ext cx="4570730" cy="62204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panose="02020603050405020304"/>
                <a:cs typeface="Times New Roman" panose="02020603050405020304"/>
              </a:rPr>
              <a:t>Objective</a:t>
            </a:r>
            <a:endParaRPr sz="2400">
              <a:latin typeface="Times New Roman" panose="02020603050405020304"/>
              <a:cs typeface="Times New Roman" panose="02020603050405020304"/>
            </a:endParaRPr>
          </a:p>
          <a:p>
            <a:pPr marL="12700" marR="2272665">
              <a:lnSpc>
                <a:spcPct val="177000"/>
              </a:lnSpc>
            </a:pPr>
            <a:r>
              <a:rPr sz="2400" dirty="0">
                <a:latin typeface="Times New Roman" panose="02020603050405020304"/>
                <a:cs typeface="Times New Roman" panose="02020603050405020304"/>
              </a:rPr>
              <a:t>Abstract </a:t>
            </a:r>
            <a:r>
              <a:rPr sz="2400" spc="5" dirty="0">
                <a:latin typeface="Times New Roman" panose="02020603050405020304"/>
                <a:cs typeface="Times New Roman" panose="02020603050405020304"/>
              </a:rPr>
              <a:t> </a:t>
            </a:r>
            <a:r>
              <a:rPr sz="2400" dirty="0">
                <a:latin typeface="Times New Roman" panose="02020603050405020304"/>
                <a:cs typeface="Times New Roman" panose="02020603050405020304"/>
              </a:rPr>
              <a:t>Introduction </a:t>
            </a:r>
            <a:r>
              <a:rPr sz="2400" spc="5" dirty="0">
                <a:latin typeface="Times New Roman" panose="02020603050405020304"/>
                <a:cs typeface="Times New Roman" panose="02020603050405020304"/>
              </a:rPr>
              <a:t> </a:t>
            </a:r>
            <a:r>
              <a:rPr sz="2400" dirty="0">
                <a:latin typeface="Times New Roman" panose="02020603050405020304"/>
                <a:cs typeface="Times New Roman" panose="02020603050405020304"/>
              </a:rPr>
              <a:t>Motivation </a:t>
            </a:r>
            <a:r>
              <a:rPr sz="2400" spc="5" dirty="0">
                <a:latin typeface="Times New Roman" panose="02020603050405020304"/>
                <a:cs typeface="Times New Roman" panose="02020603050405020304"/>
              </a:rPr>
              <a:t> </a:t>
            </a:r>
            <a:r>
              <a:rPr sz="2400" dirty="0">
                <a:latin typeface="Times New Roman" panose="02020603050405020304"/>
                <a:cs typeface="Times New Roman" panose="02020603050405020304"/>
              </a:rPr>
              <a:t>Problem</a:t>
            </a:r>
            <a:r>
              <a:rPr sz="2400" spc="-95" dirty="0">
                <a:latin typeface="Times New Roman" panose="02020603050405020304"/>
                <a:cs typeface="Times New Roman" panose="02020603050405020304"/>
              </a:rPr>
              <a:t> </a:t>
            </a:r>
            <a:r>
              <a:rPr sz="2400" dirty="0">
                <a:latin typeface="Times New Roman" panose="02020603050405020304"/>
                <a:cs typeface="Times New Roman" panose="02020603050405020304"/>
              </a:rPr>
              <a:t>statement</a:t>
            </a:r>
            <a:endParaRPr sz="2400">
              <a:latin typeface="Times New Roman" panose="02020603050405020304"/>
              <a:cs typeface="Times New Roman" panose="02020603050405020304"/>
            </a:endParaRPr>
          </a:p>
          <a:p>
            <a:pPr marL="12700" marR="5080">
              <a:lnSpc>
                <a:spcPct val="177000"/>
              </a:lnSpc>
            </a:pPr>
            <a:r>
              <a:rPr sz="2400" dirty="0">
                <a:latin typeface="Times New Roman" panose="02020603050405020304"/>
                <a:cs typeface="Times New Roman" panose="02020603050405020304"/>
              </a:rPr>
              <a:t>Software</a:t>
            </a:r>
            <a:r>
              <a:rPr sz="2400" spc="-35" dirty="0">
                <a:latin typeface="Times New Roman" panose="02020603050405020304"/>
                <a:cs typeface="Times New Roman" panose="02020603050405020304"/>
              </a:rPr>
              <a:t> </a:t>
            </a:r>
            <a:r>
              <a:rPr sz="2400" dirty="0">
                <a:latin typeface="Times New Roman" panose="02020603050405020304"/>
                <a:cs typeface="Times New Roman" panose="02020603050405020304"/>
              </a:rPr>
              <a:t>and</a:t>
            </a:r>
            <a:r>
              <a:rPr sz="2400" spc="-30" dirty="0">
                <a:latin typeface="Times New Roman" panose="02020603050405020304"/>
                <a:cs typeface="Times New Roman" panose="02020603050405020304"/>
              </a:rPr>
              <a:t> </a:t>
            </a:r>
            <a:r>
              <a:rPr sz="2400" dirty="0">
                <a:latin typeface="Times New Roman" panose="02020603050405020304"/>
                <a:cs typeface="Times New Roman" panose="02020603050405020304"/>
              </a:rPr>
              <a:t>Hardware</a:t>
            </a:r>
            <a:r>
              <a:rPr sz="2400" spc="-35" dirty="0">
                <a:latin typeface="Times New Roman" panose="02020603050405020304"/>
                <a:cs typeface="Times New Roman" panose="02020603050405020304"/>
              </a:rPr>
              <a:t> </a:t>
            </a:r>
            <a:r>
              <a:rPr sz="2400" dirty="0">
                <a:latin typeface="Times New Roman" panose="02020603050405020304"/>
                <a:cs typeface="Times New Roman" panose="02020603050405020304"/>
              </a:rPr>
              <a:t>Requirement </a:t>
            </a:r>
            <a:r>
              <a:rPr sz="2400" spc="-59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Proposed </a:t>
            </a:r>
            <a:r>
              <a:rPr sz="2400" dirty="0">
                <a:latin typeface="Times New Roman" panose="02020603050405020304"/>
                <a:cs typeface="Times New Roman" panose="02020603050405020304"/>
              </a:rPr>
              <a:t>Work</a:t>
            </a:r>
            <a:endParaRPr sz="2400">
              <a:latin typeface="Times New Roman" panose="02020603050405020304"/>
              <a:cs typeface="Times New Roman" panose="02020603050405020304"/>
            </a:endParaRPr>
          </a:p>
          <a:p>
            <a:pPr marL="12700">
              <a:lnSpc>
                <a:spcPct val="100000"/>
              </a:lnSpc>
              <a:spcBef>
                <a:spcPts val="2220"/>
              </a:spcBef>
            </a:pPr>
            <a:r>
              <a:rPr sz="2400" dirty="0">
                <a:latin typeface="Times New Roman" panose="02020603050405020304"/>
                <a:cs typeface="Times New Roman" panose="02020603050405020304"/>
              </a:rPr>
              <a:t>Result</a:t>
            </a:r>
            <a:endParaRPr sz="2400">
              <a:latin typeface="Times New Roman" panose="02020603050405020304"/>
              <a:cs typeface="Times New Roman" panose="02020603050405020304"/>
            </a:endParaRPr>
          </a:p>
          <a:p>
            <a:pPr marL="12700" marR="1273175">
              <a:lnSpc>
                <a:spcPct val="177000"/>
              </a:lnSpc>
            </a:pPr>
            <a:r>
              <a:rPr sz="2400" dirty="0">
                <a:latin typeface="Times New Roman" panose="02020603050405020304"/>
                <a:cs typeface="Times New Roman" panose="02020603050405020304"/>
              </a:rPr>
              <a:t>Conclusion</a:t>
            </a:r>
            <a:r>
              <a:rPr sz="2400" spc="-30" dirty="0">
                <a:latin typeface="Times New Roman" panose="02020603050405020304"/>
                <a:cs typeface="Times New Roman" panose="02020603050405020304"/>
              </a:rPr>
              <a:t> </a:t>
            </a:r>
            <a:r>
              <a:rPr sz="2400" dirty="0">
                <a:latin typeface="Times New Roman" panose="02020603050405020304"/>
                <a:cs typeface="Times New Roman" panose="02020603050405020304"/>
              </a:rPr>
              <a:t>&amp;</a:t>
            </a:r>
            <a:r>
              <a:rPr sz="2400" spc="-25" dirty="0">
                <a:latin typeface="Times New Roman" panose="02020603050405020304"/>
                <a:cs typeface="Times New Roman" panose="02020603050405020304"/>
              </a:rPr>
              <a:t> </a:t>
            </a:r>
            <a:r>
              <a:rPr sz="2400" dirty="0">
                <a:latin typeface="Times New Roman" panose="02020603050405020304"/>
                <a:cs typeface="Times New Roman" panose="02020603050405020304"/>
              </a:rPr>
              <a:t>Future</a:t>
            </a:r>
            <a:r>
              <a:rPr sz="2400" spc="-2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work </a:t>
            </a:r>
            <a:r>
              <a:rPr sz="2400" spc="-590" dirty="0">
                <a:latin typeface="Times New Roman" panose="02020603050405020304"/>
                <a:cs typeface="Times New Roman" panose="02020603050405020304"/>
              </a:rPr>
              <a:t> </a:t>
            </a:r>
            <a:r>
              <a:rPr sz="2400" dirty="0">
                <a:latin typeface="Times New Roman" panose="02020603050405020304"/>
                <a:cs typeface="Times New Roman" panose="02020603050405020304"/>
              </a:rPr>
              <a:t>References</a:t>
            </a:r>
            <a:endParaRPr sz="2400">
              <a:latin typeface="Times New Roman" panose="02020603050405020304"/>
              <a:cs typeface="Times New Roman" panose="02020603050405020304"/>
            </a:endParaRPr>
          </a:p>
        </p:txBody>
      </p:sp>
      <p:pic>
        <p:nvPicPr>
          <p:cNvPr id="5" name="object 5"/>
          <p:cNvPicPr/>
          <p:nvPr/>
        </p:nvPicPr>
        <p:blipFill>
          <a:blip r:embed="rId2" cstate="print"/>
          <a:stretch>
            <a:fillRect/>
          </a:stretch>
        </p:blipFill>
        <p:spPr>
          <a:xfrm>
            <a:off x="2277989" y="2836216"/>
            <a:ext cx="104775" cy="104774"/>
          </a:xfrm>
          <a:prstGeom prst="rect">
            <a:avLst/>
          </a:prstGeom>
        </p:spPr>
      </p:pic>
      <p:pic>
        <p:nvPicPr>
          <p:cNvPr id="6" name="object 6"/>
          <p:cNvPicPr/>
          <p:nvPr/>
        </p:nvPicPr>
        <p:blipFill>
          <a:blip r:embed="rId2" cstate="print"/>
          <a:stretch>
            <a:fillRect/>
          </a:stretch>
        </p:blipFill>
        <p:spPr>
          <a:xfrm>
            <a:off x="2277989" y="3483916"/>
            <a:ext cx="104775" cy="104774"/>
          </a:xfrm>
          <a:prstGeom prst="rect">
            <a:avLst/>
          </a:prstGeom>
        </p:spPr>
      </p:pic>
      <p:pic>
        <p:nvPicPr>
          <p:cNvPr id="7" name="object 7"/>
          <p:cNvPicPr/>
          <p:nvPr/>
        </p:nvPicPr>
        <p:blipFill>
          <a:blip r:embed="rId2" cstate="print"/>
          <a:stretch>
            <a:fillRect/>
          </a:stretch>
        </p:blipFill>
        <p:spPr>
          <a:xfrm>
            <a:off x="2277989" y="4131616"/>
            <a:ext cx="104775" cy="104774"/>
          </a:xfrm>
          <a:prstGeom prst="rect">
            <a:avLst/>
          </a:prstGeom>
        </p:spPr>
      </p:pic>
      <p:pic>
        <p:nvPicPr>
          <p:cNvPr id="8" name="object 8"/>
          <p:cNvPicPr/>
          <p:nvPr/>
        </p:nvPicPr>
        <p:blipFill>
          <a:blip r:embed="rId2" cstate="print"/>
          <a:stretch>
            <a:fillRect/>
          </a:stretch>
        </p:blipFill>
        <p:spPr>
          <a:xfrm>
            <a:off x="2277989" y="4779315"/>
            <a:ext cx="104775" cy="104774"/>
          </a:xfrm>
          <a:prstGeom prst="rect">
            <a:avLst/>
          </a:prstGeom>
        </p:spPr>
      </p:pic>
      <p:pic>
        <p:nvPicPr>
          <p:cNvPr id="9" name="object 9"/>
          <p:cNvPicPr/>
          <p:nvPr/>
        </p:nvPicPr>
        <p:blipFill>
          <a:blip r:embed="rId2" cstate="print"/>
          <a:stretch>
            <a:fillRect/>
          </a:stretch>
        </p:blipFill>
        <p:spPr>
          <a:xfrm>
            <a:off x="2277989" y="5427015"/>
            <a:ext cx="104775" cy="104774"/>
          </a:xfrm>
          <a:prstGeom prst="rect">
            <a:avLst/>
          </a:prstGeom>
        </p:spPr>
      </p:pic>
      <p:pic>
        <p:nvPicPr>
          <p:cNvPr id="10" name="object 10"/>
          <p:cNvPicPr/>
          <p:nvPr/>
        </p:nvPicPr>
        <p:blipFill>
          <a:blip r:embed="rId2" cstate="print"/>
          <a:stretch>
            <a:fillRect/>
          </a:stretch>
        </p:blipFill>
        <p:spPr>
          <a:xfrm>
            <a:off x="2277989" y="6074715"/>
            <a:ext cx="104775" cy="104774"/>
          </a:xfrm>
          <a:prstGeom prst="rect">
            <a:avLst/>
          </a:prstGeom>
        </p:spPr>
      </p:pic>
      <p:pic>
        <p:nvPicPr>
          <p:cNvPr id="11" name="object 11"/>
          <p:cNvPicPr/>
          <p:nvPr/>
        </p:nvPicPr>
        <p:blipFill>
          <a:blip r:embed="rId3" cstate="print"/>
          <a:stretch>
            <a:fillRect/>
          </a:stretch>
        </p:blipFill>
        <p:spPr>
          <a:xfrm>
            <a:off x="2277989" y="6722416"/>
            <a:ext cx="104775" cy="104774"/>
          </a:xfrm>
          <a:prstGeom prst="rect">
            <a:avLst/>
          </a:prstGeom>
        </p:spPr>
      </p:pic>
      <p:pic>
        <p:nvPicPr>
          <p:cNvPr id="12" name="object 12"/>
          <p:cNvPicPr/>
          <p:nvPr/>
        </p:nvPicPr>
        <p:blipFill>
          <a:blip r:embed="rId2" cstate="print"/>
          <a:stretch>
            <a:fillRect/>
          </a:stretch>
        </p:blipFill>
        <p:spPr>
          <a:xfrm>
            <a:off x="2277989" y="7370115"/>
            <a:ext cx="104775" cy="104774"/>
          </a:xfrm>
          <a:prstGeom prst="rect">
            <a:avLst/>
          </a:prstGeom>
        </p:spPr>
      </p:pic>
      <p:pic>
        <p:nvPicPr>
          <p:cNvPr id="13" name="object 13"/>
          <p:cNvPicPr/>
          <p:nvPr/>
        </p:nvPicPr>
        <p:blipFill>
          <a:blip r:embed="rId3" cstate="print"/>
          <a:stretch>
            <a:fillRect/>
          </a:stretch>
        </p:blipFill>
        <p:spPr>
          <a:xfrm>
            <a:off x="2277989" y="8017815"/>
            <a:ext cx="104775" cy="104774"/>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953015" y="1661073"/>
            <a:ext cx="12382499" cy="6962774"/>
          </a:xfrm>
          <a:prstGeom prst="rect">
            <a:avLst/>
          </a:prstGeom>
        </p:spPr>
      </p:pic>
      <p:sp>
        <p:nvSpPr>
          <p:cNvPr id="3" name="object 3"/>
          <p:cNvSpPr txBox="1">
            <a:spLocks noGrp="1"/>
          </p:cNvSpPr>
          <p:nvPr>
            <p:ph type="title"/>
          </p:nvPr>
        </p:nvSpPr>
        <p:spPr>
          <a:xfrm>
            <a:off x="6617710" y="725585"/>
            <a:ext cx="5052695" cy="574040"/>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Times New Roman" panose="02020603050405020304"/>
                <a:cs typeface="Times New Roman" panose="02020603050405020304"/>
              </a:rPr>
              <a:t>OUTPUT</a:t>
            </a:r>
            <a:r>
              <a:rPr sz="3600" b="1" spc="-25" dirty="0">
                <a:latin typeface="Times New Roman" panose="02020603050405020304"/>
                <a:cs typeface="Times New Roman" panose="02020603050405020304"/>
              </a:rPr>
              <a:t> </a:t>
            </a:r>
            <a:r>
              <a:rPr sz="3600" b="1" dirty="0">
                <a:latin typeface="Times New Roman" panose="02020603050405020304"/>
                <a:cs typeface="Times New Roman" panose="02020603050405020304"/>
              </a:rPr>
              <a:t>(</a:t>
            </a:r>
            <a:r>
              <a:rPr sz="3600" b="1" spc="-25" dirty="0">
                <a:latin typeface="Times New Roman" panose="02020603050405020304"/>
                <a:cs typeface="Times New Roman" panose="02020603050405020304"/>
              </a:rPr>
              <a:t> </a:t>
            </a:r>
            <a:r>
              <a:rPr sz="3600" b="1" spc="-5" dirty="0">
                <a:latin typeface="Times New Roman" panose="02020603050405020304"/>
                <a:cs typeface="Times New Roman" panose="02020603050405020304"/>
              </a:rPr>
              <a:t>Main</a:t>
            </a:r>
            <a:r>
              <a:rPr sz="3600" b="1" spc="-25" dirty="0">
                <a:latin typeface="Times New Roman" panose="02020603050405020304"/>
                <a:cs typeface="Times New Roman" panose="02020603050405020304"/>
              </a:rPr>
              <a:t> </a:t>
            </a:r>
            <a:r>
              <a:rPr sz="3600" b="1" spc="-5" dirty="0">
                <a:latin typeface="Times New Roman" panose="02020603050405020304"/>
                <a:cs typeface="Times New Roman" panose="02020603050405020304"/>
              </a:rPr>
              <a:t>Screen</a:t>
            </a:r>
            <a:r>
              <a:rPr sz="3600" b="1" spc="-25" dirty="0">
                <a:latin typeface="Times New Roman" panose="02020603050405020304"/>
                <a:cs typeface="Times New Roman" panose="02020603050405020304"/>
              </a:rPr>
              <a:t> </a:t>
            </a:r>
            <a:r>
              <a:rPr sz="3600" b="1" dirty="0">
                <a:latin typeface="Times New Roman" panose="02020603050405020304"/>
                <a:cs typeface="Times New Roman" panose="02020603050405020304"/>
              </a:rPr>
              <a:t>)</a:t>
            </a:r>
            <a:endParaRPr sz="3600">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951178" y="1660037"/>
            <a:ext cx="12382499" cy="6962774"/>
          </a:xfrm>
          <a:prstGeom prst="rect">
            <a:avLst/>
          </a:prstGeom>
        </p:spPr>
      </p:pic>
      <p:sp>
        <p:nvSpPr>
          <p:cNvPr id="3" name="object 3"/>
          <p:cNvSpPr txBox="1">
            <a:spLocks noGrp="1"/>
          </p:cNvSpPr>
          <p:nvPr>
            <p:ph type="title"/>
          </p:nvPr>
        </p:nvSpPr>
        <p:spPr>
          <a:xfrm>
            <a:off x="6465458" y="725582"/>
            <a:ext cx="5357495" cy="566420"/>
          </a:xfrm>
          <a:prstGeom prst="rect">
            <a:avLst/>
          </a:prstGeom>
        </p:spPr>
        <p:txBody>
          <a:bodyPr vert="horz" wrap="square" lIns="0" tIns="12700" rIns="0" bIns="0" rtlCol="0">
            <a:spAutoFit/>
          </a:bodyPr>
          <a:lstStyle/>
          <a:p>
            <a:pPr marL="12700">
              <a:lnSpc>
                <a:spcPct val="100000"/>
              </a:lnSpc>
              <a:spcBef>
                <a:spcPts val="100"/>
              </a:spcBef>
            </a:pPr>
            <a:r>
              <a:rPr sz="3600" b="1">
                <a:latin typeface="Times New Roman" panose="02020603050405020304" charset="0"/>
                <a:cs typeface="Times New Roman" panose="02020603050405020304" charset="0"/>
              </a:rPr>
              <a:t>OUTPUT ( Choice Screen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928687" y="1663460"/>
            <a:ext cx="12372974" cy="6962774"/>
          </a:xfrm>
          <a:prstGeom prst="rect">
            <a:avLst/>
          </a:prstGeom>
        </p:spPr>
      </p:pic>
      <p:sp>
        <p:nvSpPr>
          <p:cNvPr id="3" name="object 3"/>
          <p:cNvSpPr txBox="1">
            <a:spLocks noGrp="1"/>
          </p:cNvSpPr>
          <p:nvPr>
            <p:ph type="title"/>
          </p:nvPr>
        </p:nvSpPr>
        <p:spPr>
          <a:xfrm>
            <a:off x="6261861" y="725583"/>
            <a:ext cx="5764530" cy="566420"/>
          </a:xfrm>
          <a:prstGeom prst="rect">
            <a:avLst/>
          </a:prstGeom>
        </p:spPr>
        <p:txBody>
          <a:bodyPr vert="horz" wrap="square" lIns="0" tIns="12700" rIns="0" bIns="0" rtlCol="0">
            <a:spAutoFit/>
          </a:bodyPr>
          <a:lstStyle/>
          <a:p>
            <a:pPr marL="12700">
              <a:lnSpc>
                <a:spcPct val="100000"/>
              </a:lnSpc>
              <a:spcBef>
                <a:spcPts val="100"/>
              </a:spcBef>
            </a:pPr>
            <a:r>
              <a:rPr sz="3600" b="1">
                <a:latin typeface="Times New Roman" panose="02020603050405020304" charset="0"/>
                <a:cs typeface="Times New Roman" panose="02020603050405020304" charset="0"/>
              </a:rPr>
              <a:t>OUTPUT ( Audio Translate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191300" y="9029968"/>
            <a:ext cx="12228830" cy="381635"/>
          </a:xfrm>
          <a:prstGeom prst="rect">
            <a:avLst/>
          </a:prstGeom>
        </p:spPr>
        <p:txBody>
          <a:bodyPr vert="horz" wrap="square" lIns="0" tIns="12700" rIns="0" bIns="0" rtlCol="0">
            <a:spAutoFit/>
          </a:bodyPr>
          <a:lstStyle/>
          <a:p>
            <a:pPr marL="12700">
              <a:lnSpc>
                <a:spcPct val="100000"/>
              </a:lnSpc>
              <a:spcBef>
                <a:spcPts val="100"/>
              </a:spcBef>
            </a:pPr>
            <a:r>
              <a:rPr sz="2400" spc="-50" dirty="0">
                <a:latin typeface="Times New Roman" panose="02020603050405020304" charset="0"/>
                <a:cs typeface="Times New Roman" panose="02020603050405020304" charset="0"/>
              </a:rPr>
              <a:t>This</a:t>
            </a:r>
            <a:r>
              <a:rPr sz="2400" spc="-254" dirty="0">
                <a:latin typeface="Times New Roman" panose="02020603050405020304" charset="0"/>
                <a:cs typeface="Times New Roman" panose="02020603050405020304" charset="0"/>
              </a:rPr>
              <a:t> </a:t>
            </a:r>
            <a:r>
              <a:rPr sz="2400" spc="-40" dirty="0">
                <a:latin typeface="Times New Roman" panose="02020603050405020304" charset="0"/>
                <a:cs typeface="Times New Roman" panose="02020603050405020304" charset="0"/>
              </a:rPr>
              <a:t>is</a:t>
            </a:r>
            <a:r>
              <a:rPr sz="2400" spc="-254" dirty="0">
                <a:latin typeface="Times New Roman" panose="02020603050405020304" charset="0"/>
                <a:cs typeface="Times New Roman" panose="02020603050405020304" charset="0"/>
              </a:rPr>
              <a:t> </a:t>
            </a:r>
            <a:r>
              <a:rPr sz="2400" spc="-20" dirty="0">
                <a:latin typeface="Times New Roman" panose="02020603050405020304" charset="0"/>
                <a:cs typeface="Times New Roman" panose="02020603050405020304" charset="0"/>
              </a:rPr>
              <a:t>the</a:t>
            </a:r>
            <a:r>
              <a:rPr sz="2400" spc="-250" dirty="0">
                <a:latin typeface="Times New Roman" panose="02020603050405020304" charset="0"/>
                <a:cs typeface="Times New Roman" panose="02020603050405020304" charset="0"/>
              </a:rPr>
              <a:t> </a:t>
            </a:r>
            <a:r>
              <a:rPr sz="2400" spc="-15" dirty="0">
                <a:latin typeface="Times New Roman" panose="02020603050405020304" charset="0"/>
                <a:cs typeface="Times New Roman" panose="02020603050405020304" charset="0"/>
              </a:rPr>
              <a:t>final</a:t>
            </a:r>
            <a:r>
              <a:rPr sz="2400" spc="-254" dirty="0">
                <a:latin typeface="Times New Roman" panose="02020603050405020304" charset="0"/>
                <a:cs typeface="Times New Roman" panose="02020603050405020304" charset="0"/>
              </a:rPr>
              <a:t> </a:t>
            </a:r>
            <a:r>
              <a:rPr sz="2400" dirty="0">
                <a:latin typeface="Times New Roman" panose="02020603050405020304" charset="0"/>
                <a:cs typeface="Times New Roman" panose="02020603050405020304" charset="0"/>
              </a:rPr>
              <a:t>output</a:t>
            </a:r>
            <a:r>
              <a:rPr sz="2400" spc="-250" dirty="0">
                <a:latin typeface="Times New Roman" panose="02020603050405020304" charset="0"/>
                <a:cs typeface="Times New Roman" panose="02020603050405020304" charset="0"/>
              </a:rPr>
              <a:t> </a:t>
            </a:r>
            <a:r>
              <a:rPr sz="2400" spc="45" dirty="0">
                <a:latin typeface="Times New Roman" panose="02020603050405020304" charset="0"/>
                <a:cs typeface="Times New Roman" panose="02020603050405020304" charset="0"/>
              </a:rPr>
              <a:t>of</a:t>
            </a:r>
            <a:r>
              <a:rPr sz="2400" spc="-254" dirty="0">
                <a:latin typeface="Times New Roman" panose="02020603050405020304" charset="0"/>
                <a:cs typeface="Times New Roman" panose="02020603050405020304" charset="0"/>
              </a:rPr>
              <a:t> </a:t>
            </a:r>
            <a:r>
              <a:rPr sz="2400" spc="-20" dirty="0">
                <a:latin typeface="Times New Roman" panose="02020603050405020304" charset="0"/>
                <a:cs typeface="Times New Roman" panose="02020603050405020304" charset="0"/>
              </a:rPr>
              <a:t>our</a:t>
            </a:r>
            <a:r>
              <a:rPr sz="2400" spc="-254" dirty="0">
                <a:latin typeface="Times New Roman" panose="02020603050405020304" charset="0"/>
                <a:cs typeface="Times New Roman" panose="02020603050405020304" charset="0"/>
              </a:rPr>
              <a:t> </a:t>
            </a:r>
            <a:r>
              <a:rPr sz="2400" dirty="0">
                <a:latin typeface="Times New Roman" panose="02020603050405020304" charset="0"/>
                <a:cs typeface="Times New Roman" panose="02020603050405020304" charset="0"/>
              </a:rPr>
              <a:t>proposed</a:t>
            </a:r>
            <a:r>
              <a:rPr sz="2400" spc="-250" dirty="0">
                <a:latin typeface="Times New Roman" panose="02020603050405020304" charset="0"/>
                <a:cs typeface="Times New Roman" panose="02020603050405020304" charset="0"/>
              </a:rPr>
              <a:t> </a:t>
            </a:r>
            <a:r>
              <a:rPr sz="2400" spc="-80" dirty="0">
                <a:latin typeface="Times New Roman" panose="02020603050405020304" charset="0"/>
                <a:cs typeface="Times New Roman" panose="02020603050405020304" charset="0"/>
              </a:rPr>
              <a:t>work</a:t>
            </a:r>
            <a:r>
              <a:rPr sz="2400" spc="-254" dirty="0">
                <a:latin typeface="Times New Roman" panose="02020603050405020304" charset="0"/>
                <a:cs typeface="Times New Roman" panose="02020603050405020304" charset="0"/>
              </a:rPr>
              <a:t> </a:t>
            </a:r>
            <a:r>
              <a:rPr sz="2400" spc="-20" dirty="0">
                <a:latin typeface="Times New Roman" panose="02020603050405020304" charset="0"/>
                <a:cs typeface="Times New Roman" panose="02020603050405020304" charset="0"/>
              </a:rPr>
              <a:t>after</a:t>
            </a:r>
            <a:r>
              <a:rPr sz="2400" spc="-250" dirty="0">
                <a:latin typeface="Times New Roman" panose="02020603050405020304" charset="0"/>
                <a:cs typeface="Times New Roman" panose="02020603050405020304" charset="0"/>
              </a:rPr>
              <a:t> </a:t>
            </a:r>
            <a:r>
              <a:rPr sz="2400" spc="-50" dirty="0">
                <a:latin typeface="Times New Roman" panose="02020603050405020304" charset="0"/>
                <a:cs typeface="Times New Roman" panose="02020603050405020304" charset="0"/>
              </a:rPr>
              <a:t>implementing</a:t>
            </a:r>
            <a:r>
              <a:rPr sz="2400" spc="-254" dirty="0">
                <a:latin typeface="Times New Roman" panose="02020603050405020304" charset="0"/>
                <a:cs typeface="Times New Roman" panose="02020603050405020304" charset="0"/>
              </a:rPr>
              <a:t> </a:t>
            </a:r>
            <a:r>
              <a:rPr sz="2400" spc="-85" dirty="0">
                <a:latin typeface="Times New Roman" panose="02020603050405020304" charset="0"/>
                <a:cs typeface="Times New Roman" panose="02020603050405020304" charset="0"/>
              </a:rPr>
              <a:t>as</a:t>
            </a:r>
            <a:r>
              <a:rPr sz="2400" spc="-250" dirty="0">
                <a:latin typeface="Times New Roman" panose="02020603050405020304" charset="0"/>
                <a:cs typeface="Times New Roman" panose="02020603050405020304" charset="0"/>
              </a:rPr>
              <a:t> </a:t>
            </a:r>
            <a:r>
              <a:rPr sz="2400" spc="-35" dirty="0">
                <a:latin typeface="Times New Roman" panose="02020603050405020304" charset="0"/>
                <a:cs typeface="Times New Roman" panose="02020603050405020304" charset="0"/>
              </a:rPr>
              <a:t>web</a:t>
            </a:r>
            <a:r>
              <a:rPr sz="2400" spc="-254" dirty="0">
                <a:latin typeface="Times New Roman" panose="02020603050405020304" charset="0"/>
                <a:cs typeface="Times New Roman" panose="02020603050405020304" charset="0"/>
              </a:rPr>
              <a:t> </a:t>
            </a:r>
            <a:r>
              <a:rPr sz="2400" spc="-5" dirty="0">
                <a:latin typeface="Times New Roman" panose="02020603050405020304" charset="0"/>
                <a:cs typeface="Times New Roman" panose="02020603050405020304" charset="0"/>
              </a:rPr>
              <a:t>application</a:t>
            </a:r>
            <a:endParaRPr sz="2400" dirty="0">
              <a:latin typeface="Times New Roman" panose="02020603050405020304" charset="0"/>
              <a:cs typeface="Times New Roman" panose="02020603050405020304" charset="0"/>
            </a:endParaRPr>
          </a:p>
        </p:txBody>
      </p:sp>
      <p:pic>
        <p:nvPicPr>
          <p:cNvPr id="3" name="object 3"/>
          <p:cNvPicPr/>
          <p:nvPr/>
        </p:nvPicPr>
        <p:blipFill>
          <a:blip r:embed="rId2" cstate="print"/>
          <a:stretch>
            <a:fillRect/>
          </a:stretch>
        </p:blipFill>
        <p:spPr>
          <a:xfrm>
            <a:off x="2952458" y="1660761"/>
            <a:ext cx="12382499" cy="6962774"/>
          </a:xfrm>
          <a:prstGeom prst="rect">
            <a:avLst/>
          </a:prstGeom>
        </p:spPr>
      </p:pic>
      <p:sp>
        <p:nvSpPr>
          <p:cNvPr id="4" name="object 4"/>
          <p:cNvSpPr txBox="1">
            <a:spLocks noGrp="1"/>
          </p:cNvSpPr>
          <p:nvPr>
            <p:ph type="title"/>
          </p:nvPr>
        </p:nvSpPr>
        <p:spPr>
          <a:xfrm>
            <a:off x="6287518" y="720307"/>
            <a:ext cx="5713095" cy="566420"/>
          </a:xfrm>
          <a:prstGeom prst="rect">
            <a:avLst/>
          </a:prstGeom>
        </p:spPr>
        <p:txBody>
          <a:bodyPr vert="horz" wrap="square" lIns="0" tIns="12700" rIns="0" bIns="0" rtlCol="0">
            <a:spAutoFit/>
          </a:bodyPr>
          <a:lstStyle/>
          <a:p>
            <a:pPr marL="12700">
              <a:lnSpc>
                <a:spcPct val="100000"/>
              </a:lnSpc>
              <a:spcBef>
                <a:spcPts val="100"/>
              </a:spcBef>
            </a:pPr>
            <a:r>
              <a:rPr sz="3600" b="1" dirty="0">
                <a:latin typeface="Times New Roman" panose="02020603050405020304" charset="0"/>
                <a:cs typeface="Times New Roman" panose="02020603050405020304" charset="0"/>
              </a:rPr>
              <a:t>OUTPUT ( Video Translate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0" y="658156"/>
            <a:ext cx="10282238" cy="646331"/>
          </a:xfrm>
          <a:prstGeom prst="rect">
            <a:avLst/>
          </a:prstGeom>
        </p:spPr>
        <p:txBody>
          <a:bodyPr wrap="none">
            <a:spAutoFit/>
          </a:bodyPr>
          <a:lstStyle/>
          <a:p>
            <a:r>
              <a:rPr lang="en-IN" sz="3600" b="1" dirty="0" smtClean="0">
                <a:latin typeface="Times New Roman" panose="02020603050405020304" charset="0"/>
                <a:cs typeface="Times New Roman" panose="02020603050405020304" charset="0"/>
              </a:rPr>
              <a:t>OUTPUT – Sign Language Translator Virtual Cam</a:t>
            </a:r>
            <a:endParaRPr lang="en-IN" dirty="0"/>
          </a:p>
        </p:txBody>
      </p:sp>
      <p:pic>
        <p:nvPicPr>
          <p:cNvPr id="5" name="Picture 4"/>
          <p:cNvPicPr>
            <a:picLocks noChangeAspect="1"/>
          </p:cNvPicPr>
          <p:nvPr/>
        </p:nvPicPr>
        <p:blipFill>
          <a:blip r:embed="rId2"/>
          <a:stretch>
            <a:fillRect/>
          </a:stretch>
        </p:blipFill>
        <p:spPr>
          <a:xfrm>
            <a:off x="2855119" y="1638300"/>
            <a:ext cx="12598400" cy="7086600"/>
          </a:xfrm>
          <a:prstGeom prst="rect">
            <a:avLst/>
          </a:prstGeom>
        </p:spPr>
      </p:pic>
      <p:sp>
        <p:nvSpPr>
          <p:cNvPr id="6" name="object 2"/>
          <p:cNvSpPr txBox="1"/>
          <p:nvPr/>
        </p:nvSpPr>
        <p:spPr>
          <a:xfrm>
            <a:off x="4417369" y="9030751"/>
            <a:ext cx="9067500" cy="381635"/>
          </a:xfrm>
          <a:prstGeom prst="rect">
            <a:avLst/>
          </a:prstGeom>
        </p:spPr>
        <p:txBody>
          <a:bodyPr vert="horz" wrap="square" lIns="0" tIns="12700" rIns="0" bIns="0" rtlCol="0">
            <a:spAutoFit/>
          </a:bodyPr>
          <a:lstStyle/>
          <a:p>
            <a:pPr marL="12700">
              <a:lnSpc>
                <a:spcPct val="100000"/>
              </a:lnSpc>
              <a:spcBef>
                <a:spcPts val="100"/>
              </a:spcBef>
            </a:pPr>
            <a:r>
              <a:rPr lang="en-IN" sz="2400" spc="-50" dirty="0" smtClean="0">
                <a:latin typeface="Times New Roman" panose="02020603050405020304" charset="0"/>
                <a:cs typeface="Times New Roman" panose="02020603050405020304" charset="0"/>
              </a:rPr>
              <a:t>Sign Language translator Virtual Cam used in Google meet video conference</a:t>
            </a:r>
            <a:endParaRPr sz="2400" dirty="0">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9922163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body" idx="1"/>
          </p:nvPr>
        </p:nvSpPr>
        <p:spPr>
          <a:xfrm>
            <a:off x="2030187" y="1943100"/>
            <a:ext cx="14227720" cy="7212871"/>
          </a:xfrm>
          <a:prstGeom prst="rect">
            <a:avLst/>
          </a:prstGeom>
        </p:spPr>
        <p:txBody>
          <a:bodyPr vert="horz" wrap="square" lIns="0" tIns="650874" rIns="0" bIns="0" rtlCol="0">
            <a:spAutoFit/>
          </a:bodyPr>
          <a:lstStyle/>
          <a:p>
            <a:pPr marL="873125" indent="-342900">
              <a:lnSpc>
                <a:spcPct val="200000"/>
              </a:lnSpc>
              <a:spcBef>
                <a:spcPts val="100"/>
              </a:spcBef>
              <a:buFont typeface="Arial" panose="020B0604020202020204" pitchFamily="34" charset="0"/>
              <a:buChar char="•"/>
            </a:pPr>
            <a:r>
              <a:rPr spc="60" dirty="0">
                <a:latin typeface="Times New Roman" panose="02020603050405020304" charset="0"/>
                <a:cs typeface="Times New Roman" panose="02020603050405020304" charset="0"/>
              </a:rPr>
              <a:t>In</a:t>
            </a:r>
            <a:r>
              <a:rPr spc="225" dirty="0">
                <a:latin typeface="Times New Roman" panose="02020603050405020304" charset="0"/>
                <a:cs typeface="Times New Roman" panose="02020603050405020304" charset="0"/>
              </a:rPr>
              <a:t> </a:t>
            </a:r>
            <a:r>
              <a:rPr spc="-30" dirty="0">
                <a:latin typeface="Times New Roman" panose="02020603050405020304" charset="0"/>
                <a:cs typeface="Times New Roman" panose="02020603050405020304" charset="0"/>
              </a:rPr>
              <a:t>this</a:t>
            </a:r>
            <a:r>
              <a:rPr spc="229" dirty="0">
                <a:latin typeface="Times New Roman" panose="02020603050405020304" charset="0"/>
                <a:cs typeface="Times New Roman" panose="02020603050405020304" charset="0"/>
              </a:rPr>
              <a:t> </a:t>
            </a:r>
            <a:r>
              <a:rPr spc="-40" dirty="0">
                <a:latin typeface="Times New Roman" panose="02020603050405020304" charset="0"/>
                <a:cs typeface="Times New Roman" panose="02020603050405020304" charset="0"/>
              </a:rPr>
              <a:t>project,</a:t>
            </a:r>
            <a:r>
              <a:rPr spc="229" dirty="0">
                <a:latin typeface="Times New Roman" panose="02020603050405020304" charset="0"/>
                <a:cs typeface="Times New Roman" panose="02020603050405020304" charset="0"/>
              </a:rPr>
              <a:t> </a:t>
            </a:r>
            <a:r>
              <a:rPr spc="-60" dirty="0">
                <a:latin typeface="Times New Roman" panose="02020603050405020304" charset="0"/>
                <a:cs typeface="Times New Roman" panose="02020603050405020304" charset="0"/>
              </a:rPr>
              <a:t>we</a:t>
            </a:r>
            <a:r>
              <a:rPr spc="229" dirty="0">
                <a:latin typeface="Times New Roman" panose="02020603050405020304" charset="0"/>
                <a:cs typeface="Times New Roman" panose="02020603050405020304" charset="0"/>
              </a:rPr>
              <a:t> </a:t>
            </a:r>
            <a:r>
              <a:rPr spc="-65" dirty="0">
                <a:latin typeface="Times New Roman" panose="02020603050405020304" charset="0"/>
                <a:cs typeface="Times New Roman" panose="02020603050405020304" charset="0"/>
              </a:rPr>
              <a:t>proposed</a:t>
            </a:r>
            <a:r>
              <a:rPr spc="229" dirty="0">
                <a:latin typeface="Times New Roman" panose="02020603050405020304" charset="0"/>
                <a:cs typeface="Times New Roman" panose="02020603050405020304" charset="0"/>
              </a:rPr>
              <a:t> </a:t>
            </a:r>
            <a:r>
              <a:rPr spc="-75" dirty="0">
                <a:latin typeface="Times New Roman" panose="02020603050405020304" charset="0"/>
                <a:cs typeface="Times New Roman" panose="02020603050405020304" charset="0"/>
              </a:rPr>
              <a:t>an</a:t>
            </a:r>
            <a:r>
              <a:rPr spc="229" dirty="0">
                <a:latin typeface="Times New Roman" panose="02020603050405020304" charset="0"/>
                <a:cs typeface="Times New Roman" panose="02020603050405020304" charset="0"/>
              </a:rPr>
              <a:t> </a:t>
            </a:r>
            <a:r>
              <a:rPr spc="-45" dirty="0">
                <a:latin typeface="Times New Roman" panose="02020603050405020304" charset="0"/>
                <a:cs typeface="Times New Roman" panose="02020603050405020304" charset="0"/>
              </a:rPr>
              <a:t>idea</a:t>
            </a:r>
            <a:r>
              <a:rPr spc="229" dirty="0">
                <a:latin typeface="Times New Roman" panose="02020603050405020304" charset="0"/>
                <a:cs typeface="Times New Roman" panose="02020603050405020304" charset="0"/>
              </a:rPr>
              <a:t> </a:t>
            </a:r>
            <a:r>
              <a:rPr spc="-20" dirty="0">
                <a:latin typeface="Times New Roman" panose="02020603050405020304" charset="0"/>
                <a:cs typeface="Times New Roman" panose="02020603050405020304" charset="0"/>
              </a:rPr>
              <a:t>for</a:t>
            </a:r>
            <a:r>
              <a:rPr spc="229" dirty="0">
                <a:latin typeface="Times New Roman" panose="02020603050405020304" charset="0"/>
                <a:cs typeface="Times New Roman" panose="02020603050405020304" charset="0"/>
              </a:rPr>
              <a:t> </a:t>
            </a:r>
            <a:r>
              <a:rPr spc="-20" dirty="0">
                <a:latin typeface="Times New Roman" panose="02020603050405020304" charset="0"/>
                <a:cs typeface="Times New Roman" panose="02020603050405020304" charset="0"/>
              </a:rPr>
              <a:t>feasible</a:t>
            </a:r>
            <a:r>
              <a:rPr spc="229" dirty="0">
                <a:latin typeface="Times New Roman" panose="02020603050405020304" charset="0"/>
                <a:cs typeface="Times New Roman" panose="02020603050405020304" charset="0"/>
              </a:rPr>
              <a:t> </a:t>
            </a:r>
            <a:r>
              <a:rPr spc="-30" dirty="0">
                <a:latin typeface="Times New Roman" panose="02020603050405020304" charset="0"/>
                <a:cs typeface="Times New Roman" panose="02020603050405020304" charset="0"/>
              </a:rPr>
              <a:t>communication</a:t>
            </a:r>
            <a:r>
              <a:rPr spc="229" dirty="0">
                <a:latin typeface="Times New Roman" panose="02020603050405020304" charset="0"/>
                <a:cs typeface="Times New Roman" panose="02020603050405020304" charset="0"/>
              </a:rPr>
              <a:t> </a:t>
            </a:r>
            <a:r>
              <a:rPr spc="-95" dirty="0">
                <a:latin typeface="Times New Roman" panose="02020603050405020304" charset="0"/>
                <a:cs typeface="Times New Roman" panose="02020603050405020304" charset="0"/>
              </a:rPr>
              <a:t>between</a:t>
            </a:r>
            <a:r>
              <a:rPr spc="229" dirty="0">
                <a:latin typeface="Times New Roman" panose="02020603050405020304" charset="0"/>
                <a:cs typeface="Times New Roman" panose="02020603050405020304" charset="0"/>
              </a:rPr>
              <a:t> </a:t>
            </a:r>
            <a:r>
              <a:rPr spc="-35" dirty="0">
                <a:latin typeface="Times New Roman" panose="02020603050405020304" charset="0"/>
                <a:cs typeface="Times New Roman" panose="02020603050405020304" charset="0"/>
              </a:rPr>
              <a:t>hearing</a:t>
            </a:r>
            <a:r>
              <a:rPr spc="229" dirty="0">
                <a:latin typeface="Times New Roman" panose="02020603050405020304" charset="0"/>
                <a:cs typeface="Times New Roman" panose="02020603050405020304" charset="0"/>
              </a:rPr>
              <a:t> </a:t>
            </a:r>
            <a:r>
              <a:rPr spc="-30" dirty="0">
                <a:latin typeface="Times New Roman" panose="02020603050405020304" charset="0"/>
                <a:cs typeface="Times New Roman" panose="02020603050405020304" charset="0"/>
              </a:rPr>
              <a:t>impaired</a:t>
            </a:r>
            <a:r>
              <a:rPr spc="229" dirty="0">
                <a:latin typeface="Times New Roman" panose="02020603050405020304" charset="0"/>
                <a:cs typeface="Times New Roman" panose="02020603050405020304" charset="0"/>
              </a:rPr>
              <a:t> </a:t>
            </a:r>
            <a:r>
              <a:rPr spc="-75" dirty="0">
                <a:latin typeface="Times New Roman" panose="02020603050405020304" charset="0"/>
                <a:cs typeface="Times New Roman" panose="02020603050405020304" charset="0"/>
              </a:rPr>
              <a:t>and</a:t>
            </a:r>
            <a:r>
              <a:rPr spc="225" dirty="0">
                <a:latin typeface="Times New Roman" panose="02020603050405020304" charset="0"/>
                <a:cs typeface="Times New Roman" panose="02020603050405020304" charset="0"/>
              </a:rPr>
              <a:t> </a:t>
            </a:r>
            <a:r>
              <a:rPr spc="-35" dirty="0">
                <a:latin typeface="Times New Roman" panose="02020603050405020304" charset="0"/>
                <a:cs typeface="Times New Roman" panose="02020603050405020304" charset="0"/>
              </a:rPr>
              <a:t>normal</a:t>
            </a:r>
            <a:r>
              <a:rPr spc="229" dirty="0">
                <a:latin typeface="Times New Roman" panose="02020603050405020304" charset="0"/>
                <a:cs typeface="Times New Roman" panose="02020603050405020304" charset="0"/>
              </a:rPr>
              <a:t> </a:t>
            </a:r>
            <a:r>
              <a:rPr spc="-65" dirty="0" smtClean="0">
                <a:latin typeface="Times New Roman" panose="02020603050405020304" charset="0"/>
                <a:cs typeface="Times New Roman" panose="02020603050405020304" charset="0"/>
              </a:rPr>
              <a:t>person</a:t>
            </a:r>
            <a:r>
              <a:rPr lang="en-US" spc="-65" dirty="0" smtClean="0">
                <a:latin typeface="Times New Roman" panose="02020603050405020304" charset="0"/>
                <a:cs typeface="Times New Roman" panose="02020603050405020304" charset="0"/>
              </a:rPr>
              <a:t> </a:t>
            </a:r>
            <a:r>
              <a:rPr spc="-20" dirty="0" smtClean="0">
                <a:latin typeface="Times New Roman" panose="02020603050405020304" charset="0"/>
                <a:cs typeface="Times New Roman" panose="02020603050405020304" charset="0"/>
              </a:rPr>
              <a:t>with</a:t>
            </a:r>
            <a:r>
              <a:rPr spc="55" dirty="0" smtClean="0">
                <a:latin typeface="Times New Roman" panose="02020603050405020304" charset="0"/>
                <a:cs typeface="Times New Roman" panose="02020603050405020304" charset="0"/>
              </a:rPr>
              <a:t> </a:t>
            </a:r>
            <a:r>
              <a:rPr spc="-114" dirty="0">
                <a:latin typeface="Times New Roman" panose="02020603050405020304" charset="0"/>
                <a:cs typeface="Times New Roman" panose="02020603050405020304" charset="0"/>
              </a:rPr>
              <a:t>the</a:t>
            </a:r>
            <a:r>
              <a:rPr spc="55" dirty="0">
                <a:latin typeface="Times New Roman" panose="02020603050405020304" charset="0"/>
                <a:cs typeface="Times New Roman" panose="02020603050405020304" charset="0"/>
              </a:rPr>
              <a:t> </a:t>
            </a:r>
            <a:r>
              <a:rPr spc="-40" dirty="0">
                <a:latin typeface="Times New Roman" panose="02020603050405020304" charset="0"/>
                <a:cs typeface="Times New Roman" panose="02020603050405020304" charset="0"/>
              </a:rPr>
              <a:t>help</a:t>
            </a:r>
            <a:r>
              <a:rPr spc="55" dirty="0">
                <a:latin typeface="Times New Roman" panose="02020603050405020304" charset="0"/>
                <a:cs typeface="Times New Roman" panose="02020603050405020304" charset="0"/>
              </a:rPr>
              <a:t> </a:t>
            </a:r>
            <a:r>
              <a:rPr spc="-5" dirty="0">
                <a:latin typeface="Times New Roman" panose="02020603050405020304" charset="0"/>
                <a:cs typeface="Times New Roman" panose="02020603050405020304" charset="0"/>
              </a:rPr>
              <a:t>of</a:t>
            </a:r>
            <a:r>
              <a:rPr spc="55" dirty="0">
                <a:latin typeface="Times New Roman" panose="02020603050405020304" charset="0"/>
                <a:cs typeface="Times New Roman" panose="02020603050405020304" charset="0"/>
              </a:rPr>
              <a:t> </a:t>
            </a:r>
            <a:r>
              <a:rPr spc="-100" dirty="0">
                <a:latin typeface="Times New Roman" panose="02020603050405020304" charset="0"/>
                <a:cs typeface="Times New Roman" panose="02020603050405020304" charset="0"/>
              </a:rPr>
              <a:t>deep</a:t>
            </a:r>
            <a:r>
              <a:rPr spc="55" dirty="0">
                <a:latin typeface="Times New Roman" panose="02020603050405020304" charset="0"/>
                <a:cs typeface="Times New Roman" panose="02020603050405020304" charset="0"/>
              </a:rPr>
              <a:t> </a:t>
            </a:r>
            <a:r>
              <a:rPr spc="-15" dirty="0">
                <a:latin typeface="Times New Roman" panose="02020603050405020304" charset="0"/>
                <a:cs typeface="Times New Roman" panose="02020603050405020304" charset="0"/>
              </a:rPr>
              <a:t>learning</a:t>
            </a:r>
            <a:r>
              <a:rPr spc="55" dirty="0">
                <a:latin typeface="Times New Roman" panose="02020603050405020304" charset="0"/>
                <a:cs typeface="Times New Roman" panose="02020603050405020304" charset="0"/>
              </a:rPr>
              <a:t> </a:t>
            </a:r>
            <a:r>
              <a:rPr spc="-75" dirty="0">
                <a:latin typeface="Times New Roman" panose="02020603050405020304" charset="0"/>
                <a:cs typeface="Times New Roman" panose="02020603050405020304" charset="0"/>
              </a:rPr>
              <a:t>and</a:t>
            </a:r>
            <a:r>
              <a:rPr spc="60" dirty="0">
                <a:latin typeface="Times New Roman" panose="02020603050405020304" charset="0"/>
                <a:cs typeface="Times New Roman" panose="02020603050405020304" charset="0"/>
              </a:rPr>
              <a:t> </a:t>
            </a:r>
            <a:r>
              <a:rPr spc="-40" dirty="0">
                <a:latin typeface="Times New Roman" panose="02020603050405020304" charset="0"/>
                <a:cs typeface="Times New Roman" panose="02020603050405020304" charset="0"/>
              </a:rPr>
              <a:t>machine</a:t>
            </a:r>
            <a:r>
              <a:rPr spc="55" dirty="0">
                <a:latin typeface="Times New Roman" panose="02020603050405020304" charset="0"/>
                <a:cs typeface="Times New Roman" panose="02020603050405020304" charset="0"/>
              </a:rPr>
              <a:t> </a:t>
            </a:r>
            <a:r>
              <a:rPr spc="-15" dirty="0">
                <a:latin typeface="Times New Roman" panose="02020603050405020304" charset="0"/>
                <a:cs typeface="Times New Roman" panose="02020603050405020304" charset="0"/>
              </a:rPr>
              <a:t>learning</a:t>
            </a:r>
            <a:r>
              <a:rPr spc="55" dirty="0">
                <a:latin typeface="Times New Roman" panose="02020603050405020304" charset="0"/>
                <a:cs typeface="Times New Roman" panose="02020603050405020304" charset="0"/>
              </a:rPr>
              <a:t> </a:t>
            </a:r>
            <a:r>
              <a:rPr spc="-50" dirty="0">
                <a:latin typeface="Times New Roman" panose="02020603050405020304" charset="0"/>
                <a:cs typeface="Times New Roman" panose="02020603050405020304" charset="0"/>
              </a:rPr>
              <a:t>approach.</a:t>
            </a:r>
          </a:p>
          <a:p>
            <a:pPr marL="873125" marR="5080" indent="-342900">
              <a:lnSpc>
                <a:spcPct val="200000"/>
              </a:lnSpc>
              <a:buFont typeface="Arial" panose="020B0604020202020204" pitchFamily="34" charset="0"/>
              <a:buChar char="•"/>
              <a:tabLst>
                <a:tab pos="1219835" algn="l"/>
                <a:tab pos="2484120" algn="l"/>
                <a:tab pos="3257550" algn="l"/>
                <a:tab pos="4319270" algn="l"/>
                <a:tab pos="4838700" algn="l"/>
                <a:tab pos="6069330" algn="l"/>
                <a:tab pos="6470650" algn="l"/>
                <a:tab pos="7151370" algn="l"/>
                <a:tab pos="8093075" algn="l"/>
                <a:tab pos="8850630" algn="l"/>
                <a:tab pos="9946640" algn="l"/>
                <a:tab pos="11346180" algn="l"/>
                <a:tab pos="12154535" algn="l"/>
                <a:tab pos="13773785" algn="l"/>
              </a:tabLst>
            </a:pPr>
            <a:r>
              <a:rPr spc="290" dirty="0" smtClean="0">
                <a:latin typeface="Times New Roman" panose="02020603050405020304" charset="0"/>
                <a:cs typeface="Times New Roman" panose="02020603050405020304" charset="0"/>
              </a:rPr>
              <a:t>T</a:t>
            </a:r>
            <a:r>
              <a:rPr spc="-70" dirty="0" smtClean="0">
                <a:latin typeface="Times New Roman" panose="02020603050405020304" charset="0"/>
                <a:cs typeface="Times New Roman" panose="02020603050405020304" charset="0"/>
              </a:rPr>
              <a:t>h</a:t>
            </a:r>
            <a:r>
              <a:rPr spc="110" dirty="0" smtClean="0">
                <a:latin typeface="Times New Roman" panose="02020603050405020304" charset="0"/>
                <a:cs typeface="Times New Roman" panose="02020603050405020304" charset="0"/>
              </a:rPr>
              <a:t>i</a:t>
            </a:r>
            <a:r>
              <a:rPr spc="-10" dirty="0" smtClean="0">
                <a:latin typeface="Times New Roman" panose="02020603050405020304" charset="0"/>
                <a:cs typeface="Times New Roman" panose="02020603050405020304" charset="0"/>
              </a:rPr>
              <a:t>s</a:t>
            </a:r>
            <a:r>
              <a:rPr lang="en-US" dirty="0">
                <a:latin typeface="Times New Roman" panose="02020603050405020304" charset="0"/>
                <a:cs typeface="Times New Roman" panose="02020603050405020304" charset="0"/>
              </a:rPr>
              <a:t> </a:t>
            </a:r>
            <a:r>
              <a:rPr spc="-70" dirty="0" smtClean="0">
                <a:latin typeface="Times New Roman" panose="02020603050405020304" charset="0"/>
                <a:cs typeface="Times New Roman" panose="02020603050405020304" charset="0"/>
              </a:rPr>
              <a:t>p</a:t>
            </a:r>
            <a:r>
              <a:rPr spc="-45" dirty="0" smtClean="0">
                <a:latin typeface="Times New Roman" panose="02020603050405020304" charset="0"/>
                <a:cs typeface="Times New Roman" panose="02020603050405020304" charset="0"/>
              </a:rPr>
              <a:t>r</a:t>
            </a:r>
            <a:r>
              <a:rPr spc="-75" dirty="0" smtClean="0">
                <a:latin typeface="Times New Roman" panose="02020603050405020304" charset="0"/>
                <a:cs typeface="Times New Roman" panose="02020603050405020304" charset="0"/>
              </a:rPr>
              <a:t>o</a:t>
            </a:r>
            <a:r>
              <a:rPr spc="-70" dirty="0" smtClean="0">
                <a:latin typeface="Times New Roman" panose="02020603050405020304" charset="0"/>
                <a:cs typeface="Times New Roman" panose="02020603050405020304" charset="0"/>
              </a:rPr>
              <a:t>p</a:t>
            </a:r>
            <a:r>
              <a:rPr spc="-75" dirty="0" smtClean="0">
                <a:latin typeface="Times New Roman" panose="02020603050405020304" charset="0"/>
                <a:cs typeface="Times New Roman" panose="02020603050405020304" charset="0"/>
              </a:rPr>
              <a:t>o</a:t>
            </a:r>
            <a:r>
              <a:rPr spc="-15" dirty="0" smtClean="0">
                <a:latin typeface="Times New Roman" panose="02020603050405020304" charset="0"/>
                <a:cs typeface="Times New Roman" panose="02020603050405020304" charset="0"/>
              </a:rPr>
              <a:t>s</a:t>
            </a:r>
            <a:r>
              <a:rPr spc="-135" dirty="0" smtClean="0">
                <a:latin typeface="Times New Roman" panose="02020603050405020304" charset="0"/>
                <a:cs typeface="Times New Roman" panose="02020603050405020304" charset="0"/>
              </a:rPr>
              <a:t>e</a:t>
            </a:r>
            <a:r>
              <a:rPr spc="-65" dirty="0" smtClean="0">
                <a:latin typeface="Times New Roman" panose="02020603050405020304" charset="0"/>
                <a:cs typeface="Times New Roman" panose="02020603050405020304" charset="0"/>
              </a:rPr>
              <a:t>d</a:t>
            </a:r>
            <a:r>
              <a:rPr lang="en-US" dirty="0">
                <a:latin typeface="Times New Roman" panose="02020603050405020304" charset="0"/>
                <a:cs typeface="Times New Roman" panose="02020603050405020304" charset="0"/>
              </a:rPr>
              <a:t> </a:t>
            </a:r>
            <a:r>
              <a:rPr spc="10" dirty="0" smtClean="0">
                <a:latin typeface="Times New Roman" panose="02020603050405020304" charset="0"/>
                <a:cs typeface="Times New Roman" panose="02020603050405020304" charset="0"/>
              </a:rPr>
              <a:t>w</a:t>
            </a:r>
            <a:r>
              <a:rPr spc="-75" dirty="0" smtClean="0">
                <a:latin typeface="Times New Roman" panose="02020603050405020304" charset="0"/>
                <a:cs typeface="Times New Roman" panose="02020603050405020304" charset="0"/>
              </a:rPr>
              <a:t>o</a:t>
            </a:r>
            <a:r>
              <a:rPr spc="-45" dirty="0" smtClean="0">
                <a:latin typeface="Times New Roman" panose="02020603050405020304" charset="0"/>
                <a:cs typeface="Times New Roman" panose="02020603050405020304" charset="0"/>
              </a:rPr>
              <a:t>r</a:t>
            </a:r>
            <a:r>
              <a:rPr spc="105" dirty="0" smtClean="0">
                <a:latin typeface="Times New Roman" panose="02020603050405020304" charset="0"/>
                <a:cs typeface="Times New Roman" panose="02020603050405020304" charset="0"/>
              </a:rPr>
              <a:t>k</a:t>
            </a:r>
            <a:r>
              <a:rPr lang="en-US" spc="105" dirty="0" smtClean="0">
                <a:latin typeface="Times New Roman" panose="02020603050405020304" charset="0"/>
                <a:cs typeface="Times New Roman" panose="02020603050405020304" charset="0"/>
              </a:rPr>
              <a:t> </a:t>
            </a:r>
            <a:r>
              <a:rPr spc="-135" dirty="0" smtClean="0">
                <a:latin typeface="Times New Roman" panose="02020603050405020304" charset="0"/>
                <a:cs typeface="Times New Roman" panose="02020603050405020304" charset="0"/>
              </a:rPr>
              <a:t>e</a:t>
            </a:r>
            <a:r>
              <a:rPr spc="-70" dirty="0" smtClean="0">
                <a:latin typeface="Times New Roman" panose="02020603050405020304" charset="0"/>
                <a:cs typeface="Times New Roman" panose="02020603050405020304" charset="0"/>
              </a:rPr>
              <a:t>n</a:t>
            </a:r>
            <a:r>
              <a:rPr spc="-15" dirty="0" smtClean="0">
                <a:latin typeface="Times New Roman" panose="02020603050405020304" charset="0"/>
                <a:cs typeface="Times New Roman" panose="02020603050405020304" charset="0"/>
              </a:rPr>
              <a:t>s</a:t>
            </a:r>
            <a:r>
              <a:rPr spc="-70" dirty="0" smtClean="0">
                <a:latin typeface="Times New Roman" panose="02020603050405020304" charset="0"/>
                <a:cs typeface="Times New Roman" panose="02020603050405020304" charset="0"/>
              </a:rPr>
              <a:t>u</a:t>
            </a:r>
            <a:r>
              <a:rPr spc="-45" dirty="0" smtClean="0">
                <a:latin typeface="Times New Roman" panose="02020603050405020304" charset="0"/>
                <a:cs typeface="Times New Roman" panose="02020603050405020304" charset="0"/>
              </a:rPr>
              <a:t>r</a:t>
            </a:r>
            <a:r>
              <a:rPr spc="-135" dirty="0" smtClean="0">
                <a:latin typeface="Times New Roman" panose="02020603050405020304" charset="0"/>
                <a:cs typeface="Times New Roman" panose="02020603050405020304" charset="0"/>
              </a:rPr>
              <a:t>e</a:t>
            </a:r>
            <a:r>
              <a:rPr spc="-10" dirty="0" smtClean="0">
                <a:latin typeface="Times New Roman" panose="02020603050405020304" charset="0"/>
                <a:cs typeface="Times New Roman" panose="02020603050405020304" charset="0"/>
              </a:rPr>
              <a:t>s</a:t>
            </a:r>
            <a:r>
              <a:rPr dirty="0">
                <a:latin typeface="Times New Roman" panose="02020603050405020304" charset="0"/>
                <a:cs typeface="Times New Roman" panose="02020603050405020304" charset="0"/>
              </a:rPr>
              <a:t>	</a:t>
            </a:r>
            <a:r>
              <a:rPr spc="-145" dirty="0">
                <a:latin typeface="Times New Roman" panose="02020603050405020304" charset="0"/>
                <a:cs typeface="Times New Roman" panose="02020603050405020304" charset="0"/>
              </a:rPr>
              <a:t>t</a:t>
            </a:r>
            <a:r>
              <a:rPr spc="-70" dirty="0">
                <a:latin typeface="Times New Roman" panose="02020603050405020304" charset="0"/>
                <a:cs typeface="Times New Roman" panose="02020603050405020304" charset="0"/>
              </a:rPr>
              <a:t>h</a:t>
            </a:r>
            <a:r>
              <a:rPr spc="-130" dirty="0">
                <a:latin typeface="Times New Roman" panose="02020603050405020304" charset="0"/>
                <a:cs typeface="Times New Roman" panose="02020603050405020304" charset="0"/>
              </a:rPr>
              <a:t>e</a:t>
            </a:r>
            <a:r>
              <a:rPr dirty="0">
                <a:latin typeface="Times New Roman" panose="02020603050405020304" charset="0"/>
                <a:cs typeface="Times New Roman" panose="02020603050405020304" charset="0"/>
              </a:rPr>
              <a:t>	</a:t>
            </a:r>
            <a:r>
              <a:rPr spc="-90" dirty="0">
                <a:latin typeface="Times New Roman" panose="02020603050405020304" charset="0"/>
                <a:cs typeface="Times New Roman" panose="02020603050405020304" charset="0"/>
              </a:rPr>
              <a:t>a</a:t>
            </a:r>
            <a:r>
              <a:rPr spc="45" dirty="0">
                <a:latin typeface="Times New Roman" panose="02020603050405020304" charset="0"/>
                <a:cs typeface="Times New Roman" panose="02020603050405020304" charset="0"/>
              </a:rPr>
              <a:t>cc</a:t>
            </a:r>
            <a:r>
              <a:rPr spc="-70" dirty="0">
                <a:latin typeface="Times New Roman" panose="02020603050405020304" charset="0"/>
                <a:cs typeface="Times New Roman" panose="02020603050405020304" charset="0"/>
              </a:rPr>
              <a:t>u</a:t>
            </a:r>
            <a:r>
              <a:rPr spc="-45" dirty="0">
                <a:latin typeface="Times New Roman" panose="02020603050405020304" charset="0"/>
                <a:cs typeface="Times New Roman" panose="02020603050405020304" charset="0"/>
              </a:rPr>
              <a:t>r</a:t>
            </a:r>
            <a:r>
              <a:rPr spc="-90" dirty="0">
                <a:latin typeface="Times New Roman" panose="02020603050405020304" charset="0"/>
                <a:cs typeface="Times New Roman" panose="02020603050405020304" charset="0"/>
              </a:rPr>
              <a:t>a</a:t>
            </a:r>
            <a:r>
              <a:rPr spc="45" dirty="0">
                <a:latin typeface="Times New Roman" panose="02020603050405020304" charset="0"/>
                <a:cs typeface="Times New Roman" panose="02020603050405020304" charset="0"/>
              </a:rPr>
              <a:t>c</a:t>
            </a:r>
            <a:r>
              <a:rPr spc="110" dirty="0">
                <a:latin typeface="Times New Roman" panose="02020603050405020304" charset="0"/>
                <a:cs typeface="Times New Roman" panose="02020603050405020304" charset="0"/>
              </a:rPr>
              <a:t>y</a:t>
            </a:r>
            <a:r>
              <a:rPr dirty="0">
                <a:latin typeface="Times New Roman" panose="02020603050405020304" charset="0"/>
                <a:cs typeface="Times New Roman" panose="02020603050405020304" charset="0"/>
              </a:rPr>
              <a:t>	</a:t>
            </a:r>
            <a:r>
              <a:rPr spc="-75" dirty="0">
                <a:latin typeface="Times New Roman" panose="02020603050405020304" charset="0"/>
                <a:cs typeface="Times New Roman" panose="02020603050405020304" charset="0"/>
              </a:rPr>
              <a:t>o</a:t>
            </a:r>
            <a:r>
              <a:rPr spc="65" dirty="0">
                <a:latin typeface="Times New Roman" panose="02020603050405020304" charset="0"/>
                <a:cs typeface="Times New Roman" panose="02020603050405020304" charset="0"/>
              </a:rPr>
              <a:t>f</a:t>
            </a:r>
            <a:r>
              <a:rPr dirty="0">
                <a:latin typeface="Times New Roman" panose="02020603050405020304" charset="0"/>
                <a:cs typeface="Times New Roman" panose="02020603050405020304" charset="0"/>
              </a:rPr>
              <a:t>	</a:t>
            </a:r>
            <a:r>
              <a:rPr spc="-25" dirty="0">
                <a:latin typeface="Times New Roman" panose="02020603050405020304" charset="0"/>
                <a:cs typeface="Times New Roman" panose="02020603050405020304" charset="0"/>
              </a:rPr>
              <a:t>90</a:t>
            </a:r>
            <a:r>
              <a:rPr spc="-15" dirty="0">
                <a:latin typeface="Times New Roman" panose="02020603050405020304" charset="0"/>
                <a:cs typeface="Times New Roman" panose="02020603050405020304" charset="0"/>
              </a:rPr>
              <a:t>.</a:t>
            </a:r>
            <a:r>
              <a:rPr spc="-20" dirty="0">
                <a:latin typeface="Times New Roman" panose="02020603050405020304" charset="0"/>
                <a:cs typeface="Times New Roman" panose="02020603050405020304" charset="0"/>
              </a:rPr>
              <a:t>2</a:t>
            </a:r>
            <a:r>
              <a:rPr dirty="0">
                <a:latin typeface="Times New Roman" panose="02020603050405020304" charset="0"/>
                <a:cs typeface="Times New Roman" panose="02020603050405020304" charset="0"/>
              </a:rPr>
              <a:t>	</a:t>
            </a:r>
            <a:r>
              <a:rPr spc="65" dirty="0">
                <a:latin typeface="Times New Roman" panose="02020603050405020304" charset="0"/>
                <a:cs typeface="Times New Roman" panose="02020603050405020304" charset="0"/>
              </a:rPr>
              <a:t>(</a:t>
            </a:r>
            <a:r>
              <a:rPr spc="-70" dirty="0">
                <a:latin typeface="Times New Roman" panose="02020603050405020304" charset="0"/>
                <a:cs typeface="Times New Roman" panose="02020603050405020304" charset="0"/>
              </a:rPr>
              <a:t>und</a:t>
            </a:r>
            <a:r>
              <a:rPr spc="-135" dirty="0">
                <a:latin typeface="Times New Roman" panose="02020603050405020304" charset="0"/>
                <a:cs typeface="Times New Roman" panose="02020603050405020304" charset="0"/>
              </a:rPr>
              <a:t>e</a:t>
            </a:r>
            <a:r>
              <a:rPr spc="-40" dirty="0">
                <a:latin typeface="Times New Roman" panose="02020603050405020304" charset="0"/>
                <a:cs typeface="Times New Roman" panose="02020603050405020304" charset="0"/>
              </a:rPr>
              <a:t>r</a:t>
            </a:r>
            <a:r>
              <a:rPr dirty="0">
                <a:latin typeface="Times New Roman" panose="02020603050405020304" charset="0"/>
                <a:cs typeface="Times New Roman" panose="02020603050405020304" charset="0"/>
              </a:rPr>
              <a:t>	</a:t>
            </a:r>
            <a:r>
              <a:rPr spc="65" dirty="0">
                <a:latin typeface="Times New Roman" panose="02020603050405020304" charset="0"/>
                <a:cs typeface="Times New Roman" panose="02020603050405020304" charset="0"/>
              </a:rPr>
              <a:t>g</a:t>
            </a:r>
            <a:r>
              <a:rPr spc="-75" dirty="0">
                <a:latin typeface="Times New Roman" panose="02020603050405020304" charset="0"/>
                <a:cs typeface="Times New Roman" panose="02020603050405020304" charset="0"/>
              </a:rPr>
              <a:t>oo</a:t>
            </a:r>
            <a:r>
              <a:rPr spc="-65" dirty="0">
                <a:latin typeface="Times New Roman" panose="02020603050405020304" charset="0"/>
                <a:cs typeface="Times New Roman" panose="02020603050405020304" charset="0"/>
              </a:rPr>
              <a:t>d</a:t>
            </a:r>
            <a:r>
              <a:rPr dirty="0">
                <a:latin typeface="Times New Roman" panose="02020603050405020304" charset="0"/>
                <a:cs typeface="Times New Roman" panose="02020603050405020304" charset="0"/>
              </a:rPr>
              <a:t>	</a:t>
            </a:r>
            <a:r>
              <a:rPr spc="110" dirty="0">
                <a:latin typeface="Times New Roman" panose="02020603050405020304" charset="0"/>
                <a:cs typeface="Times New Roman" panose="02020603050405020304" charset="0"/>
              </a:rPr>
              <a:t>li</a:t>
            </a:r>
            <a:r>
              <a:rPr spc="65" dirty="0">
                <a:latin typeface="Times New Roman" panose="02020603050405020304" charset="0"/>
                <a:cs typeface="Times New Roman" panose="02020603050405020304" charset="0"/>
              </a:rPr>
              <a:t>g</a:t>
            </a:r>
            <a:r>
              <a:rPr spc="-70" dirty="0">
                <a:latin typeface="Times New Roman" panose="02020603050405020304" charset="0"/>
                <a:cs typeface="Times New Roman" panose="02020603050405020304" charset="0"/>
              </a:rPr>
              <a:t>h</a:t>
            </a:r>
            <a:r>
              <a:rPr spc="-145" dirty="0">
                <a:latin typeface="Times New Roman" panose="02020603050405020304" charset="0"/>
                <a:cs typeface="Times New Roman" panose="02020603050405020304" charset="0"/>
              </a:rPr>
              <a:t>t</a:t>
            </a:r>
            <a:r>
              <a:rPr spc="110" dirty="0">
                <a:latin typeface="Times New Roman" panose="02020603050405020304" charset="0"/>
                <a:cs typeface="Times New Roman" panose="02020603050405020304" charset="0"/>
              </a:rPr>
              <a:t>i</a:t>
            </a:r>
            <a:r>
              <a:rPr spc="-70" dirty="0">
                <a:latin typeface="Times New Roman" panose="02020603050405020304" charset="0"/>
                <a:cs typeface="Times New Roman" panose="02020603050405020304" charset="0"/>
              </a:rPr>
              <a:t>n</a:t>
            </a:r>
            <a:r>
              <a:rPr spc="70" dirty="0">
                <a:latin typeface="Times New Roman" panose="02020603050405020304" charset="0"/>
                <a:cs typeface="Times New Roman" panose="02020603050405020304" charset="0"/>
              </a:rPr>
              <a:t>g</a:t>
            </a:r>
            <a:r>
              <a:rPr dirty="0">
                <a:latin typeface="Times New Roman" panose="02020603050405020304" charset="0"/>
                <a:cs typeface="Times New Roman" panose="02020603050405020304" charset="0"/>
              </a:rPr>
              <a:t>	</a:t>
            </a:r>
            <a:r>
              <a:rPr spc="45" dirty="0">
                <a:latin typeface="Times New Roman" panose="02020603050405020304" charset="0"/>
                <a:cs typeface="Times New Roman" panose="02020603050405020304" charset="0"/>
              </a:rPr>
              <a:t>c</a:t>
            </a:r>
            <a:r>
              <a:rPr spc="-75" dirty="0">
                <a:latin typeface="Times New Roman" panose="02020603050405020304" charset="0"/>
                <a:cs typeface="Times New Roman" panose="02020603050405020304" charset="0"/>
              </a:rPr>
              <a:t>o</a:t>
            </a:r>
            <a:r>
              <a:rPr spc="-70" dirty="0">
                <a:latin typeface="Times New Roman" panose="02020603050405020304" charset="0"/>
                <a:cs typeface="Times New Roman" panose="02020603050405020304" charset="0"/>
              </a:rPr>
              <a:t>nd</a:t>
            </a:r>
            <a:r>
              <a:rPr spc="110" dirty="0">
                <a:latin typeface="Times New Roman" panose="02020603050405020304" charset="0"/>
                <a:cs typeface="Times New Roman" panose="02020603050405020304" charset="0"/>
              </a:rPr>
              <a:t>i</a:t>
            </a:r>
            <a:r>
              <a:rPr spc="-145" dirty="0">
                <a:latin typeface="Times New Roman" panose="02020603050405020304" charset="0"/>
                <a:cs typeface="Times New Roman" panose="02020603050405020304" charset="0"/>
              </a:rPr>
              <a:t>t</a:t>
            </a:r>
            <a:r>
              <a:rPr spc="110" dirty="0">
                <a:latin typeface="Times New Roman" panose="02020603050405020304" charset="0"/>
                <a:cs typeface="Times New Roman" panose="02020603050405020304" charset="0"/>
              </a:rPr>
              <a:t>i</a:t>
            </a:r>
            <a:r>
              <a:rPr spc="-75" dirty="0">
                <a:latin typeface="Times New Roman" panose="02020603050405020304" charset="0"/>
                <a:cs typeface="Times New Roman" panose="02020603050405020304" charset="0"/>
              </a:rPr>
              <a:t>o</a:t>
            </a:r>
            <a:r>
              <a:rPr spc="-70" dirty="0">
                <a:latin typeface="Times New Roman" panose="02020603050405020304" charset="0"/>
                <a:cs typeface="Times New Roman" panose="02020603050405020304" charset="0"/>
              </a:rPr>
              <a:t>n</a:t>
            </a:r>
            <a:r>
              <a:rPr spc="70" dirty="0">
                <a:latin typeface="Times New Roman" panose="02020603050405020304" charset="0"/>
                <a:cs typeface="Times New Roman" panose="02020603050405020304" charset="0"/>
              </a:rPr>
              <a:t>)</a:t>
            </a:r>
            <a:r>
              <a:rPr dirty="0">
                <a:latin typeface="Times New Roman" panose="02020603050405020304" charset="0"/>
                <a:cs typeface="Times New Roman" panose="02020603050405020304" charset="0"/>
              </a:rPr>
              <a:t>	</a:t>
            </a:r>
            <a:r>
              <a:rPr spc="-70" dirty="0">
                <a:latin typeface="Times New Roman" panose="02020603050405020304" charset="0"/>
                <a:cs typeface="Times New Roman" panose="02020603050405020304" charset="0"/>
              </a:rPr>
              <a:t>u</a:t>
            </a:r>
            <a:r>
              <a:rPr spc="-15" dirty="0">
                <a:latin typeface="Times New Roman" panose="02020603050405020304" charset="0"/>
                <a:cs typeface="Times New Roman" panose="02020603050405020304" charset="0"/>
              </a:rPr>
              <a:t>s</a:t>
            </a:r>
            <a:r>
              <a:rPr spc="110" dirty="0">
                <a:latin typeface="Times New Roman" panose="02020603050405020304" charset="0"/>
                <a:cs typeface="Times New Roman" panose="02020603050405020304" charset="0"/>
              </a:rPr>
              <a:t>i</a:t>
            </a:r>
            <a:r>
              <a:rPr spc="-70" dirty="0">
                <a:latin typeface="Times New Roman" panose="02020603050405020304" charset="0"/>
                <a:cs typeface="Times New Roman" panose="02020603050405020304" charset="0"/>
              </a:rPr>
              <a:t>n</a:t>
            </a:r>
            <a:r>
              <a:rPr spc="70" dirty="0">
                <a:latin typeface="Times New Roman" panose="02020603050405020304" charset="0"/>
                <a:cs typeface="Times New Roman" panose="02020603050405020304" charset="0"/>
              </a:rPr>
              <a:t>g</a:t>
            </a:r>
            <a:r>
              <a:rPr dirty="0">
                <a:latin typeface="Times New Roman" panose="02020603050405020304" charset="0"/>
                <a:cs typeface="Times New Roman" panose="02020603050405020304" charset="0"/>
              </a:rPr>
              <a:t>	</a:t>
            </a:r>
            <a:r>
              <a:rPr lang="en-US" spc="290" dirty="0" smtClean="0">
                <a:latin typeface="Times New Roman" panose="02020603050405020304" charset="0"/>
                <a:cs typeface="Times New Roman" panose="02020603050405020304" charset="0"/>
              </a:rPr>
              <a:t>YOLOv5</a:t>
            </a:r>
            <a:r>
              <a:rPr lang="en-US" dirty="0">
                <a:latin typeface="Times New Roman" panose="02020603050405020304" charset="0"/>
                <a:cs typeface="Times New Roman" panose="02020603050405020304" charset="0"/>
              </a:rPr>
              <a:t> </a:t>
            </a:r>
            <a:r>
              <a:rPr spc="-90" dirty="0" smtClean="0">
                <a:latin typeface="Times New Roman" panose="02020603050405020304" charset="0"/>
                <a:cs typeface="Times New Roman" panose="02020603050405020304" charset="0"/>
              </a:rPr>
              <a:t>a</a:t>
            </a:r>
            <a:r>
              <a:rPr spc="-70" dirty="0" smtClean="0">
                <a:latin typeface="Times New Roman" panose="02020603050405020304" charset="0"/>
                <a:cs typeface="Times New Roman" panose="02020603050405020304" charset="0"/>
              </a:rPr>
              <a:t>n</a:t>
            </a:r>
            <a:r>
              <a:rPr spc="-40" dirty="0" smtClean="0">
                <a:latin typeface="Times New Roman" panose="02020603050405020304" charset="0"/>
                <a:cs typeface="Times New Roman" panose="02020603050405020304" charset="0"/>
              </a:rPr>
              <a:t>d  </a:t>
            </a:r>
            <a:r>
              <a:rPr spc="-30" dirty="0">
                <a:latin typeface="Times New Roman" panose="02020603050405020304" charset="0"/>
                <a:cs typeface="Times New Roman" panose="02020603050405020304" charset="0"/>
              </a:rPr>
              <a:t>Mediapipe</a:t>
            </a:r>
            <a:r>
              <a:rPr spc="-30" dirty="0" smtClean="0">
                <a:latin typeface="Times New Roman" panose="02020603050405020304" charset="0"/>
                <a:cs typeface="Times New Roman" panose="02020603050405020304" charset="0"/>
              </a:rPr>
              <a:t>.</a:t>
            </a:r>
            <a:endParaRPr lang="en-US" spc="-30" dirty="0" smtClean="0">
              <a:latin typeface="Times New Roman" panose="02020603050405020304" charset="0"/>
              <a:cs typeface="Times New Roman" panose="02020603050405020304" charset="0"/>
            </a:endParaRPr>
          </a:p>
          <a:p>
            <a:pPr marL="873125" marR="5080" indent="-342900">
              <a:lnSpc>
                <a:spcPct val="200000"/>
              </a:lnSpc>
              <a:buFont typeface="Arial" panose="020B0604020202020204" pitchFamily="34" charset="0"/>
              <a:buChar char="•"/>
              <a:tabLst>
                <a:tab pos="1219835" algn="l"/>
                <a:tab pos="2484120" algn="l"/>
                <a:tab pos="3257550" algn="l"/>
                <a:tab pos="4319270" algn="l"/>
                <a:tab pos="4838700" algn="l"/>
                <a:tab pos="6069330" algn="l"/>
                <a:tab pos="6470650" algn="l"/>
                <a:tab pos="7151370" algn="l"/>
                <a:tab pos="8093075" algn="l"/>
                <a:tab pos="8850630" algn="l"/>
                <a:tab pos="9946640" algn="l"/>
                <a:tab pos="11346180" algn="l"/>
                <a:tab pos="12154535" algn="l"/>
                <a:tab pos="13773785" algn="l"/>
              </a:tabLst>
            </a:pPr>
            <a:r>
              <a:rPr lang="en-US" dirty="0"/>
              <a:t>The solution has the potential to increase the educational and employment opportunities of individuals who are deaf or hard of hearing, while also reducing feelings of social isolation and loneliness</a:t>
            </a:r>
            <a:r>
              <a:rPr lang="en-US" dirty="0" smtClean="0"/>
              <a:t>.</a:t>
            </a:r>
          </a:p>
          <a:p>
            <a:pPr marL="873125" marR="5080" indent="-342900">
              <a:lnSpc>
                <a:spcPct val="200000"/>
              </a:lnSpc>
              <a:buFont typeface="Arial" panose="020B0604020202020204" pitchFamily="34" charset="0"/>
              <a:buChar char="•"/>
              <a:tabLst>
                <a:tab pos="1219835" algn="l"/>
                <a:tab pos="2484120" algn="l"/>
                <a:tab pos="3257550" algn="l"/>
                <a:tab pos="4319270" algn="l"/>
                <a:tab pos="4838700" algn="l"/>
                <a:tab pos="6069330" algn="l"/>
                <a:tab pos="6470650" algn="l"/>
                <a:tab pos="7151370" algn="l"/>
                <a:tab pos="8093075" algn="l"/>
                <a:tab pos="8850630" algn="l"/>
                <a:tab pos="9946640" algn="l"/>
                <a:tab pos="11346180" algn="l"/>
                <a:tab pos="12154535" algn="l"/>
                <a:tab pos="13773785" algn="l"/>
              </a:tabLst>
            </a:pPr>
            <a:r>
              <a:rPr lang="en-US" dirty="0"/>
              <a:t>Overall, the real-time sign language translator represents a significant step forward in creating a more inclusive and accessible society for individuals with disabilities.</a:t>
            </a:r>
            <a:endParaRPr lang="en-US" spc="-30" dirty="0" smtClean="0">
              <a:latin typeface="Times New Roman" panose="02020603050405020304" charset="0"/>
              <a:cs typeface="Times New Roman" panose="02020603050405020304" charset="0"/>
            </a:endParaRPr>
          </a:p>
          <a:p>
            <a:pPr marL="530225" marR="5080">
              <a:lnSpc>
                <a:spcPct val="175000"/>
              </a:lnSpc>
              <a:tabLst>
                <a:tab pos="1219835" algn="l"/>
                <a:tab pos="2484120" algn="l"/>
                <a:tab pos="3257550" algn="l"/>
                <a:tab pos="4319270" algn="l"/>
                <a:tab pos="4838700" algn="l"/>
                <a:tab pos="6069330" algn="l"/>
                <a:tab pos="6470650" algn="l"/>
                <a:tab pos="7151370" algn="l"/>
                <a:tab pos="8093075" algn="l"/>
                <a:tab pos="8850630" algn="l"/>
                <a:tab pos="9946640" algn="l"/>
                <a:tab pos="11346180" algn="l"/>
                <a:tab pos="12154535" algn="l"/>
                <a:tab pos="13773785" algn="l"/>
              </a:tabLst>
            </a:pPr>
            <a:endParaRPr spc="-30" dirty="0">
              <a:latin typeface="Times New Roman" panose="02020603050405020304" charset="0"/>
              <a:cs typeface="Times New Roman" panose="02020603050405020304" charset="0"/>
            </a:endParaRPr>
          </a:p>
        </p:txBody>
      </p:sp>
      <p:sp>
        <p:nvSpPr>
          <p:cNvPr id="6" name="object 6"/>
          <p:cNvSpPr txBox="1">
            <a:spLocks noGrp="1"/>
          </p:cNvSpPr>
          <p:nvPr>
            <p:ph type="title"/>
          </p:nvPr>
        </p:nvSpPr>
        <p:spPr>
          <a:xfrm>
            <a:off x="5227368" y="998950"/>
            <a:ext cx="7833359" cy="566420"/>
          </a:xfrm>
          <a:prstGeom prst="rect">
            <a:avLst/>
          </a:prstGeom>
        </p:spPr>
        <p:txBody>
          <a:bodyPr vert="horz" wrap="square" lIns="0" tIns="12700" rIns="0" bIns="0" rtlCol="0">
            <a:spAutoFit/>
          </a:bodyPr>
          <a:lstStyle/>
          <a:p>
            <a:pPr marL="12700">
              <a:lnSpc>
                <a:spcPct val="100000"/>
              </a:lnSpc>
              <a:spcBef>
                <a:spcPts val="100"/>
              </a:spcBef>
            </a:pPr>
            <a:r>
              <a:rPr sz="3600" b="1">
                <a:latin typeface="Times New Roman" panose="02020603050405020304" charset="0"/>
                <a:cs typeface="Times New Roman" panose="02020603050405020304" charset="0"/>
              </a:rPr>
              <a:t>CONCLUSION AND FUTURE WORK</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184390" y="998855"/>
            <a:ext cx="3509010" cy="566420"/>
          </a:xfrm>
          <a:prstGeom prst="rect">
            <a:avLst/>
          </a:prstGeom>
        </p:spPr>
        <p:txBody>
          <a:bodyPr vert="horz" wrap="square" lIns="0" tIns="12700" rIns="0" bIns="0" rtlCol="0">
            <a:spAutoFit/>
          </a:bodyPr>
          <a:lstStyle/>
          <a:p>
            <a:pPr marL="12700">
              <a:lnSpc>
                <a:spcPct val="100000"/>
              </a:lnSpc>
              <a:spcBef>
                <a:spcPts val="100"/>
              </a:spcBef>
            </a:pPr>
            <a:r>
              <a:rPr sz="3600" b="1">
                <a:latin typeface="Times New Roman" panose="02020603050405020304" charset="0"/>
                <a:cs typeface="Times New Roman" panose="02020603050405020304" charset="0"/>
              </a:rPr>
              <a:t>REFERENCES</a:t>
            </a:r>
          </a:p>
        </p:txBody>
      </p:sp>
      <p:sp>
        <p:nvSpPr>
          <p:cNvPr id="9" name="Rectangle 8"/>
          <p:cNvSpPr/>
          <p:nvPr/>
        </p:nvSpPr>
        <p:spPr>
          <a:xfrm>
            <a:off x="2362200" y="2705100"/>
            <a:ext cx="13716000" cy="5632311"/>
          </a:xfrm>
          <a:prstGeom prst="rect">
            <a:avLst/>
          </a:prstGeom>
        </p:spPr>
        <p:txBody>
          <a:bodyPr wrap="square">
            <a:spAutoFit/>
          </a:bodyPr>
          <a:lstStyle/>
          <a:p>
            <a:r>
              <a:rPr lang="en-IN" sz="2400" dirty="0">
                <a:latin typeface="Times New Roman" panose="02020603050405020304" pitchFamily="18" charset="0"/>
                <a:cs typeface="Times New Roman" panose="02020603050405020304" pitchFamily="18" charset="0"/>
              </a:rPr>
              <a:t>[</a:t>
            </a:r>
            <a:r>
              <a:rPr lang="en-IN" sz="2400" dirty="0" smtClean="0">
                <a:latin typeface="Times New Roman" panose="02020603050405020304" pitchFamily="18" charset="0"/>
                <a:cs typeface="Times New Roman" panose="02020603050405020304" pitchFamily="18" charset="0"/>
              </a:rPr>
              <a:t>1]  </a:t>
            </a:r>
            <a:r>
              <a:rPr lang="en-IN" sz="2400" dirty="0" err="1" smtClean="0">
                <a:latin typeface="Times New Roman" panose="02020603050405020304" pitchFamily="18" charset="0"/>
                <a:cs typeface="Times New Roman" panose="02020603050405020304" pitchFamily="18" charset="0"/>
              </a:rPr>
              <a:t>Sunitha</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K. A, </a:t>
            </a:r>
            <a:r>
              <a:rPr lang="en-IN" sz="2400" dirty="0" err="1">
                <a:latin typeface="Times New Roman" panose="02020603050405020304" pitchFamily="18" charset="0"/>
                <a:cs typeface="Times New Roman" panose="02020603050405020304" pitchFamily="18" charset="0"/>
              </a:rPr>
              <a:t>Anitha</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Saraswathi.P</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Aarthi.M</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Jayapriya</a:t>
            </a:r>
            <a:r>
              <a:rPr lang="en-IN" sz="2400" dirty="0">
                <a:latin typeface="Times New Roman" panose="02020603050405020304" pitchFamily="18" charset="0"/>
                <a:cs typeface="Times New Roman" panose="02020603050405020304" pitchFamily="18" charset="0"/>
              </a:rPr>
              <a:t>. K, Lingam Sunny, “Deaf </a:t>
            </a:r>
            <a:r>
              <a:rPr lang="en-IN" sz="2400" dirty="0" smtClean="0">
                <a:latin typeface="Times New Roman" panose="02020603050405020304" pitchFamily="18" charset="0"/>
                <a:cs typeface="Times New Roman" panose="02020603050405020304" pitchFamily="18" charset="0"/>
              </a:rPr>
              <a:t>Mute Communication</a:t>
            </a: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Interpreter- </a:t>
            </a:r>
            <a:r>
              <a:rPr lang="en-IN" sz="2400" dirty="0">
                <a:latin typeface="Times New Roman" panose="02020603050405020304" pitchFamily="18" charset="0"/>
                <a:cs typeface="Times New Roman" panose="02020603050405020304" pitchFamily="18" charset="0"/>
              </a:rPr>
              <a:t>A Review”, International Journal of Applied Engineering Research, Volume 11, pp </a:t>
            </a:r>
            <a:r>
              <a:rPr lang="en-IN" sz="2400" dirty="0" smtClean="0">
                <a:latin typeface="Times New Roman" panose="02020603050405020304" pitchFamily="18" charset="0"/>
                <a:cs typeface="Times New Roman" panose="02020603050405020304" pitchFamily="18" charset="0"/>
              </a:rPr>
              <a:t>290-296, </a:t>
            </a: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2016.</a:t>
            </a:r>
          </a:p>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[2]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Review Paper on Sign Language Recognition for The Deaf and Dumb ” by R </a:t>
            </a:r>
            <a:r>
              <a:rPr lang="en-US" sz="2400" dirty="0" err="1">
                <a:latin typeface="Times New Roman" panose="02020603050405020304" pitchFamily="18" charset="0"/>
                <a:cs typeface="Times New Roman" panose="02020603050405020304" pitchFamily="18" charset="0"/>
              </a:rPr>
              <a:t>Rumana</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Reddygari</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Sandhya </a:t>
            </a:r>
            <a:r>
              <a:rPr lang="en-US" sz="2400" dirty="0">
                <a:latin typeface="Times New Roman" panose="02020603050405020304" pitchFamily="18" charset="0"/>
                <a:cs typeface="Times New Roman" panose="02020603050405020304" pitchFamily="18" charset="0"/>
              </a:rPr>
              <a:t>Rani , Mrs. R. </a:t>
            </a:r>
            <a:r>
              <a:rPr lang="en-US" sz="2400" dirty="0" err="1">
                <a:latin typeface="Times New Roman" panose="02020603050405020304" pitchFamily="18" charset="0"/>
                <a:cs typeface="Times New Roman" panose="02020603050405020304" pitchFamily="18" charset="0"/>
              </a:rPr>
              <a:t>Prema</a:t>
            </a:r>
            <a:r>
              <a:rPr lang="en-US" sz="2400" dirty="0">
                <a:latin typeface="Times New Roman" panose="02020603050405020304" pitchFamily="18" charset="0"/>
                <a:cs typeface="Times New Roman" panose="02020603050405020304" pitchFamily="18" charset="0"/>
              </a:rPr>
              <a:t>., published in </a:t>
            </a:r>
            <a:r>
              <a:rPr lang="en-US" sz="2400" dirty="0" err="1" smtClean="0">
                <a:latin typeface="Times New Roman" panose="02020603050405020304" pitchFamily="18" charset="0"/>
                <a:cs typeface="Times New Roman" panose="02020603050405020304" pitchFamily="18" charset="0"/>
              </a:rPr>
              <a:t>ijert</a:t>
            </a:r>
            <a:r>
              <a:rPr lang="en-US" sz="2400" dirty="0" smtClean="0">
                <a:latin typeface="Times New Roman" panose="02020603050405020304" pitchFamily="18" charset="0"/>
                <a:cs typeface="Times New Roman" panose="02020603050405020304" pitchFamily="18" charset="0"/>
              </a:rPr>
              <a:t>, 2021.</a:t>
            </a: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 Automated System for Indian Sign Language Recognition ” by </a:t>
            </a:r>
            <a:r>
              <a:rPr lang="en-US" sz="2400" dirty="0" err="1">
                <a:latin typeface="Times New Roman" panose="02020603050405020304" pitchFamily="18" charset="0"/>
                <a:cs typeface="Times New Roman" panose="02020603050405020304" pitchFamily="18" charset="0"/>
              </a:rPr>
              <a:t>Chandandeep</a:t>
            </a:r>
            <a:r>
              <a:rPr lang="en-US" sz="2400" dirty="0">
                <a:latin typeface="Times New Roman" panose="02020603050405020304" pitchFamily="18" charset="0"/>
                <a:cs typeface="Times New Roman" panose="02020603050405020304" pitchFamily="18" charset="0"/>
              </a:rPr>
              <a:t> Kaur, </a:t>
            </a:r>
            <a:r>
              <a:rPr lang="en-US" sz="2400" dirty="0" err="1">
                <a:latin typeface="Times New Roman" panose="02020603050405020304" pitchFamily="18" charset="0"/>
                <a:cs typeface="Times New Roman" panose="02020603050405020304" pitchFamily="18" charset="0"/>
              </a:rPr>
              <a:t>Nivit</a:t>
            </a:r>
            <a:r>
              <a:rPr lang="en-US" sz="2400" dirty="0">
                <a:latin typeface="Times New Roman" panose="02020603050405020304" pitchFamily="18" charset="0"/>
                <a:cs typeface="Times New Roman" panose="02020603050405020304" pitchFamily="18" charset="0"/>
              </a:rPr>
              <a:t> Gill et al., </a:t>
            </a:r>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International </a:t>
            </a:r>
            <a:r>
              <a:rPr lang="en-US" sz="2400" dirty="0">
                <a:latin typeface="Times New Roman" panose="02020603050405020304" pitchFamily="18" charset="0"/>
                <a:cs typeface="Times New Roman" panose="02020603050405020304" pitchFamily="18" charset="0"/>
              </a:rPr>
              <a:t>Journal of Advanced in Research in Computer Science and Software Engineering</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[4]  “ </a:t>
            </a:r>
            <a:r>
              <a:rPr lang="en-US" sz="2400" dirty="0">
                <a:latin typeface="Times New Roman" panose="02020603050405020304" pitchFamily="18" charset="0"/>
                <a:cs typeface="Times New Roman" panose="02020603050405020304" pitchFamily="18" charset="0"/>
              </a:rPr>
              <a:t>Hand Gesture Recognition using DenseNet201-Mediapipe Hybrid Modelling ” by </a:t>
            </a:r>
            <a:r>
              <a:rPr lang="en-US" sz="2400" dirty="0" err="1">
                <a:latin typeface="Times New Roman" panose="02020603050405020304" pitchFamily="18" charset="0"/>
                <a:cs typeface="Times New Roman" panose="02020603050405020304" pitchFamily="18" charset="0"/>
              </a:rPr>
              <a:t>Prachetas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Padhi</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Mousumi</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Das et al,. published in IEEE in 2022</a:t>
            </a:r>
            <a:r>
              <a:rPr lang="en-US" sz="2400" dirty="0" smtClean="0">
                <a:latin typeface="Times New Roman" panose="02020603050405020304" pitchFamily="18" charset="0"/>
                <a:cs typeface="Times New Roman" panose="02020603050405020304" pitchFamily="18" charset="0"/>
              </a:rPr>
              <a:t>.</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5</a:t>
            </a:r>
            <a:r>
              <a:rPr lang="en-US" sz="2400" dirty="0" smtClean="0">
                <a:latin typeface="Times New Roman" panose="02020603050405020304" pitchFamily="18" charset="0"/>
                <a:cs typeface="Times New Roman" panose="02020603050405020304" pitchFamily="18" charset="0"/>
              </a:rPr>
              <a:t>]  “ Real-Time </a:t>
            </a:r>
            <a:r>
              <a:rPr lang="en-US" sz="2400" dirty="0">
                <a:latin typeface="Times New Roman" panose="02020603050405020304" pitchFamily="18" charset="0"/>
                <a:cs typeface="Times New Roman" panose="02020603050405020304" pitchFamily="18" charset="0"/>
              </a:rPr>
              <a:t>Sign Language Translation Using Machine Learning and Deep Learning </a:t>
            </a:r>
            <a:r>
              <a:rPr lang="en-US" sz="2400" dirty="0" smtClean="0">
                <a:latin typeface="Times New Roman" panose="02020603050405020304" pitchFamily="18" charset="0"/>
                <a:cs typeface="Times New Roman" panose="02020603050405020304" pitchFamily="18" charset="0"/>
              </a:rPr>
              <a:t>Techniques ” </a:t>
            </a:r>
            <a:r>
              <a:rPr lang="en-US" sz="2400" dirty="0">
                <a:latin typeface="Times New Roman" panose="02020603050405020304" pitchFamily="18" charset="0"/>
                <a:cs typeface="Times New Roman" panose="02020603050405020304" pitchFamily="18" charset="0"/>
              </a:rPr>
              <a:t>by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S</a:t>
            </a:r>
            <a:r>
              <a:rPr lang="en-US" sz="2400" dirty="0">
                <a:latin typeface="Times New Roman" panose="02020603050405020304" pitchFamily="18" charset="0"/>
                <a:cs typeface="Times New Roman" panose="02020603050405020304" pitchFamily="18" charset="0"/>
              </a:rPr>
              <a:t>. K. </a:t>
            </a:r>
            <a:r>
              <a:rPr lang="en-US" sz="2400" dirty="0" err="1" smtClean="0">
                <a:latin typeface="Times New Roman" panose="02020603050405020304" pitchFamily="18" charset="0"/>
                <a:cs typeface="Times New Roman" panose="02020603050405020304" pitchFamily="18" charset="0"/>
              </a:rPr>
              <a:t>Saha</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et al., published in the International Journal of Computer Applications in 2019</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THANK</a:t>
            </a:r>
            <a:r>
              <a:rPr spc="-105" dirty="0"/>
              <a:t> </a:t>
            </a:r>
            <a:r>
              <a:rPr spc="-5" dirty="0"/>
              <a:t>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46416" y="876300"/>
            <a:ext cx="2593975" cy="551180"/>
          </a:xfrm>
          <a:prstGeom prst="rect">
            <a:avLst/>
          </a:prstGeom>
        </p:spPr>
        <p:txBody>
          <a:bodyPr vert="horz" wrap="square" lIns="0" tIns="12700" rIns="0" bIns="0" rtlCol="0">
            <a:spAutoFit/>
          </a:bodyPr>
          <a:lstStyle/>
          <a:p>
            <a:pPr marL="12700">
              <a:lnSpc>
                <a:spcPct val="100000"/>
              </a:lnSpc>
              <a:spcBef>
                <a:spcPts val="100"/>
              </a:spcBef>
            </a:pPr>
            <a:r>
              <a:rPr sz="3500" b="1" dirty="0">
                <a:latin typeface="Times New Roman" panose="02020603050405020304" charset="0"/>
                <a:cs typeface="Times New Roman" panose="02020603050405020304" charset="0"/>
              </a:rPr>
              <a:t>OBJECTIVE</a:t>
            </a:r>
          </a:p>
        </p:txBody>
      </p:sp>
      <p:sp>
        <p:nvSpPr>
          <p:cNvPr id="3" name="object 3"/>
          <p:cNvSpPr txBox="1"/>
          <p:nvPr/>
        </p:nvSpPr>
        <p:spPr>
          <a:xfrm>
            <a:off x="2209800" y="2552700"/>
            <a:ext cx="14236700" cy="4680769"/>
          </a:xfrm>
          <a:prstGeom prst="rect">
            <a:avLst/>
          </a:prstGeom>
        </p:spPr>
        <p:txBody>
          <a:bodyPr vert="horz" wrap="square" lIns="0" tIns="12700" rIns="0" bIns="0" rtlCol="0">
            <a:spAutoFit/>
          </a:bodyPr>
          <a:lstStyle/>
          <a:p>
            <a:pPr marL="983615" indent="-342900" algn="just">
              <a:lnSpc>
                <a:spcPct val="250000"/>
              </a:lnSpc>
              <a:spcBef>
                <a:spcPts val="100"/>
              </a:spcBef>
              <a:buFont typeface="Arial" panose="020B0604020202020204" pitchFamily="34" charset="0"/>
              <a:buChar char="•"/>
            </a:pPr>
            <a:r>
              <a:rPr lang="en-US" sz="2400" dirty="0" smtClean="0">
                <a:latin typeface="Times New Roman" panose="02020603050405020304"/>
                <a:cs typeface="Times New Roman" panose="02020603050405020304"/>
              </a:rPr>
              <a:t>Communication </a:t>
            </a:r>
            <a:r>
              <a:rPr lang="en-US" sz="2400" dirty="0">
                <a:latin typeface="Times New Roman" panose="02020603050405020304"/>
                <a:cs typeface="Times New Roman" panose="02020603050405020304"/>
              </a:rPr>
              <a:t>has a significant impact in every </a:t>
            </a:r>
            <a:r>
              <a:rPr lang="en-US" sz="2400" dirty="0" smtClean="0">
                <a:latin typeface="Times New Roman" panose="02020603050405020304"/>
                <a:cs typeface="Times New Roman" panose="02020603050405020304"/>
              </a:rPr>
              <a:t>domain.</a:t>
            </a:r>
          </a:p>
          <a:p>
            <a:pPr marL="983615" indent="-342900" algn="just">
              <a:lnSpc>
                <a:spcPct val="250000"/>
              </a:lnSpc>
              <a:spcBef>
                <a:spcPts val="100"/>
              </a:spcBef>
              <a:buFont typeface="Arial" panose="020B0604020202020204" pitchFamily="34" charset="0"/>
              <a:buChar char="•"/>
            </a:pPr>
            <a:r>
              <a:rPr lang="en-US" sz="2400" dirty="0" smtClean="0">
                <a:latin typeface="Times New Roman" panose="02020603050405020304"/>
                <a:cs typeface="Times New Roman" panose="02020603050405020304"/>
              </a:rPr>
              <a:t>The </a:t>
            </a:r>
            <a:r>
              <a:rPr lang="en-US" sz="2400" dirty="0">
                <a:latin typeface="Times New Roman" panose="02020603050405020304"/>
                <a:cs typeface="Times New Roman" panose="02020603050405020304"/>
              </a:rPr>
              <a:t>meaning of thoughts and expressions is important in communication</a:t>
            </a:r>
            <a:r>
              <a:rPr lang="en-US" sz="2400" dirty="0" smtClean="0">
                <a:latin typeface="Times New Roman" panose="02020603050405020304"/>
                <a:cs typeface="Times New Roman" panose="02020603050405020304"/>
              </a:rPr>
              <a:t>.</a:t>
            </a:r>
          </a:p>
          <a:p>
            <a:pPr marL="983615" indent="-342900" algn="just">
              <a:lnSpc>
                <a:spcPct val="250000"/>
              </a:lnSpc>
              <a:spcBef>
                <a:spcPts val="100"/>
              </a:spcBef>
              <a:buFont typeface="Arial" panose="020B0604020202020204" pitchFamily="34" charset="0"/>
              <a:buChar char="•"/>
            </a:pPr>
            <a:r>
              <a:rPr lang="en-US" sz="2400" dirty="0" smtClean="0">
                <a:latin typeface="Times New Roman" panose="02020603050405020304"/>
                <a:cs typeface="Times New Roman" panose="02020603050405020304"/>
              </a:rPr>
              <a:t>Researchers </a:t>
            </a:r>
            <a:r>
              <a:rPr lang="en-US" sz="2400" dirty="0">
                <a:latin typeface="Times New Roman" panose="02020603050405020304"/>
                <a:cs typeface="Times New Roman" panose="02020603050405020304"/>
              </a:rPr>
              <a:t>are attracted to bridge the communication gap for every living being</a:t>
            </a:r>
            <a:r>
              <a:rPr lang="en-US" sz="2400" dirty="0" smtClean="0">
                <a:latin typeface="Times New Roman" panose="02020603050405020304"/>
                <a:cs typeface="Times New Roman" panose="02020603050405020304"/>
              </a:rPr>
              <a:t>.</a:t>
            </a:r>
          </a:p>
          <a:p>
            <a:pPr marL="983615" indent="-342900" algn="just">
              <a:lnSpc>
                <a:spcPct val="250000"/>
              </a:lnSpc>
              <a:spcBef>
                <a:spcPts val="100"/>
              </a:spcBef>
              <a:buFont typeface="Arial" panose="020B0604020202020204" pitchFamily="34" charset="0"/>
              <a:buChar char="•"/>
            </a:pPr>
            <a:r>
              <a:rPr lang="en-US" sz="2400" dirty="0" smtClean="0">
                <a:latin typeface="Times New Roman" panose="02020603050405020304"/>
                <a:cs typeface="Times New Roman" panose="02020603050405020304"/>
              </a:rPr>
              <a:t>The </a:t>
            </a:r>
            <a:r>
              <a:rPr lang="en-US" sz="2400" dirty="0">
                <a:latin typeface="Times New Roman" panose="02020603050405020304"/>
                <a:cs typeface="Times New Roman" panose="02020603050405020304"/>
              </a:rPr>
              <a:t>objective of this project is to identify symbolic expressions through </a:t>
            </a:r>
            <a:r>
              <a:rPr lang="en-US" sz="2400" dirty="0" smtClean="0">
                <a:latin typeface="Times New Roman" panose="02020603050405020304"/>
                <a:cs typeface="Times New Roman" panose="02020603050405020304"/>
              </a:rPr>
              <a:t>images.</a:t>
            </a:r>
          </a:p>
          <a:p>
            <a:pPr marL="983615" indent="-342900" algn="just">
              <a:lnSpc>
                <a:spcPct val="250000"/>
              </a:lnSpc>
              <a:spcBef>
                <a:spcPts val="100"/>
              </a:spcBef>
              <a:buFont typeface="Arial" panose="020B0604020202020204" pitchFamily="34" charset="0"/>
              <a:buChar char="•"/>
            </a:pPr>
            <a:r>
              <a:rPr lang="en-US" sz="2400" dirty="0" smtClean="0">
                <a:latin typeface="Times New Roman" panose="02020603050405020304"/>
                <a:cs typeface="Times New Roman" panose="02020603050405020304"/>
              </a:rPr>
              <a:t>The </a:t>
            </a:r>
            <a:r>
              <a:rPr lang="en-US" sz="2400" dirty="0">
                <a:latin typeface="Times New Roman" panose="02020603050405020304"/>
                <a:cs typeface="Times New Roman" panose="02020603050405020304"/>
              </a:rPr>
              <a:t>goal is to bridge the communication gap between normal and </a:t>
            </a:r>
            <a:r>
              <a:rPr lang="en-US" sz="2400" dirty="0" smtClean="0">
                <a:latin typeface="Times New Roman" panose="02020603050405020304"/>
                <a:cs typeface="Times New Roman" panose="02020603050405020304"/>
              </a:rPr>
              <a:t>specially abled</a:t>
            </a:r>
            <a:r>
              <a:rPr lang="en-US" sz="2400" dirty="0">
                <a:latin typeface="Times New Roman" panose="02020603050405020304"/>
                <a:cs typeface="Times New Roman" panose="02020603050405020304"/>
              </a:rPr>
              <a:t> individuals.</a:t>
            </a:r>
            <a:endParaRPr sz="2400" dirty="0">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7866" y="737935"/>
            <a:ext cx="2532380" cy="551180"/>
          </a:xfrm>
          <a:prstGeom prst="rect">
            <a:avLst/>
          </a:prstGeom>
        </p:spPr>
        <p:txBody>
          <a:bodyPr vert="horz" wrap="square" lIns="0" tIns="12700" rIns="0" bIns="0" rtlCol="0">
            <a:spAutoFit/>
          </a:bodyPr>
          <a:lstStyle/>
          <a:p>
            <a:pPr marL="12700">
              <a:lnSpc>
                <a:spcPct val="100000"/>
              </a:lnSpc>
              <a:spcBef>
                <a:spcPts val="100"/>
              </a:spcBef>
            </a:pPr>
            <a:r>
              <a:rPr sz="3500" b="1">
                <a:latin typeface="Times New Roman" panose="02020603050405020304" charset="0"/>
                <a:cs typeface="Times New Roman" panose="02020603050405020304" charset="0"/>
              </a:rPr>
              <a:t>ABSTRACT</a:t>
            </a:r>
          </a:p>
        </p:txBody>
      </p:sp>
      <p:sp>
        <p:nvSpPr>
          <p:cNvPr id="3" name="object 3"/>
          <p:cNvSpPr txBox="1">
            <a:spLocks noGrp="1"/>
          </p:cNvSpPr>
          <p:nvPr>
            <p:ph type="body" idx="1"/>
          </p:nvPr>
        </p:nvSpPr>
        <p:spPr>
          <a:xfrm>
            <a:off x="2030196" y="2324100"/>
            <a:ext cx="14227720" cy="5720658"/>
          </a:xfrm>
          <a:prstGeom prst="rect">
            <a:avLst/>
          </a:prstGeom>
        </p:spPr>
        <p:txBody>
          <a:bodyPr vert="horz" wrap="square" lIns="0" tIns="336094" rIns="0" bIns="0" rtlCol="0">
            <a:spAutoFit/>
          </a:bodyPr>
          <a:lstStyle/>
          <a:p>
            <a:pPr algn="just">
              <a:lnSpc>
                <a:spcPct val="250000"/>
              </a:lnSpc>
            </a:pPr>
            <a:r>
              <a:rPr lang="en-US" dirty="0"/>
              <a:t>Real-time sign language translator designed to improve communication between individuals who are deaf or hard of hearing and those who are not. We discuss the use of advanced technologies such as Mediapipe, </a:t>
            </a:r>
            <a:r>
              <a:rPr lang="en-US" dirty="0" err="1"/>
              <a:t>Pytorch</a:t>
            </a:r>
            <a:r>
              <a:rPr lang="en-US" dirty="0"/>
              <a:t>, and YOLOv5 to develop a lightweight CNN model with high accuracy, achieving 95.6%. Our model is used to predict sign language, and we have implemented it as a virtual cam that can translate sign language to subtitles on any video conference application using OBS software. Overall, our solution has the potential to significantly improve communication and accessibility for the deaf and hard of hearing community.</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25057" y="1028700"/>
            <a:ext cx="3580765" cy="551180"/>
          </a:xfrm>
          <a:prstGeom prst="rect">
            <a:avLst/>
          </a:prstGeom>
        </p:spPr>
        <p:txBody>
          <a:bodyPr vert="horz" wrap="square" lIns="0" tIns="12700" rIns="0" bIns="0" rtlCol="0">
            <a:spAutoFit/>
          </a:bodyPr>
          <a:lstStyle/>
          <a:p>
            <a:pPr marL="12700">
              <a:lnSpc>
                <a:spcPct val="100000"/>
              </a:lnSpc>
              <a:spcBef>
                <a:spcPts val="100"/>
              </a:spcBef>
            </a:pPr>
            <a:r>
              <a:rPr sz="3500" b="1">
                <a:latin typeface="Times New Roman" panose="02020603050405020304" charset="0"/>
                <a:cs typeface="Times New Roman" panose="02020603050405020304" charset="0"/>
              </a:rPr>
              <a:t>INTRODUCTION</a:t>
            </a:r>
          </a:p>
        </p:txBody>
      </p:sp>
      <p:sp>
        <p:nvSpPr>
          <p:cNvPr id="4" name="object 4"/>
          <p:cNvSpPr txBox="1"/>
          <p:nvPr/>
        </p:nvSpPr>
        <p:spPr>
          <a:xfrm>
            <a:off x="2066940" y="2781300"/>
            <a:ext cx="14097000" cy="4600940"/>
          </a:xfrm>
          <a:prstGeom prst="rect">
            <a:avLst/>
          </a:prstGeom>
        </p:spPr>
        <p:txBody>
          <a:bodyPr vert="horz" wrap="square" lIns="0" tIns="12065" rIns="0" bIns="0" rtlCol="0">
            <a:spAutoFit/>
          </a:bodyPr>
          <a:lstStyle/>
          <a:p>
            <a:pPr marL="355600" marR="10795" indent="-342900" algn="just">
              <a:lnSpc>
                <a:spcPct val="200000"/>
              </a:lnSpc>
              <a:spcBef>
                <a:spcPts val="95"/>
              </a:spcBef>
              <a:buFont typeface="Arial" panose="020B0604020202020204" pitchFamily="34" charset="0"/>
              <a:buChar char="•"/>
              <a:tabLst>
                <a:tab pos="8535035" algn="l"/>
              </a:tabLst>
            </a:pPr>
            <a:r>
              <a:rPr sz="2400" spc="-5" dirty="0">
                <a:latin typeface="Times New Roman" panose="02020603050405020304"/>
                <a:cs typeface="Times New Roman" panose="02020603050405020304"/>
              </a:rPr>
              <a:t>The</a:t>
            </a:r>
            <a:r>
              <a:rPr sz="2400" spc="7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world</a:t>
            </a:r>
            <a:r>
              <a:rPr sz="2400" spc="7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is</a:t>
            </a:r>
            <a:r>
              <a:rPr sz="2400" spc="7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hardly</a:t>
            </a:r>
            <a:r>
              <a:rPr sz="2400" spc="7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live</a:t>
            </a:r>
            <a:r>
              <a:rPr sz="2400" spc="7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without</a:t>
            </a:r>
            <a:r>
              <a:rPr sz="2400" spc="7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communication,</a:t>
            </a:r>
            <a:r>
              <a:rPr sz="2400" spc="7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no</a:t>
            </a:r>
            <a:r>
              <a:rPr sz="2400" spc="7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matter</a:t>
            </a:r>
            <a:r>
              <a:rPr sz="2400" spc="70" dirty="0">
                <a:latin typeface="Times New Roman" panose="02020603050405020304"/>
                <a:cs typeface="Times New Roman" panose="02020603050405020304"/>
              </a:rPr>
              <a:t> </a:t>
            </a:r>
            <a:r>
              <a:rPr sz="2400" spc="-5" dirty="0" smtClean="0">
                <a:latin typeface="Times New Roman" panose="02020603050405020304"/>
                <a:cs typeface="Times New Roman" panose="02020603050405020304"/>
              </a:rPr>
              <a:t>whether</a:t>
            </a:r>
            <a:r>
              <a:rPr lang="en-US" sz="2400" spc="-5" dirty="0" smtClean="0">
                <a:latin typeface="Times New Roman" panose="02020603050405020304"/>
                <a:cs typeface="Times New Roman" panose="02020603050405020304"/>
              </a:rPr>
              <a:t> </a:t>
            </a:r>
            <a:r>
              <a:rPr sz="2400" spc="-5" dirty="0" smtClean="0">
                <a:latin typeface="Times New Roman" panose="02020603050405020304"/>
                <a:cs typeface="Times New Roman" panose="02020603050405020304"/>
              </a:rPr>
              <a:t>it</a:t>
            </a:r>
            <a:r>
              <a:rPr sz="2400" spc="65" dirty="0" smtClean="0">
                <a:latin typeface="Times New Roman" panose="02020603050405020304"/>
                <a:cs typeface="Times New Roman" panose="02020603050405020304"/>
              </a:rPr>
              <a:t> </a:t>
            </a:r>
            <a:r>
              <a:rPr sz="2400" spc="-5" dirty="0">
                <a:latin typeface="Times New Roman" panose="02020603050405020304"/>
                <a:cs typeface="Times New Roman" panose="02020603050405020304"/>
              </a:rPr>
              <a:t>is</a:t>
            </a:r>
            <a:r>
              <a:rPr sz="2400" spc="6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in</a:t>
            </a:r>
            <a:r>
              <a:rPr sz="2400" spc="6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the</a:t>
            </a:r>
            <a:r>
              <a:rPr sz="2400" spc="6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form</a:t>
            </a:r>
            <a:r>
              <a:rPr sz="2400" spc="6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of</a:t>
            </a:r>
            <a:r>
              <a:rPr sz="2400" spc="6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texture,</a:t>
            </a:r>
            <a:r>
              <a:rPr sz="2400" spc="6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voice</a:t>
            </a:r>
            <a:r>
              <a:rPr sz="2400" spc="6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or</a:t>
            </a:r>
            <a:r>
              <a:rPr sz="2400" spc="7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visual </a:t>
            </a:r>
            <a:r>
              <a:rPr sz="2400" spc="-58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expression</a:t>
            </a:r>
            <a:r>
              <a:rPr sz="2400" spc="-5" dirty="0" smtClean="0">
                <a:latin typeface="Times New Roman" panose="02020603050405020304"/>
                <a:cs typeface="Times New Roman" panose="02020603050405020304"/>
              </a:rPr>
              <a:t>.</a:t>
            </a:r>
            <a:endParaRPr sz="2400" dirty="0">
              <a:latin typeface="Times New Roman" panose="02020603050405020304"/>
              <a:cs typeface="Times New Roman" panose="02020603050405020304"/>
            </a:endParaRPr>
          </a:p>
          <a:p>
            <a:pPr marL="355600" marR="2510790" indent="-342900" algn="just">
              <a:lnSpc>
                <a:spcPct val="200000"/>
              </a:lnSpc>
              <a:spcBef>
                <a:spcPts val="435"/>
              </a:spcBef>
              <a:buFont typeface="Arial" panose="020B0604020202020204" pitchFamily="34" charset="0"/>
              <a:buChar char="•"/>
            </a:pPr>
            <a:r>
              <a:rPr sz="2400" spc="-5" dirty="0" smtClean="0">
                <a:latin typeface="Times New Roman" panose="02020603050405020304"/>
                <a:cs typeface="Times New Roman" panose="02020603050405020304"/>
              </a:rPr>
              <a:t>The</a:t>
            </a:r>
            <a:r>
              <a:rPr lang="en-US" sz="2400" spc="-5" dirty="0" smtClean="0">
                <a:latin typeface="Times New Roman" panose="02020603050405020304"/>
                <a:cs typeface="Times New Roman" panose="02020603050405020304"/>
              </a:rPr>
              <a:t> </a:t>
            </a:r>
            <a:r>
              <a:rPr sz="2400" spc="-5" dirty="0" smtClean="0">
                <a:latin typeface="Times New Roman" panose="02020603050405020304"/>
                <a:cs typeface="Times New Roman" panose="02020603050405020304"/>
              </a:rPr>
              <a:t>communication </a:t>
            </a:r>
            <a:r>
              <a:rPr sz="2400" spc="-5" dirty="0">
                <a:latin typeface="Times New Roman" panose="02020603050405020304"/>
                <a:cs typeface="Times New Roman" panose="02020603050405020304"/>
              </a:rPr>
              <a:t>among the deaf and dumb people carried by text </a:t>
            </a:r>
            <a:r>
              <a:rPr sz="2400" spc="-5" dirty="0" smtClean="0">
                <a:latin typeface="Times New Roman" panose="02020603050405020304"/>
                <a:cs typeface="Times New Roman" panose="02020603050405020304"/>
              </a:rPr>
              <a:t>and</a:t>
            </a:r>
            <a:r>
              <a:rPr lang="en-US" sz="2400" spc="-5" dirty="0" smtClean="0">
                <a:latin typeface="Times New Roman" panose="02020603050405020304"/>
                <a:cs typeface="Times New Roman" panose="02020603050405020304"/>
              </a:rPr>
              <a:t> </a:t>
            </a:r>
            <a:r>
              <a:rPr sz="2400" spc="-5" dirty="0" smtClean="0">
                <a:latin typeface="Times New Roman" panose="02020603050405020304"/>
                <a:cs typeface="Times New Roman" panose="02020603050405020304"/>
              </a:rPr>
              <a:t>visual</a:t>
            </a:r>
            <a:r>
              <a:rPr lang="en-US" sz="2400" spc="-5" dirty="0">
                <a:latin typeface="Times New Roman" panose="02020603050405020304"/>
                <a:cs typeface="Times New Roman" panose="02020603050405020304"/>
              </a:rPr>
              <a:t> </a:t>
            </a:r>
            <a:r>
              <a:rPr lang="en-US" sz="2400" spc="-5" dirty="0" smtClean="0">
                <a:latin typeface="Times New Roman" panose="02020603050405020304"/>
                <a:cs typeface="Times New Roman" panose="02020603050405020304"/>
              </a:rPr>
              <a:t>e</a:t>
            </a:r>
            <a:r>
              <a:rPr sz="2400" spc="-5" dirty="0" smtClean="0">
                <a:latin typeface="Times New Roman" panose="02020603050405020304"/>
                <a:cs typeface="Times New Roman" panose="02020603050405020304"/>
              </a:rPr>
              <a:t>xpression</a:t>
            </a:r>
            <a:r>
              <a:rPr sz="2400" spc="-5" dirty="0">
                <a:latin typeface="Times New Roman" panose="02020603050405020304"/>
                <a:cs typeface="Times New Roman" panose="02020603050405020304"/>
              </a:rPr>
              <a:t>. </a:t>
            </a:r>
            <a:endParaRPr lang="en-US" sz="2400" spc="-585" dirty="0" smtClean="0">
              <a:latin typeface="Times New Roman" panose="02020603050405020304"/>
              <a:cs typeface="Times New Roman" panose="02020603050405020304"/>
            </a:endParaRPr>
          </a:p>
          <a:p>
            <a:pPr marL="355600" marR="2510790" indent="-342900" algn="just">
              <a:lnSpc>
                <a:spcPct val="200000"/>
              </a:lnSpc>
              <a:spcBef>
                <a:spcPts val="435"/>
              </a:spcBef>
              <a:buFont typeface="Arial" panose="020B0604020202020204" pitchFamily="34" charset="0"/>
              <a:buChar char="•"/>
            </a:pPr>
            <a:r>
              <a:rPr sz="2400" spc="-5" dirty="0" smtClean="0">
                <a:latin typeface="Times New Roman" panose="02020603050405020304"/>
                <a:cs typeface="Times New Roman" panose="02020603050405020304"/>
              </a:rPr>
              <a:t>Gestural</a:t>
            </a:r>
            <a:r>
              <a:rPr sz="2400" spc="-10" dirty="0" smtClean="0">
                <a:latin typeface="Times New Roman" panose="02020603050405020304"/>
                <a:cs typeface="Times New Roman" panose="02020603050405020304"/>
              </a:rPr>
              <a:t> </a:t>
            </a:r>
            <a:r>
              <a:rPr sz="2400" spc="-5" dirty="0">
                <a:latin typeface="Times New Roman" panose="02020603050405020304"/>
                <a:cs typeface="Times New Roman" panose="02020603050405020304"/>
              </a:rPr>
              <a:t>communication is</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always in the</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scope of</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confidential and secure</a:t>
            </a:r>
            <a:r>
              <a:rPr sz="2400" spc="-10" dirty="0">
                <a:latin typeface="Times New Roman" panose="02020603050405020304"/>
                <a:cs typeface="Times New Roman" panose="02020603050405020304"/>
              </a:rPr>
              <a:t> </a:t>
            </a:r>
            <a:r>
              <a:rPr lang="en-US" sz="2400" spc="-10" dirty="0" smtClean="0">
                <a:latin typeface="Times New Roman" panose="02020603050405020304"/>
                <a:cs typeface="Times New Roman" panose="02020603050405020304"/>
              </a:rPr>
              <a:t> c</a:t>
            </a:r>
            <a:r>
              <a:rPr sz="2400" spc="-5" dirty="0" smtClean="0">
                <a:latin typeface="Times New Roman" panose="02020603050405020304"/>
                <a:cs typeface="Times New Roman" panose="02020603050405020304"/>
              </a:rPr>
              <a:t>ommunication.</a:t>
            </a:r>
            <a:endParaRPr sz="2400" dirty="0">
              <a:latin typeface="Times New Roman" panose="02020603050405020304"/>
              <a:cs typeface="Times New Roman" panose="02020603050405020304"/>
            </a:endParaRPr>
          </a:p>
          <a:p>
            <a:pPr marL="355600" indent="-342900" algn="just">
              <a:lnSpc>
                <a:spcPct val="200000"/>
              </a:lnSpc>
              <a:spcBef>
                <a:spcPts val="1250"/>
              </a:spcBef>
              <a:buFont typeface="Arial" panose="020B0604020202020204" pitchFamily="34" charset="0"/>
              <a:buChar char="•"/>
              <a:tabLst>
                <a:tab pos="997585" algn="l"/>
                <a:tab pos="1643380" algn="l"/>
                <a:tab pos="2527935" algn="l"/>
                <a:tab pos="3326765" algn="l"/>
                <a:tab pos="3905250" algn="l"/>
                <a:tab pos="5449570" algn="l"/>
                <a:tab pos="6908800" algn="l"/>
                <a:tab pos="7352665" algn="l"/>
                <a:tab pos="8472805" algn="l"/>
                <a:tab pos="9051925" algn="l"/>
                <a:tab pos="10307955" algn="l"/>
                <a:tab pos="10768965" algn="l"/>
                <a:tab pos="11804650" algn="l"/>
                <a:tab pos="12248515" algn="l"/>
              </a:tabLst>
            </a:pPr>
            <a:r>
              <a:rPr sz="2400" spc="-5" dirty="0" smtClean="0">
                <a:latin typeface="Times New Roman" panose="02020603050405020304"/>
                <a:cs typeface="Times New Roman" panose="02020603050405020304"/>
              </a:rPr>
              <a:t>Hands</a:t>
            </a:r>
            <a:r>
              <a:rPr lang="en-US" sz="2400" spc="-5" dirty="0" smtClean="0">
                <a:latin typeface="Times New Roman" panose="02020603050405020304"/>
                <a:cs typeface="Times New Roman" panose="02020603050405020304"/>
              </a:rPr>
              <a:t> </a:t>
            </a:r>
            <a:r>
              <a:rPr sz="2400" spc="-5" dirty="0" smtClean="0">
                <a:latin typeface="Times New Roman" panose="02020603050405020304"/>
                <a:cs typeface="Times New Roman" panose="02020603050405020304"/>
              </a:rPr>
              <a:t>and</a:t>
            </a:r>
            <a:r>
              <a:rPr lang="en-US" sz="2400" spc="-5" dirty="0">
                <a:latin typeface="Times New Roman" panose="02020603050405020304"/>
                <a:cs typeface="Times New Roman" panose="02020603050405020304"/>
              </a:rPr>
              <a:t> </a:t>
            </a:r>
            <a:r>
              <a:rPr sz="2400" spc="-5" dirty="0" smtClean="0">
                <a:latin typeface="Times New Roman" panose="02020603050405020304"/>
                <a:cs typeface="Times New Roman" panose="02020603050405020304"/>
              </a:rPr>
              <a:t>facial</a:t>
            </a:r>
            <a:r>
              <a:rPr lang="en-US" sz="2400" spc="-5" dirty="0">
                <a:latin typeface="Times New Roman" panose="02020603050405020304"/>
                <a:cs typeface="Times New Roman" panose="02020603050405020304"/>
              </a:rPr>
              <a:t> </a:t>
            </a:r>
            <a:r>
              <a:rPr sz="2400" spc="-5" dirty="0" smtClean="0">
                <a:latin typeface="Times New Roman" panose="02020603050405020304"/>
                <a:cs typeface="Times New Roman" panose="02020603050405020304"/>
              </a:rPr>
              <a:t>parts</a:t>
            </a:r>
            <a:r>
              <a:rPr lang="en-US" sz="2400" spc="-5" dirty="0" smtClean="0">
                <a:latin typeface="Times New Roman" panose="02020603050405020304"/>
                <a:cs typeface="Times New Roman" panose="02020603050405020304"/>
              </a:rPr>
              <a:t> </a:t>
            </a:r>
            <a:r>
              <a:rPr sz="2400" spc="-5" dirty="0" smtClean="0">
                <a:latin typeface="Times New Roman" panose="02020603050405020304"/>
                <a:cs typeface="Times New Roman" panose="02020603050405020304"/>
              </a:rPr>
              <a:t>are</a:t>
            </a:r>
            <a:r>
              <a:rPr lang="en-US" sz="2400" spc="-5" dirty="0" smtClean="0">
                <a:latin typeface="Times New Roman" panose="02020603050405020304"/>
                <a:cs typeface="Times New Roman" panose="02020603050405020304"/>
              </a:rPr>
              <a:t> </a:t>
            </a:r>
            <a:r>
              <a:rPr sz="2400" spc="-5" dirty="0" smtClean="0">
                <a:latin typeface="Times New Roman" panose="02020603050405020304"/>
                <a:cs typeface="Times New Roman" panose="02020603050405020304"/>
              </a:rPr>
              <a:t>immensely</a:t>
            </a:r>
            <a:r>
              <a:rPr lang="en-US" sz="2400" spc="-5" dirty="0">
                <a:latin typeface="Times New Roman" panose="02020603050405020304"/>
                <a:cs typeface="Times New Roman" panose="02020603050405020304"/>
              </a:rPr>
              <a:t> </a:t>
            </a:r>
            <a:r>
              <a:rPr sz="2400" spc="-5" dirty="0" smtClean="0">
                <a:latin typeface="Times New Roman" panose="02020603050405020304"/>
                <a:cs typeface="Times New Roman" panose="02020603050405020304"/>
              </a:rPr>
              <a:t>influential</a:t>
            </a:r>
            <a:r>
              <a:rPr lang="en-US" sz="2400" spc="-5" dirty="0" smtClean="0">
                <a:latin typeface="Times New Roman" panose="02020603050405020304"/>
                <a:cs typeface="Times New Roman" panose="02020603050405020304"/>
              </a:rPr>
              <a:t> </a:t>
            </a:r>
            <a:r>
              <a:rPr sz="2400" spc="-5" dirty="0" smtClean="0">
                <a:latin typeface="Times New Roman" panose="02020603050405020304"/>
                <a:cs typeface="Times New Roman" panose="02020603050405020304"/>
              </a:rPr>
              <a:t>to</a:t>
            </a:r>
            <a:r>
              <a:rPr lang="en-US" sz="2400" spc="-5" dirty="0" smtClean="0">
                <a:latin typeface="Times New Roman" panose="02020603050405020304"/>
                <a:cs typeface="Times New Roman" panose="02020603050405020304"/>
              </a:rPr>
              <a:t> </a:t>
            </a:r>
            <a:r>
              <a:rPr sz="2400" spc="-5" dirty="0" smtClean="0">
                <a:latin typeface="Times New Roman" panose="02020603050405020304"/>
                <a:cs typeface="Times New Roman" panose="02020603050405020304"/>
              </a:rPr>
              <a:t>express</a:t>
            </a:r>
            <a:r>
              <a:rPr lang="en-US" sz="2400" spc="-5" dirty="0" smtClean="0">
                <a:latin typeface="Times New Roman" panose="02020603050405020304"/>
                <a:cs typeface="Times New Roman" panose="02020603050405020304"/>
              </a:rPr>
              <a:t> </a:t>
            </a:r>
            <a:r>
              <a:rPr sz="2400" spc="-5" dirty="0" smtClean="0">
                <a:latin typeface="Times New Roman" panose="02020603050405020304"/>
                <a:cs typeface="Times New Roman" panose="02020603050405020304"/>
              </a:rPr>
              <a:t>the</a:t>
            </a:r>
            <a:r>
              <a:rPr lang="en-US" sz="2400" spc="-5" dirty="0" smtClean="0">
                <a:latin typeface="Times New Roman" panose="02020603050405020304"/>
                <a:cs typeface="Times New Roman" panose="02020603050405020304"/>
              </a:rPr>
              <a:t> </a:t>
            </a:r>
            <a:r>
              <a:rPr sz="2400" spc="-5" dirty="0" smtClean="0">
                <a:latin typeface="Times New Roman" panose="02020603050405020304"/>
                <a:cs typeface="Times New Roman" panose="02020603050405020304"/>
              </a:rPr>
              <a:t>thoughts</a:t>
            </a:r>
            <a:r>
              <a:rPr lang="en-US" sz="2400" spc="-5" dirty="0" smtClean="0">
                <a:latin typeface="Times New Roman" panose="02020603050405020304"/>
                <a:cs typeface="Times New Roman" panose="02020603050405020304"/>
              </a:rPr>
              <a:t> </a:t>
            </a:r>
            <a:r>
              <a:rPr sz="2400" spc="-5" dirty="0" smtClean="0">
                <a:latin typeface="Times New Roman" panose="02020603050405020304"/>
                <a:cs typeface="Times New Roman" panose="02020603050405020304"/>
              </a:rPr>
              <a:t>of</a:t>
            </a:r>
            <a:r>
              <a:rPr lang="en-US" sz="2400" spc="-5" dirty="0">
                <a:latin typeface="Times New Roman" panose="02020603050405020304"/>
                <a:cs typeface="Times New Roman" panose="02020603050405020304"/>
              </a:rPr>
              <a:t> </a:t>
            </a:r>
            <a:r>
              <a:rPr sz="2400" spc="-5" dirty="0" smtClean="0">
                <a:latin typeface="Times New Roman" panose="02020603050405020304"/>
                <a:cs typeface="Times New Roman" panose="02020603050405020304"/>
              </a:rPr>
              <a:t>human</a:t>
            </a:r>
            <a:r>
              <a:rPr lang="en-US" sz="2400" spc="-5" dirty="0" smtClean="0">
                <a:latin typeface="Times New Roman" panose="02020603050405020304"/>
                <a:cs typeface="Times New Roman" panose="02020603050405020304"/>
              </a:rPr>
              <a:t> </a:t>
            </a:r>
            <a:r>
              <a:rPr sz="2400" spc="-5" dirty="0" smtClean="0">
                <a:latin typeface="Times New Roman" panose="02020603050405020304"/>
                <a:cs typeface="Times New Roman" panose="02020603050405020304"/>
              </a:rPr>
              <a:t>in</a:t>
            </a:r>
            <a:r>
              <a:rPr lang="en-US" sz="2400" spc="-5" dirty="0" smtClean="0">
                <a:latin typeface="Times New Roman" panose="02020603050405020304"/>
                <a:cs typeface="Times New Roman" panose="02020603050405020304"/>
              </a:rPr>
              <a:t> </a:t>
            </a:r>
            <a:r>
              <a:rPr sz="2400" spc="-5" dirty="0" smtClean="0">
                <a:latin typeface="Times New Roman" panose="02020603050405020304"/>
                <a:cs typeface="Times New Roman" panose="02020603050405020304"/>
              </a:rPr>
              <a:t>confidential</a:t>
            </a:r>
            <a:r>
              <a:rPr lang="en-US" sz="2400" spc="-5" dirty="0" smtClean="0">
                <a:latin typeface="Times New Roman" panose="02020603050405020304"/>
                <a:cs typeface="Times New Roman" panose="02020603050405020304"/>
              </a:rPr>
              <a:t> </a:t>
            </a:r>
            <a:r>
              <a:rPr sz="2400" spc="-5" dirty="0" smtClean="0">
                <a:latin typeface="Times New Roman" panose="02020603050405020304"/>
                <a:cs typeface="Times New Roman" panose="02020603050405020304"/>
              </a:rPr>
              <a:t>communication</a:t>
            </a:r>
            <a:r>
              <a:rPr sz="2400" spc="-5" dirty="0">
                <a:latin typeface="Times New Roman" panose="02020603050405020304"/>
                <a:cs typeface="Times New Roman" panose="02020603050405020304"/>
              </a:rPr>
              <a:t>.</a:t>
            </a:r>
            <a:endParaRPr sz="2400" dirty="0">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5133" y="1104900"/>
            <a:ext cx="3037840" cy="558800"/>
          </a:xfrm>
          <a:prstGeom prst="rect">
            <a:avLst/>
          </a:prstGeom>
        </p:spPr>
        <p:txBody>
          <a:bodyPr vert="horz" wrap="square" lIns="0" tIns="12700" rIns="0" bIns="0" rtlCol="0">
            <a:spAutoFit/>
          </a:bodyPr>
          <a:lstStyle/>
          <a:p>
            <a:pPr marL="12700">
              <a:lnSpc>
                <a:spcPct val="100000"/>
              </a:lnSpc>
              <a:spcBef>
                <a:spcPts val="100"/>
              </a:spcBef>
            </a:pPr>
            <a:r>
              <a:rPr sz="3500" b="1" spc="-5" dirty="0">
                <a:latin typeface="Times New Roman" panose="02020603050405020304"/>
                <a:cs typeface="Times New Roman" panose="02020603050405020304"/>
              </a:rPr>
              <a:t>MOT</a:t>
            </a:r>
            <a:r>
              <a:rPr sz="3500" b="1" spc="-10" dirty="0">
                <a:latin typeface="Times New Roman" panose="02020603050405020304"/>
                <a:cs typeface="Times New Roman" panose="02020603050405020304"/>
              </a:rPr>
              <a:t>IVA</a:t>
            </a:r>
            <a:r>
              <a:rPr sz="3500" b="1" spc="-5" dirty="0">
                <a:latin typeface="Times New Roman" panose="02020603050405020304"/>
                <a:cs typeface="Times New Roman" panose="02020603050405020304"/>
              </a:rPr>
              <a:t>T</a:t>
            </a:r>
            <a:r>
              <a:rPr sz="3500" b="1" spc="-10" dirty="0">
                <a:latin typeface="Times New Roman" panose="02020603050405020304"/>
                <a:cs typeface="Times New Roman" panose="02020603050405020304"/>
              </a:rPr>
              <a:t>I</a:t>
            </a:r>
            <a:r>
              <a:rPr sz="3500" b="1" spc="-5" dirty="0">
                <a:latin typeface="Times New Roman" panose="02020603050405020304"/>
                <a:cs typeface="Times New Roman" panose="02020603050405020304"/>
              </a:rPr>
              <a:t>ON</a:t>
            </a:r>
            <a:endParaRPr sz="3500" dirty="0">
              <a:latin typeface="Times New Roman" panose="02020603050405020304"/>
              <a:cs typeface="Times New Roman" panose="02020603050405020304"/>
            </a:endParaRPr>
          </a:p>
        </p:txBody>
      </p:sp>
      <p:sp>
        <p:nvSpPr>
          <p:cNvPr id="4" name="object 4"/>
          <p:cNvSpPr txBox="1">
            <a:spLocks noGrp="1"/>
          </p:cNvSpPr>
          <p:nvPr>
            <p:ph type="body" idx="1"/>
          </p:nvPr>
        </p:nvSpPr>
        <p:spPr>
          <a:xfrm>
            <a:off x="2030193" y="2095500"/>
            <a:ext cx="14227720" cy="4993957"/>
          </a:xfrm>
          <a:prstGeom prst="rect">
            <a:avLst/>
          </a:prstGeom>
        </p:spPr>
        <p:txBody>
          <a:bodyPr vert="horz" wrap="square" lIns="0" tIns="806984" rIns="0" bIns="0" rtlCol="0">
            <a:spAutoFit/>
          </a:bodyPr>
          <a:lstStyle/>
          <a:p>
            <a:pPr marL="869315" marR="6350" indent="-342900" algn="just">
              <a:lnSpc>
                <a:spcPct val="141000"/>
              </a:lnSpc>
              <a:spcBef>
                <a:spcPts val="100"/>
              </a:spcBef>
              <a:buFont typeface="Arial" panose="020B0604020202020204" pitchFamily="34" charset="0"/>
              <a:buChar char="•"/>
            </a:pPr>
            <a:r>
              <a:rPr spc="-5" dirty="0"/>
              <a:t>Sign</a:t>
            </a:r>
            <a:r>
              <a:rPr spc="325" dirty="0"/>
              <a:t> </a:t>
            </a:r>
            <a:r>
              <a:rPr spc="-5" dirty="0"/>
              <a:t>language</a:t>
            </a:r>
            <a:r>
              <a:rPr spc="325" dirty="0"/>
              <a:t> </a:t>
            </a:r>
            <a:r>
              <a:rPr spc="-5" dirty="0"/>
              <a:t>is</a:t>
            </a:r>
            <a:r>
              <a:rPr spc="325" dirty="0"/>
              <a:t> </a:t>
            </a:r>
            <a:r>
              <a:rPr spc="-5" dirty="0"/>
              <a:t>learned</a:t>
            </a:r>
            <a:r>
              <a:rPr spc="325" dirty="0"/>
              <a:t> </a:t>
            </a:r>
            <a:r>
              <a:rPr spc="-5" dirty="0"/>
              <a:t>by</a:t>
            </a:r>
            <a:r>
              <a:rPr spc="325" dirty="0"/>
              <a:t> </a:t>
            </a:r>
            <a:r>
              <a:rPr spc="-5" dirty="0"/>
              <a:t>deaf</a:t>
            </a:r>
            <a:r>
              <a:rPr spc="325" dirty="0"/>
              <a:t> </a:t>
            </a:r>
            <a:r>
              <a:rPr spc="-5" dirty="0"/>
              <a:t>and</a:t>
            </a:r>
            <a:r>
              <a:rPr spc="325" dirty="0"/>
              <a:t> </a:t>
            </a:r>
            <a:r>
              <a:rPr spc="-5" dirty="0"/>
              <a:t>dumb,</a:t>
            </a:r>
            <a:r>
              <a:rPr spc="325" dirty="0"/>
              <a:t> </a:t>
            </a:r>
            <a:r>
              <a:rPr spc="-5" dirty="0"/>
              <a:t>and</a:t>
            </a:r>
            <a:r>
              <a:rPr spc="325" dirty="0"/>
              <a:t> </a:t>
            </a:r>
            <a:r>
              <a:rPr spc="-5" dirty="0"/>
              <a:t>usually</a:t>
            </a:r>
            <a:r>
              <a:rPr spc="330" dirty="0"/>
              <a:t> </a:t>
            </a:r>
            <a:r>
              <a:rPr spc="-5" dirty="0"/>
              <a:t>it</a:t>
            </a:r>
            <a:r>
              <a:rPr spc="325" dirty="0"/>
              <a:t> </a:t>
            </a:r>
            <a:r>
              <a:rPr spc="-5" dirty="0"/>
              <a:t>is</a:t>
            </a:r>
            <a:r>
              <a:rPr spc="325" dirty="0"/>
              <a:t> </a:t>
            </a:r>
            <a:r>
              <a:rPr spc="-5" dirty="0"/>
              <a:t>not</a:t>
            </a:r>
            <a:r>
              <a:rPr spc="325" dirty="0"/>
              <a:t> </a:t>
            </a:r>
            <a:r>
              <a:rPr spc="-5" dirty="0"/>
              <a:t>known</a:t>
            </a:r>
            <a:r>
              <a:rPr spc="325" dirty="0"/>
              <a:t> </a:t>
            </a:r>
            <a:r>
              <a:rPr spc="-5" dirty="0"/>
              <a:t>to</a:t>
            </a:r>
            <a:r>
              <a:rPr spc="325" dirty="0"/>
              <a:t> </a:t>
            </a:r>
            <a:r>
              <a:rPr spc="-5" dirty="0"/>
              <a:t>normal</a:t>
            </a:r>
            <a:r>
              <a:rPr spc="325" dirty="0"/>
              <a:t> </a:t>
            </a:r>
            <a:r>
              <a:rPr spc="-5" dirty="0"/>
              <a:t>people,</a:t>
            </a:r>
            <a:r>
              <a:rPr spc="325" dirty="0"/>
              <a:t> </a:t>
            </a:r>
            <a:r>
              <a:rPr spc="-5" dirty="0"/>
              <a:t>so</a:t>
            </a:r>
            <a:r>
              <a:rPr spc="325" dirty="0"/>
              <a:t> </a:t>
            </a:r>
            <a:r>
              <a:rPr spc="-5" dirty="0"/>
              <a:t>it</a:t>
            </a:r>
            <a:r>
              <a:rPr spc="330" dirty="0"/>
              <a:t> </a:t>
            </a:r>
            <a:r>
              <a:rPr spc="-5" dirty="0"/>
              <a:t>becomes</a:t>
            </a:r>
            <a:r>
              <a:rPr spc="325" dirty="0"/>
              <a:t> </a:t>
            </a:r>
            <a:r>
              <a:rPr dirty="0"/>
              <a:t>a </a:t>
            </a:r>
            <a:r>
              <a:rPr spc="-585" dirty="0"/>
              <a:t> </a:t>
            </a:r>
            <a:r>
              <a:rPr spc="-5" dirty="0"/>
              <a:t>challenge</a:t>
            </a:r>
            <a:r>
              <a:rPr spc="-10" dirty="0"/>
              <a:t> </a:t>
            </a:r>
            <a:r>
              <a:rPr spc="-5" dirty="0"/>
              <a:t>for communication between </a:t>
            </a:r>
            <a:r>
              <a:rPr dirty="0"/>
              <a:t>a</a:t>
            </a:r>
            <a:r>
              <a:rPr spc="-5" dirty="0"/>
              <a:t> normal and hearing</a:t>
            </a:r>
            <a:r>
              <a:rPr spc="-10" dirty="0"/>
              <a:t> </a:t>
            </a:r>
            <a:r>
              <a:rPr spc="-5" dirty="0"/>
              <a:t>impaired person</a:t>
            </a:r>
            <a:r>
              <a:rPr spc="-5" dirty="0" smtClean="0"/>
              <a:t>.</a:t>
            </a:r>
            <a:endParaRPr lang="en-US" spc="-5" dirty="0" smtClean="0"/>
          </a:p>
          <a:p>
            <a:pPr marL="869315" marR="6350" indent="-342900" algn="just">
              <a:lnSpc>
                <a:spcPct val="141000"/>
              </a:lnSpc>
              <a:spcBef>
                <a:spcPts val="100"/>
              </a:spcBef>
              <a:buFont typeface="Arial" panose="020B0604020202020204" pitchFamily="34" charset="0"/>
              <a:buChar char="•"/>
            </a:pPr>
            <a:endParaRPr spc="-5" dirty="0"/>
          </a:p>
          <a:p>
            <a:pPr marL="869315" marR="5080" indent="-342900" algn="just">
              <a:lnSpc>
                <a:spcPct val="141000"/>
              </a:lnSpc>
              <a:buFont typeface="Arial" panose="020B0604020202020204" pitchFamily="34" charset="0"/>
              <a:buChar char="•"/>
            </a:pPr>
            <a:r>
              <a:rPr spc="-5" dirty="0"/>
              <a:t>Its</a:t>
            </a:r>
            <a:r>
              <a:rPr spc="215" dirty="0"/>
              <a:t> </a:t>
            </a:r>
            <a:r>
              <a:rPr spc="-5" dirty="0"/>
              <a:t>strike</a:t>
            </a:r>
            <a:r>
              <a:rPr spc="215" dirty="0"/>
              <a:t> </a:t>
            </a:r>
            <a:r>
              <a:rPr spc="-5" dirty="0"/>
              <a:t>to</a:t>
            </a:r>
            <a:r>
              <a:rPr spc="215" dirty="0"/>
              <a:t> </a:t>
            </a:r>
            <a:r>
              <a:rPr spc="-5" dirty="0"/>
              <a:t>our</a:t>
            </a:r>
            <a:r>
              <a:rPr spc="215" dirty="0"/>
              <a:t> </a:t>
            </a:r>
            <a:r>
              <a:rPr spc="-5" dirty="0"/>
              <a:t>mind</a:t>
            </a:r>
            <a:r>
              <a:rPr spc="215" dirty="0"/>
              <a:t> </a:t>
            </a:r>
            <a:r>
              <a:rPr spc="-5" dirty="0"/>
              <a:t>to</a:t>
            </a:r>
            <a:r>
              <a:rPr spc="215" dirty="0"/>
              <a:t> </a:t>
            </a:r>
            <a:r>
              <a:rPr spc="-5" dirty="0"/>
              <a:t>bridge</a:t>
            </a:r>
            <a:r>
              <a:rPr spc="215" dirty="0"/>
              <a:t> </a:t>
            </a:r>
            <a:r>
              <a:rPr spc="-5" dirty="0"/>
              <a:t>the</a:t>
            </a:r>
            <a:r>
              <a:rPr spc="215" dirty="0"/>
              <a:t> </a:t>
            </a:r>
            <a:r>
              <a:rPr spc="-5" dirty="0"/>
              <a:t>between</a:t>
            </a:r>
            <a:r>
              <a:rPr spc="215" dirty="0"/>
              <a:t> </a:t>
            </a:r>
            <a:r>
              <a:rPr spc="-5" dirty="0"/>
              <a:t>hearing</a:t>
            </a:r>
            <a:r>
              <a:rPr spc="215" dirty="0"/>
              <a:t> </a:t>
            </a:r>
            <a:r>
              <a:rPr spc="-5" dirty="0"/>
              <a:t>impaired</a:t>
            </a:r>
            <a:r>
              <a:rPr spc="215" dirty="0"/>
              <a:t> </a:t>
            </a:r>
            <a:r>
              <a:rPr spc="-5" dirty="0"/>
              <a:t>and</a:t>
            </a:r>
            <a:r>
              <a:rPr spc="215" dirty="0"/>
              <a:t> </a:t>
            </a:r>
            <a:r>
              <a:rPr spc="-5" dirty="0"/>
              <a:t>normal</a:t>
            </a:r>
            <a:r>
              <a:rPr spc="215" dirty="0"/>
              <a:t> </a:t>
            </a:r>
            <a:r>
              <a:rPr spc="-5" dirty="0"/>
              <a:t>people</a:t>
            </a:r>
            <a:r>
              <a:rPr spc="215" dirty="0"/>
              <a:t> </a:t>
            </a:r>
            <a:r>
              <a:rPr spc="-5" dirty="0"/>
              <a:t>to</a:t>
            </a:r>
            <a:r>
              <a:rPr spc="220" dirty="0"/>
              <a:t> </a:t>
            </a:r>
            <a:r>
              <a:rPr spc="-5" dirty="0"/>
              <a:t>make</a:t>
            </a:r>
            <a:r>
              <a:rPr spc="215" dirty="0"/>
              <a:t> </a:t>
            </a:r>
            <a:r>
              <a:rPr spc="-5" dirty="0"/>
              <a:t>the</a:t>
            </a:r>
            <a:r>
              <a:rPr spc="215" dirty="0"/>
              <a:t> </a:t>
            </a:r>
            <a:r>
              <a:rPr spc="-5" dirty="0"/>
              <a:t>communication </a:t>
            </a:r>
            <a:r>
              <a:rPr spc="-585" dirty="0"/>
              <a:t> </a:t>
            </a:r>
            <a:r>
              <a:rPr spc="-5" dirty="0"/>
              <a:t>easier</a:t>
            </a:r>
            <a:r>
              <a:rPr spc="-5" dirty="0" smtClean="0"/>
              <a:t>.</a:t>
            </a:r>
            <a:endParaRPr lang="en-US" spc="-5" dirty="0" smtClean="0"/>
          </a:p>
          <a:p>
            <a:pPr marL="869315" marR="5080" indent="-342900" algn="just">
              <a:lnSpc>
                <a:spcPct val="141000"/>
              </a:lnSpc>
              <a:buFont typeface="Arial" panose="020B0604020202020204" pitchFamily="34" charset="0"/>
              <a:buChar char="•"/>
            </a:pPr>
            <a:endParaRPr spc="-5" dirty="0"/>
          </a:p>
          <a:p>
            <a:pPr marL="869315" marR="12065" indent="-342900" algn="just">
              <a:lnSpc>
                <a:spcPct val="141000"/>
              </a:lnSpc>
              <a:buFont typeface="Arial" panose="020B0604020202020204" pitchFamily="34" charset="0"/>
              <a:buChar char="•"/>
            </a:pPr>
            <a:r>
              <a:rPr spc="-5" dirty="0"/>
              <a:t>Sign</a:t>
            </a:r>
            <a:r>
              <a:rPr spc="390" dirty="0"/>
              <a:t> </a:t>
            </a:r>
            <a:r>
              <a:rPr spc="-5" dirty="0"/>
              <a:t>language</a:t>
            </a:r>
            <a:r>
              <a:rPr spc="395" dirty="0"/>
              <a:t> </a:t>
            </a:r>
            <a:r>
              <a:rPr spc="-5" dirty="0"/>
              <a:t>recognition</a:t>
            </a:r>
            <a:r>
              <a:rPr spc="395" dirty="0"/>
              <a:t> </a:t>
            </a:r>
            <a:r>
              <a:rPr spc="-5" dirty="0"/>
              <a:t>(SLR)</a:t>
            </a:r>
            <a:r>
              <a:rPr spc="395" dirty="0"/>
              <a:t> </a:t>
            </a:r>
            <a:r>
              <a:rPr spc="-5" dirty="0"/>
              <a:t>system</a:t>
            </a:r>
            <a:r>
              <a:rPr spc="395" dirty="0"/>
              <a:t> </a:t>
            </a:r>
            <a:r>
              <a:rPr spc="-5" dirty="0"/>
              <a:t>takes</a:t>
            </a:r>
            <a:r>
              <a:rPr spc="390" dirty="0"/>
              <a:t> </a:t>
            </a:r>
            <a:r>
              <a:rPr spc="-5" dirty="0"/>
              <a:t>an</a:t>
            </a:r>
            <a:r>
              <a:rPr spc="395" dirty="0"/>
              <a:t> </a:t>
            </a:r>
            <a:r>
              <a:rPr spc="-5" dirty="0"/>
              <a:t>input</a:t>
            </a:r>
            <a:r>
              <a:rPr spc="395" dirty="0"/>
              <a:t> </a:t>
            </a:r>
            <a:r>
              <a:rPr spc="-5" dirty="0"/>
              <a:t>expression</a:t>
            </a:r>
            <a:r>
              <a:rPr spc="395" dirty="0"/>
              <a:t> </a:t>
            </a:r>
            <a:r>
              <a:rPr spc="-5" dirty="0"/>
              <a:t>from</a:t>
            </a:r>
            <a:r>
              <a:rPr spc="395" dirty="0"/>
              <a:t> </a:t>
            </a:r>
            <a:r>
              <a:rPr spc="-5" dirty="0"/>
              <a:t>the</a:t>
            </a:r>
            <a:r>
              <a:rPr spc="390" dirty="0"/>
              <a:t> </a:t>
            </a:r>
            <a:r>
              <a:rPr spc="-5" dirty="0"/>
              <a:t>hearing</a:t>
            </a:r>
            <a:r>
              <a:rPr spc="395" dirty="0"/>
              <a:t> </a:t>
            </a:r>
            <a:r>
              <a:rPr spc="-5" dirty="0"/>
              <a:t>impaired</a:t>
            </a:r>
            <a:r>
              <a:rPr spc="395" dirty="0"/>
              <a:t> </a:t>
            </a:r>
            <a:r>
              <a:rPr spc="-5" dirty="0"/>
              <a:t>person</a:t>
            </a:r>
            <a:r>
              <a:rPr spc="395" dirty="0"/>
              <a:t> </a:t>
            </a:r>
            <a:r>
              <a:rPr spc="-5" dirty="0"/>
              <a:t>gives </a:t>
            </a:r>
            <a:r>
              <a:rPr spc="-585" dirty="0"/>
              <a:t> </a:t>
            </a:r>
            <a:r>
              <a:rPr spc="-5" dirty="0"/>
              <a:t>output</a:t>
            </a:r>
            <a:r>
              <a:rPr spc="-10" dirty="0"/>
              <a:t> </a:t>
            </a:r>
            <a:r>
              <a:rPr spc="-5" dirty="0"/>
              <a:t>to the normal person in the form text or voice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57081" y="1084029"/>
            <a:ext cx="5173980" cy="558800"/>
          </a:xfrm>
          <a:prstGeom prst="rect">
            <a:avLst/>
          </a:prstGeom>
        </p:spPr>
        <p:txBody>
          <a:bodyPr vert="horz" wrap="square" lIns="0" tIns="12700" rIns="0" bIns="0" rtlCol="0">
            <a:spAutoFit/>
          </a:bodyPr>
          <a:lstStyle/>
          <a:p>
            <a:pPr marL="12700">
              <a:lnSpc>
                <a:spcPct val="100000"/>
              </a:lnSpc>
              <a:spcBef>
                <a:spcPts val="100"/>
              </a:spcBef>
            </a:pPr>
            <a:r>
              <a:rPr sz="3500" b="1" spc="-5" dirty="0">
                <a:latin typeface="Times New Roman" panose="02020603050405020304"/>
                <a:cs typeface="Times New Roman" panose="02020603050405020304"/>
              </a:rPr>
              <a:t>PROBLEM</a:t>
            </a:r>
            <a:r>
              <a:rPr sz="3500" b="1" spc="-85" dirty="0">
                <a:latin typeface="Times New Roman" panose="02020603050405020304"/>
                <a:cs typeface="Times New Roman" panose="02020603050405020304"/>
              </a:rPr>
              <a:t> </a:t>
            </a:r>
            <a:r>
              <a:rPr sz="3500" b="1" spc="-5" dirty="0">
                <a:latin typeface="Times New Roman" panose="02020603050405020304"/>
                <a:cs typeface="Times New Roman" panose="02020603050405020304"/>
              </a:rPr>
              <a:t>STATEMENT</a:t>
            </a:r>
            <a:endParaRPr sz="3500">
              <a:latin typeface="Times New Roman" panose="02020603050405020304"/>
              <a:cs typeface="Times New Roman" panose="02020603050405020304"/>
            </a:endParaRPr>
          </a:p>
        </p:txBody>
      </p:sp>
      <p:sp>
        <p:nvSpPr>
          <p:cNvPr id="3" name="object 3"/>
          <p:cNvSpPr txBox="1"/>
          <p:nvPr/>
        </p:nvSpPr>
        <p:spPr>
          <a:xfrm>
            <a:off x="2133600" y="2628900"/>
            <a:ext cx="14232255" cy="5851345"/>
          </a:xfrm>
          <a:prstGeom prst="rect">
            <a:avLst/>
          </a:prstGeom>
        </p:spPr>
        <p:txBody>
          <a:bodyPr vert="horz" wrap="square" lIns="0" tIns="12700" rIns="0" bIns="0" rtlCol="0">
            <a:spAutoFit/>
          </a:bodyPr>
          <a:lstStyle/>
          <a:p>
            <a:pPr marL="355600" marR="5080" indent="-342900" algn="just">
              <a:lnSpc>
                <a:spcPct val="130000"/>
              </a:lnSpc>
              <a:spcBef>
                <a:spcPts val="100"/>
              </a:spcBef>
              <a:buFont typeface="Arial" panose="020B0604020202020204" pitchFamily="34" charset="0"/>
              <a:buChar char="•"/>
            </a:pPr>
            <a:r>
              <a:rPr lang="en-US" sz="2400" dirty="0" smtClean="0">
                <a:latin typeface="Times New Roman" panose="02020603050405020304"/>
                <a:cs typeface="Times New Roman" panose="02020603050405020304"/>
              </a:rPr>
              <a:t>Communication </a:t>
            </a:r>
            <a:r>
              <a:rPr lang="en-US" sz="2400" dirty="0">
                <a:latin typeface="Times New Roman" panose="02020603050405020304"/>
                <a:cs typeface="Times New Roman" panose="02020603050405020304"/>
              </a:rPr>
              <a:t>between deaf-mute individuals and normal people is challenging, especially during emergencies when conveying a message is crucial.</a:t>
            </a:r>
          </a:p>
          <a:p>
            <a:pPr marL="355600" marR="5080" indent="-342900" algn="just">
              <a:lnSpc>
                <a:spcPct val="130000"/>
              </a:lnSpc>
              <a:spcBef>
                <a:spcPts val="100"/>
              </a:spcBef>
              <a:buFont typeface="Arial" panose="020B0604020202020204" pitchFamily="34" charset="0"/>
              <a:buChar char="•"/>
            </a:pPr>
            <a:endParaRPr lang="en-US" sz="2400" dirty="0">
              <a:latin typeface="Times New Roman" panose="02020603050405020304"/>
              <a:cs typeface="Times New Roman" panose="02020603050405020304"/>
            </a:endParaRPr>
          </a:p>
          <a:p>
            <a:pPr marL="355600" marR="5080" indent="-342900" algn="just">
              <a:lnSpc>
                <a:spcPct val="130000"/>
              </a:lnSpc>
              <a:spcBef>
                <a:spcPts val="100"/>
              </a:spcBef>
              <a:buFont typeface="Arial" panose="020B0604020202020204" pitchFamily="34" charset="0"/>
              <a:buChar char="•"/>
            </a:pPr>
            <a:r>
              <a:rPr lang="en-US" sz="2400" dirty="0" smtClean="0">
                <a:latin typeface="Times New Roman" panose="02020603050405020304"/>
                <a:cs typeface="Times New Roman" panose="02020603050405020304"/>
              </a:rPr>
              <a:t>To </a:t>
            </a:r>
            <a:r>
              <a:rPr lang="en-US" sz="2400" dirty="0">
                <a:latin typeface="Times New Roman" panose="02020603050405020304"/>
                <a:cs typeface="Times New Roman" panose="02020603050405020304"/>
              </a:rPr>
              <a:t>address this problem, a Voice Conversion System with Hand Gesture Recognition and translation can be developed to facilitate effective communication between deaf-mute individuals and normal people in any language</a:t>
            </a:r>
            <a:r>
              <a:rPr lang="en-US" sz="2400" dirty="0" smtClean="0">
                <a:latin typeface="Times New Roman" panose="02020603050405020304"/>
                <a:cs typeface="Times New Roman" panose="02020603050405020304"/>
              </a:rPr>
              <a:t>.</a:t>
            </a:r>
          </a:p>
          <a:p>
            <a:pPr marL="355600" marR="5080" indent="-342900" algn="just">
              <a:lnSpc>
                <a:spcPct val="130000"/>
              </a:lnSpc>
              <a:spcBef>
                <a:spcPts val="100"/>
              </a:spcBef>
              <a:buFont typeface="Arial" panose="020B0604020202020204" pitchFamily="34" charset="0"/>
              <a:buChar char="•"/>
            </a:pPr>
            <a:endParaRPr lang="en-US" sz="2400" dirty="0" smtClean="0">
              <a:latin typeface="Times New Roman" panose="02020603050405020304"/>
              <a:cs typeface="Times New Roman" panose="02020603050405020304"/>
            </a:endParaRPr>
          </a:p>
          <a:p>
            <a:pPr marL="355600" marR="5080" indent="-342900" algn="just">
              <a:lnSpc>
                <a:spcPct val="130000"/>
              </a:lnSpc>
              <a:spcBef>
                <a:spcPts val="100"/>
              </a:spcBef>
              <a:buFont typeface="Arial" panose="020B0604020202020204" pitchFamily="34" charset="0"/>
              <a:buChar char="•"/>
            </a:pPr>
            <a:r>
              <a:rPr lang="en-US" sz="2400" dirty="0" smtClean="0">
                <a:latin typeface="Times New Roman" panose="02020603050405020304"/>
                <a:cs typeface="Times New Roman" panose="02020603050405020304"/>
              </a:rPr>
              <a:t>The </a:t>
            </a:r>
            <a:r>
              <a:rPr lang="en-US" sz="2400" dirty="0">
                <a:latin typeface="Times New Roman" panose="02020603050405020304"/>
                <a:cs typeface="Times New Roman" panose="02020603050405020304"/>
              </a:rPr>
              <a:t>lack of knowledge and training on hand sign language among normal individuals adds to the communication gap with deaf-mute individuals.</a:t>
            </a:r>
          </a:p>
          <a:p>
            <a:pPr marL="355600" marR="5080" indent="-342900" algn="just">
              <a:lnSpc>
                <a:spcPct val="130000"/>
              </a:lnSpc>
              <a:spcBef>
                <a:spcPts val="100"/>
              </a:spcBef>
              <a:buFont typeface="Arial" panose="020B0604020202020204" pitchFamily="34" charset="0"/>
              <a:buChar char="•"/>
            </a:pPr>
            <a:endParaRPr lang="en-US" sz="2400" dirty="0">
              <a:latin typeface="Times New Roman" panose="02020603050405020304"/>
              <a:cs typeface="Times New Roman" panose="02020603050405020304"/>
            </a:endParaRPr>
          </a:p>
          <a:p>
            <a:pPr marL="355600" marR="5080" indent="-342900" algn="just">
              <a:lnSpc>
                <a:spcPct val="130000"/>
              </a:lnSpc>
              <a:spcBef>
                <a:spcPts val="100"/>
              </a:spcBef>
              <a:buFont typeface="Arial" panose="020B0604020202020204" pitchFamily="34" charset="0"/>
              <a:buChar char="•"/>
            </a:pPr>
            <a:r>
              <a:rPr lang="en-US" sz="2400" dirty="0" smtClean="0">
                <a:latin typeface="Times New Roman" panose="02020603050405020304"/>
                <a:cs typeface="Times New Roman" panose="02020603050405020304"/>
              </a:rPr>
              <a:t>The </a:t>
            </a:r>
            <a:r>
              <a:rPr lang="en-US" sz="2400" dirty="0">
                <a:latin typeface="Times New Roman" panose="02020603050405020304"/>
                <a:cs typeface="Times New Roman" panose="02020603050405020304"/>
              </a:rPr>
              <a:t>development of such a system can help to bridge this communication gap and improve the quality of life for people with speech and hearing disabilities.</a:t>
            </a:r>
            <a:endParaRPr sz="2400" dirty="0">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9600" y="723900"/>
            <a:ext cx="9476740" cy="551180"/>
          </a:xfrm>
          <a:prstGeom prst="rect">
            <a:avLst/>
          </a:prstGeom>
        </p:spPr>
        <p:txBody>
          <a:bodyPr vert="horz" wrap="square" lIns="0" tIns="12700" rIns="0" bIns="0" rtlCol="0">
            <a:spAutoFit/>
          </a:bodyPr>
          <a:lstStyle/>
          <a:p>
            <a:pPr marL="12700">
              <a:lnSpc>
                <a:spcPct val="100000"/>
              </a:lnSpc>
              <a:spcBef>
                <a:spcPts val="100"/>
              </a:spcBef>
            </a:pPr>
            <a:r>
              <a:rPr sz="3500" b="1" spc="-5" dirty="0">
                <a:latin typeface="Times New Roman" panose="02020603050405020304"/>
                <a:cs typeface="Times New Roman" panose="02020603050405020304"/>
              </a:rPr>
              <a:t>H</a:t>
            </a:r>
            <a:r>
              <a:rPr lang="en-US" sz="3500" b="1" spc="-5" dirty="0">
                <a:latin typeface="Times New Roman" panose="02020603050405020304"/>
                <a:cs typeface="Times New Roman" panose="02020603050405020304"/>
              </a:rPr>
              <a:t>ARDWARE</a:t>
            </a:r>
            <a:r>
              <a:rPr sz="3500" b="1" spc="-35" dirty="0">
                <a:latin typeface="Times New Roman" panose="02020603050405020304"/>
                <a:cs typeface="Times New Roman" panose="02020603050405020304"/>
              </a:rPr>
              <a:t> </a:t>
            </a:r>
            <a:r>
              <a:rPr sz="3500" b="1" dirty="0">
                <a:latin typeface="Times New Roman" panose="02020603050405020304"/>
                <a:cs typeface="Times New Roman" panose="02020603050405020304"/>
              </a:rPr>
              <a:t>/</a:t>
            </a:r>
            <a:r>
              <a:rPr sz="3500" b="1" spc="-30" dirty="0">
                <a:latin typeface="Times New Roman" panose="02020603050405020304"/>
                <a:cs typeface="Times New Roman" panose="02020603050405020304"/>
              </a:rPr>
              <a:t> </a:t>
            </a:r>
            <a:r>
              <a:rPr sz="3500" b="1" spc="-5" dirty="0">
                <a:latin typeface="Times New Roman" panose="02020603050405020304"/>
                <a:cs typeface="Times New Roman" panose="02020603050405020304"/>
              </a:rPr>
              <a:t>S</a:t>
            </a:r>
            <a:r>
              <a:rPr lang="en-US" sz="3500" b="1" spc="-5" dirty="0">
                <a:latin typeface="Times New Roman" panose="02020603050405020304"/>
                <a:cs typeface="Times New Roman" panose="02020603050405020304"/>
              </a:rPr>
              <a:t>OFTWARE</a:t>
            </a:r>
            <a:r>
              <a:rPr sz="3500" b="1" spc="-30" dirty="0">
                <a:latin typeface="Times New Roman" panose="02020603050405020304"/>
                <a:cs typeface="Times New Roman" panose="02020603050405020304"/>
              </a:rPr>
              <a:t> </a:t>
            </a:r>
            <a:r>
              <a:rPr sz="3500" b="1" spc="-5" dirty="0">
                <a:latin typeface="Times New Roman" panose="02020603050405020304"/>
                <a:cs typeface="Times New Roman" panose="02020603050405020304"/>
              </a:rPr>
              <a:t>R</a:t>
            </a:r>
            <a:r>
              <a:rPr lang="en-US" sz="3500" b="1" spc="-5" dirty="0">
                <a:latin typeface="Times New Roman" panose="02020603050405020304"/>
                <a:cs typeface="Times New Roman" panose="02020603050405020304"/>
              </a:rPr>
              <a:t>EQUIREMENTS</a:t>
            </a:r>
          </a:p>
        </p:txBody>
      </p:sp>
      <p:sp>
        <p:nvSpPr>
          <p:cNvPr id="3" name="object 3"/>
          <p:cNvSpPr txBox="1"/>
          <p:nvPr/>
        </p:nvSpPr>
        <p:spPr>
          <a:xfrm>
            <a:off x="5855749" y="1946832"/>
            <a:ext cx="7182484" cy="4141470"/>
          </a:xfrm>
          <a:prstGeom prst="rect">
            <a:avLst/>
          </a:prstGeom>
        </p:spPr>
        <p:txBody>
          <a:bodyPr vert="horz" wrap="square" lIns="0" tIns="17145" rIns="0" bIns="0" rtlCol="0">
            <a:spAutoFit/>
          </a:bodyPr>
          <a:lstStyle/>
          <a:p>
            <a:pPr marL="1998345">
              <a:lnSpc>
                <a:spcPct val="100000"/>
              </a:lnSpc>
              <a:spcBef>
                <a:spcPts val="135"/>
              </a:spcBef>
            </a:pPr>
            <a:r>
              <a:rPr sz="2500" b="1" u="heavy" spc="20" dirty="0">
                <a:uFill>
                  <a:solidFill>
                    <a:srgbClr val="000000"/>
                  </a:solidFill>
                </a:uFill>
                <a:latin typeface="Times New Roman" panose="02020603050405020304"/>
                <a:cs typeface="Times New Roman" panose="02020603050405020304"/>
              </a:rPr>
              <a:t>HARDWARE</a:t>
            </a:r>
            <a:endParaRPr sz="2500" dirty="0">
              <a:latin typeface="Times New Roman" panose="02020603050405020304"/>
              <a:cs typeface="Times New Roman" panose="02020603050405020304"/>
            </a:endParaRPr>
          </a:p>
          <a:p>
            <a:pPr marL="20955">
              <a:lnSpc>
                <a:spcPct val="100000"/>
              </a:lnSpc>
              <a:spcBef>
                <a:spcPts val="2175"/>
              </a:spcBef>
            </a:pPr>
            <a:r>
              <a:rPr sz="2350" b="1" spc="-5" dirty="0">
                <a:latin typeface="Times New Roman" panose="02020603050405020304"/>
                <a:cs typeface="Times New Roman" panose="02020603050405020304"/>
              </a:rPr>
              <a:t>:</a:t>
            </a:r>
            <a:r>
              <a:rPr sz="2350" b="1" spc="-20"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Windows</a:t>
            </a:r>
            <a:r>
              <a:rPr sz="2350" b="1" spc="-20"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10</a:t>
            </a:r>
            <a:r>
              <a:rPr sz="2350" b="1" spc="-15" dirty="0">
                <a:latin typeface="Times New Roman" panose="02020603050405020304"/>
                <a:cs typeface="Times New Roman" panose="02020603050405020304"/>
              </a:rPr>
              <a:t> </a:t>
            </a:r>
            <a:r>
              <a:rPr sz="2350" b="1" spc="-5" dirty="0">
                <a:latin typeface="Times New Roman" panose="02020603050405020304"/>
                <a:cs typeface="Times New Roman" panose="02020603050405020304"/>
              </a:rPr>
              <a:t>/</a:t>
            </a:r>
            <a:r>
              <a:rPr sz="2350" b="1" spc="-20"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11</a:t>
            </a:r>
            <a:endParaRPr sz="2350" dirty="0">
              <a:latin typeface="Times New Roman" panose="02020603050405020304"/>
              <a:cs typeface="Times New Roman" panose="02020603050405020304"/>
            </a:endParaRPr>
          </a:p>
          <a:p>
            <a:pPr marL="12700">
              <a:lnSpc>
                <a:spcPct val="100000"/>
              </a:lnSpc>
              <a:spcBef>
                <a:spcPts val="2055"/>
              </a:spcBef>
            </a:pPr>
            <a:r>
              <a:rPr sz="2350" b="1" spc="-5" dirty="0">
                <a:latin typeface="Times New Roman" panose="02020603050405020304"/>
                <a:cs typeface="Times New Roman" panose="02020603050405020304"/>
              </a:rPr>
              <a:t>:</a:t>
            </a:r>
            <a:r>
              <a:rPr sz="2350" b="1" spc="-1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Intel </a:t>
            </a:r>
            <a:r>
              <a:rPr sz="2350" b="1" spc="-5" dirty="0">
                <a:latin typeface="Times New Roman" panose="02020603050405020304"/>
                <a:cs typeface="Times New Roman" panose="02020603050405020304"/>
              </a:rPr>
              <a:t>i3</a:t>
            </a:r>
            <a:r>
              <a:rPr sz="2350" b="1" spc="-1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9100F or later</a:t>
            </a:r>
            <a:endParaRPr sz="2350" dirty="0">
              <a:latin typeface="Times New Roman" panose="02020603050405020304"/>
              <a:cs typeface="Times New Roman" panose="02020603050405020304"/>
            </a:endParaRPr>
          </a:p>
          <a:p>
            <a:pPr marL="20955">
              <a:lnSpc>
                <a:spcPct val="100000"/>
              </a:lnSpc>
              <a:spcBef>
                <a:spcPts val="2055"/>
              </a:spcBef>
            </a:pPr>
            <a:r>
              <a:rPr sz="2350" b="1" spc="-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NVIDIA</a:t>
            </a:r>
            <a:r>
              <a:rPr sz="2350" b="1" spc="-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Ge</a:t>
            </a:r>
            <a:r>
              <a:rPr sz="2350" b="1" spc="-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Force</a:t>
            </a:r>
            <a:r>
              <a:rPr sz="2350" b="1" spc="-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GTX</a:t>
            </a:r>
            <a:r>
              <a:rPr sz="2350" b="1" spc="-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1650</a:t>
            </a:r>
            <a:r>
              <a:rPr sz="2350" b="1" spc="-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super</a:t>
            </a:r>
            <a:r>
              <a:rPr sz="2350" b="1" spc="-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(Nvidia</a:t>
            </a:r>
            <a:r>
              <a:rPr sz="2350" b="1" spc="-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Card</a:t>
            </a:r>
            <a:r>
              <a:rPr sz="2350" b="1" spc="-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only)</a:t>
            </a:r>
            <a:endParaRPr sz="2350" dirty="0">
              <a:latin typeface="Times New Roman" panose="02020603050405020304"/>
              <a:cs typeface="Times New Roman" panose="02020603050405020304"/>
            </a:endParaRPr>
          </a:p>
          <a:p>
            <a:pPr marL="12700">
              <a:lnSpc>
                <a:spcPct val="100000"/>
              </a:lnSpc>
              <a:spcBef>
                <a:spcPts val="2055"/>
              </a:spcBef>
            </a:pPr>
            <a:r>
              <a:rPr sz="2350" b="1" spc="-5" dirty="0">
                <a:latin typeface="Times New Roman" panose="02020603050405020304"/>
                <a:cs typeface="Times New Roman" panose="02020603050405020304"/>
              </a:rPr>
              <a:t>:</a:t>
            </a:r>
            <a:r>
              <a:rPr sz="2350" b="1" spc="-1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8GB RAM</a:t>
            </a:r>
            <a:r>
              <a:rPr sz="2350" b="1" spc="-1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and 4GB VRAM</a:t>
            </a:r>
            <a:r>
              <a:rPr sz="2350" b="1" spc="-1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(Recommended)</a:t>
            </a:r>
            <a:endParaRPr sz="2350" dirty="0">
              <a:latin typeface="Times New Roman" panose="02020603050405020304"/>
              <a:cs typeface="Times New Roman" panose="02020603050405020304"/>
            </a:endParaRPr>
          </a:p>
          <a:p>
            <a:pPr marL="54610">
              <a:lnSpc>
                <a:spcPct val="100000"/>
              </a:lnSpc>
              <a:spcBef>
                <a:spcPts val="2055"/>
              </a:spcBef>
            </a:pPr>
            <a:r>
              <a:rPr sz="2350" b="1" spc="-5" dirty="0">
                <a:latin typeface="Times New Roman" panose="02020603050405020304"/>
                <a:cs typeface="Times New Roman" panose="02020603050405020304"/>
              </a:rPr>
              <a:t>:</a:t>
            </a:r>
            <a:r>
              <a:rPr sz="2350" b="1" spc="-10" dirty="0">
                <a:latin typeface="Times New Roman" panose="02020603050405020304"/>
                <a:cs typeface="Times New Roman" panose="02020603050405020304"/>
              </a:rPr>
              <a:t> 1920*1080 minimum display resolution</a:t>
            </a:r>
            <a:endParaRPr sz="2350" dirty="0">
              <a:latin typeface="Times New Roman" panose="02020603050405020304"/>
              <a:cs typeface="Times New Roman" panose="02020603050405020304"/>
            </a:endParaRPr>
          </a:p>
          <a:p>
            <a:pPr marL="45720">
              <a:lnSpc>
                <a:spcPct val="100000"/>
              </a:lnSpc>
              <a:spcBef>
                <a:spcPts val="2055"/>
              </a:spcBef>
              <a:tabLst>
                <a:tab pos="293370" algn="l"/>
              </a:tabLst>
            </a:pPr>
            <a:r>
              <a:rPr sz="2350" b="1" spc="-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Min.</a:t>
            </a:r>
            <a:r>
              <a:rPr sz="2350" b="1" spc="-2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720</a:t>
            </a:r>
            <a:r>
              <a:rPr sz="2350" b="1" spc="-2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pixels</a:t>
            </a:r>
            <a:endParaRPr sz="2350" dirty="0">
              <a:latin typeface="Times New Roman" panose="02020603050405020304"/>
              <a:cs typeface="Times New Roman" panose="02020603050405020304"/>
            </a:endParaRPr>
          </a:p>
        </p:txBody>
      </p:sp>
      <p:sp>
        <p:nvSpPr>
          <p:cNvPr id="4" name="object 4"/>
          <p:cNvSpPr txBox="1"/>
          <p:nvPr/>
        </p:nvSpPr>
        <p:spPr>
          <a:xfrm>
            <a:off x="3129367" y="2609772"/>
            <a:ext cx="2314575" cy="3478529"/>
          </a:xfrm>
          <a:prstGeom prst="rect">
            <a:avLst/>
          </a:prstGeom>
        </p:spPr>
        <p:txBody>
          <a:bodyPr vert="horz" wrap="square" lIns="0" tIns="11430" rIns="0" bIns="0" rtlCol="0">
            <a:spAutoFit/>
          </a:bodyPr>
          <a:lstStyle/>
          <a:p>
            <a:pPr marL="12700">
              <a:lnSpc>
                <a:spcPct val="100000"/>
              </a:lnSpc>
              <a:spcBef>
                <a:spcPts val="90"/>
              </a:spcBef>
            </a:pPr>
            <a:r>
              <a:rPr sz="2350" b="1" spc="-10" dirty="0">
                <a:latin typeface="Times New Roman" panose="02020603050405020304"/>
                <a:cs typeface="Times New Roman" panose="02020603050405020304"/>
              </a:rPr>
              <a:t>Operating</a:t>
            </a:r>
            <a:r>
              <a:rPr sz="2350" b="1" spc="-60"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System</a:t>
            </a:r>
            <a:endParaRPr sz="2350">
              <a:latin typeface="Times New Roman" panose="02020603050405020304"/>
              <a:cs typeface="Times New Roman" panose="02020603050405020304"/>
            </a:endParaRPr>
          </a:p>
          <a:p>
            <a:pPr marL="12700" marR="897255">
              <a:lnSpc>
                <a:spcPct val="173000"/>
              </a:lnSpc>
            </a:pPr>
            <a:r>
              <a:rPr sz="2350" b="1" spc="-10" dirty="0">
                <a:latin typeface="Times New Roman" panose="02020603050405020304"/>
                <a:cs typeface="Times New Roman" panose="02020603050405020304"/>
              </a:rPr>
              <a:t>Processor </a:t>
            </a:r>
            <a:r>
              <a:rPr sz="2350" b="1" spc="-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Video</a:t>
            </a:r>
            <a:r>
              <a:rPr sz="2350" b="1" spc="-7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card </a:t>
            </a:r>
            <a:r>
              <a:rPr sz="2350" b="1" spc="-57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Memory </a:t>
            </a:r>
            <a:r>
              <a:rPr sz="2350" b="1" spc="-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Resolution </a:t>
            </a:r>
            <a:r>
              <a:rPr sz="2350" b="1" spc="-57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Webcam</a:t>
            </a:r>
            <a:endParaRPr sz="2350">
              <a:latin typeface="Times New Roman" panose="02020603050405020304"/>
              <a:cs typeface="Times New Roman" panose="02020603050405020304"/>
            </a:endParaRPr>
          </a:p>
        </p:txBody>
      </p:sp>
      <p:sp>
        <p:nvSpPr>
          <p:cNvPr id="5" name="object 5"/>
          <p:cNvSpPr txBox="1"/>
          <p:nvPr/>
        </p:nvSpPr>
        <p:spPr>
          <a:xfrm>
            <a:off x="5801385" y="6438900"/>
            <a:ext cx="6785609" cy="2284095"/>
          </a:xfrm>
          <a:prstGeom prst="rect">
            <a:avLst/>
          </a:prstGeom>
        </p:spPr>
        <p:txBody>
          <a:bodyPr vert="horz" wrap="square" lIns="0" tIns="17145" rIns="0" bIns="0" rtlCol="0">
            <a:spAutoFit/>
          </a:bodyPr>
          <a:lstStyle/>
          <a:p>
            <a:pPr marR="763270" algn="ctr">
              <a:lnSpc>
                <a:spcPct val="100000"/>
              </a:lnSpc>
              <a:spcBef>
                <a:spcPts val="135"/>
              </a:spcBef>
            </a:pPr>
            <a:r>
              <a:rPr sz="2500" b="1" u="heavy" spc="20" dirty="0" smtClean="0">
                <a:uFill>
                  <a:solidFill>
                    <a:srgbClr val="000000"/>
                  </a:solidFill>
                </a:uFill>
                <a:latin typeface="Times New Roman" panose="02020603050405020304"/>
                <a:cs typeface="Times New Roman" panose="02020603050405020304"/>
              </a:rPr>
              <a:t>SOFTWARE</a:t>
            </a:r>
            <a:endParaRPr sz="2500" dirty="0" smtClean="0">
              <a:latin typeface="Times New Roman" panose="02020603050405020304"/>
              <a:cs typeface="Times New Roman" panose="02020603050405020304"/>
            </a:endParaRPr>
          </a:p>
          <a:p>
            <a:pPr marL="78105">
              <a:lnSpc>
                <a:spcPct val="100000"/>
              </a:lnSpc>
              <a:spcBef>
                <a:spcPts val="2175"/>
              </a:spcBef>
            </a:pPr>
            <a:r>
              <a:rPr sz="2350" b="1" spc="-5" dirty="0" smtClean="0">
                <a:latin typeface="Times New Roman" panose="02020603050405020304"/>
                <a:cs typeface="Times New Roman" panose="02020603050405020304"/>
              </a:rPr>
              <a:t>:</a:t>
            </a:r>
            <a:r>
              <a:rPr sz="2350" b="1" spc="-10" dirty="0" smtClean="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VS Code, Nvidia Cuda, Nvidia Cnn</a:t>
            </a:r>
            <a:endParaRPr sz="2350" dirty="0">
              <a:latin typeface="Times New Roman" panose="02020603050405020304"/>
              <a:cs typeface="Times New Roman" panose="02020603050405020304"/>
            </a:endParaRPr>
          </a:p>
          <a:p>
            <a:pPr marL="219075" marR="5080" indent="-207010">
              <a:lnSpc>
                <a:spcPct val="173000"/>
              </a:lnSpc>
            </a:pPr>
            <a:r>
              <a:rPr sz="2350" b="1" spc="-5" dirty="0">
                <a:latin typeface="Times New Roman" panose="02020603050405020304"/>
                <a:cs typeface="Times New Roman" panose="02020603050405020304"/>
              </a:rPr>
              <a:t>:</a:t>
            </a:r>
            <a:r>
              <a:rPr sz="2350" b="1" spc="-10" dirty="0">
                <a:latin typeface="Times New Roman" panose="02020603050405020304"/>
                <a:cs typeface="Times New Roman" panose="02020603050405020304"/>
              </a:rPr>
              <a:t> TensorFlow</a:t>
            </a:r>
            <a:r>
              <a:rPr sz="2350" b="1" spc="-5" dirty="0">
                <a:latin typeface="Times New Roman" panose="02020603050405020304"/>
                <a:cs typeface="Times New Roman" panose="02020603050405020304"/>
              </a:rPr>
              <a:t> , </a:t>
            </a:r>
            <a:r>
              <a:rPr sz="2350" b="1" spc="-10" dirty="0">
                <a:latin typeface="Times New Roman" panose="02020603050405020304"/>
                <a:cs typeface="Times New Roman" panose="02020603050405020304"/>
              </a:rPr>
              <a:t>Keras</a:t>
            </a:r>
            <a:r>
              <a:rPr sz="2350" b="1" spc="-5" dirty="0">
                <a:latin typeface="Times New Roman" panose="02020603050405020304"/>
                <a:cs typeface="Times New Roman" panose="02020603050405020304"/>
              </a:rPr>
              <a:t> , </a:t>
            </a:r>
            <a:r>
              <a:rPr sz="2350" b="1" spc="-10" dirty="0">
                <a:latin typeface="Times New Roman" panose="02020603050405020304"/>
                <a:cs typeface="Times New Roman" panose="02020603050405020304"/>
              </a:rPr>
              <a:t>Open</a:t>
            </a:r>
            <a:r>
              <a:rPr sz="2350" b="1" spc="-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CV</a:t>
            </a:r>
            <a:r>
              <a:rPr sz="2350" b="1" spc="-5" dirty="0">
                <a:latin typeface="Times New Roman" panose="02020603050405020304"/>
                <a:cs typeface="Times New Roman" panose="02020603050405020304"/>
              </a:rPr>
              <a:t> , </a:t>
            </a:r>
            <a:r>
              <a:rPr sz="2350" b="1" spc="-10" dirty="0">
                <a:latin typeface="Times New Roman" panose="02020603050405020304"/>
                <a:cs typeface="Times New Roman" panose="02020603050405020304"/>
              </a:rPr>
              <a:t>MediaPipe</a:t>
            </a:r>
            <a:r>
              <a:rPr sz="2350" b="1" spc="-5" dirty="0">
                <a:latin typeface="Times New Roman" panose="02020603050405020304"/>
                <a:cs typeface="Times New Roman" panose="02020603050405020304"/>
              </a:rPr>
              <a:t> , </a:t>
            </a:r>
            <a:r>
              <a:rPr sz="2350" b="1" spc="-10" dirty="0">
                <a:latin typeface="Times New Roman" panose="02020603050405020304"/>
                <a:cs typeface="Times New Roman" panose="02020603050405020304"/>
              </a:rPr>
              <a:t>Flask</a:t>
            </a:r>
            <a:r>
              <a:rPr sz="2350" b="1" spc="-5" dirty="0">
                <a:latin typeface="Times New Roman" panose="02020603050405020304"/>
                <a:cs typeface="Times New Roman" panose="02020603050405020304"/>
              </a:rPr>
              <a:t> , </a:t>
            </a:r>
            <a:r>
              <a:rPr sz="2350" b="1" spc="-57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HTML </a:t>
            </a:r>
            <a:r>
              <a:rPr sz="2350" b="1" spc="-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CSS</a:t>
            </a:r>
            <a:r>
              <a:rPr sz="2350" b="1" spc="-5" dirty="0">
                <a:latin typeface="Times New Roman" panose="02020603050405020304"/>
                <a:cs typeface="Times New Roman" panose="02020603050405020304"/>
              </a:rPr>
              <a:t> , </a:t>
            </a:r>
            <a:r>
              <a:rPr sz="2350" b="1" spc="-10" dirty="0">
                <a:latin typeface="Times New Roman" panose="02020603050405020304"/>
                <a:cs typeface="Times New Roman" panose="02020603050405020304"/>
              </a:rPr>
              <a:t>Java</a:t>
            </a:r>
            <a:r>
              <a:rPr sz="2350" b="1" spc="-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Script, PyTorch,</a:t>
            </a:r>
            <a:r>
              <a:rPr sz="2350" b="1" spc="-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Yolov5</a:t>
            </a:r>
            <a:endParaRPr sz="2350" dirty="0">
              <a:latin typeface="Times New Roman" panose="02020603050405020304"/>
              <a:cs typeface="Times New Roman" panose="02020603050405020304"/>
            </a:endParaRPr>
          </a:p>
        </p:txBody>
      </p:sp>
      <p:sp>
        <p:nvSpPr>
          <p:cNvPr id="6" name="object 6"/>
          <p:cNvSpPr txBox="1"/>
          <p:nvPr/>
        </p:nvSpPr>
        <p:spPr>
          <a:xfrm>
            <a:off x="3107596" y="7101840"/>
            <a:ext cx="1901825" cy="1002030"/>
          </a:xfrm>
          <a:prstGeom prst="rect">
            <a:avLst/>
          </a:prstGeom>
        </p:spPr>
        <p:txBody>
          <a:bodyPr vert="horz" wrap="square" lIns="0" tIns="11430" rIns="0" bIns="0" rtlCol="0">
            <a:spAutoFit/>
          </a:bodyPr>
          <a:lstStyle/>
          <a:p>
            <a:pPr marL="12700">
              <a:lnSpc>
                <a:spcPct val="100000"/>
              </a:lnSpc>
              <a:spcBef>
                <a:spcPts val="90"/>
              </a:spcBef>
            </a:pPr>
            <a:r>
              <a:rPr sz="2350" b="1" spc="-10" dirty="0">
                <a:latin typeface="Times New Roman" panose="02020603050405020304"/>
                <a:cs typeface="Times New Roman" panose="02020603050405020304"/>
              </a:rPr>
              <a:t>Software</a:t>
            </a:r>
            <a:r>
              <a:rPr sz="2350" b="1" spc="-3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Tool</a:t>
            </a:r>
            <a:endParaRPr sz="2350">
              <a:latin typeface="Times New Roman" panose="02020603050405020304"/>
              <a:cs typeface="Times New Roman" panose="02020603050405020304"/>
            </a:endParaRPr>
          </a:p>
          <a:p>
            <a:pPr marL="12700">
              <a:lnSpc>
                <a:spcPct val="100000"/>
              </a:lnSpc>
              <a:spcBef>
                <a:spcPts val="2055"/>
              </a:spcBef>
            </a:pPr>
            <a:r>
              <a:rPr sz="2350" b="1" spc="-10" dirty="0">
                <a:latin typeface="Times New Roman" panose="02020603050405020304"/>
                <a:cs typeface="Times New Roman" panose="02020603050405020304"/>
              </a:rPr>
              <a:t>Packages</a:t>
            </a:r>
            <a:r>
              <a:rPr sz="2350" b="1" spc="-6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Used</a:t>
            </a:r>
            <a:endParaRPr sz="2350">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12"/>
          <p:cNvSpPr txBox="1">
            <a:spLocks noGrp="1"/>
          </p:cNvSpPr>
          <p:nvPr>
            <p:ph type="title"/>
          </p:nvPr>
        </p:nvSpPr>
        <p:spPr>
          <a:xfrm>
            <a:off x="7023555" y="725582"/>
            <a:ext cx="4126865" cy="574040"/>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Times New Roman" panose="02020603050405020304"/>
                <a:cs typeface="Times New Roman" panose="02020603050405020304"/>
              </a:rPr>
              <a:t>PROPOSED</a:t>
            </a:r>
            <a:r>
              <a:rPr sz="3600" b="1" spc="-85" dirty="0">
                <a:latin typeface="Times New Roman" panose="02020603050405020304"/>
                <a:cs typeface="Times New Roman" panose="02020603050405020304"/>
              </a:rPr>
              <a:t> </a:t>
            </a:r>
            <a:r>
              <a:rPr sz="3600" b="1" spc="-5" dirty="0">
                <a:latin typeface="Times New Roman" panose="02020603050405020304"/>
                <a:cs typeface="Times New Roman" panose="02020603050405020304"/>
              </a:rPr>
              <a:t>WORK</a:t>
            </a:r>
            <a:endParaRPr sz="3600">
              <a:latin typeface="Times New Roman" panose="02020603050405020304"/>
              <a:cs typeface="Times New Roman" panose="02020603050405020304"/>
            </a:endParaRPr>
          </a:p>
        </p:txBody>
      </p:sp>
      <p:sp>
        <p:nvSpPr>
          <p:cNvPr id="13" name="Rectangle 12"/>
          <p:cNvSpPr/>
          <p:nvPr/>
        </p:nvSpPr>
        <p:spPr>
          <a:xfrm>
            <a:off x="1847987" y="2171700"/>
            <a:ext cx="14478000" cy="6001643"/>
          </a:xfrm>
          <a:prstGeom prst="rect">
            <a:avLst/>
          </a:prstGeom>
        </p:spPr>
        <p:txBody>
          <a:bodyPr wrap="square">
            <a:spAutoFit/>
          </a:bodyPr>
          <a:lstStyle/>
          <a:p>
            <a:pPr marL="342900"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proposed engineering project aims to develop a Real-Time Sign Language Translator using Deep Learning techniques, specifically CNN, and popular machine learning libraries such as </a:t>
            </a:r>
            <a:r>
              <a:rPr lang="en-IN" sz="2400" dirty="0" err="1">
                <a:latin typeface="Times New Roman" panose="02020603050405020304" pitchFamily="18" charset="0"/>
                <a:cs typeface="Times New Roman" panose="02020603050405020304" pitchFamily="18" charset="0"/>
              </a:rPr>
              <a:t>TensorFlow</a:t>
            </a:r>
            <a:r>
              <a:rPr lang="en-IN" sz="2400" dirty="0">
                <a:latin typeface="Times New Roman" panose="02020603050405020304" pitchFamily="18" charset="0"/>
                <a:cs typeface="Times New Roman" panose="02020603050405020304" pitchFamily="18" charset="0"/>
              </a:rPr>
              <a:t> and </a:t>
            </a:r>
            <a:r>
              <a:rPr lang="en-IN" sz="2400" dirty="0" err="1">
                <a:latin typeface="Times New Roman" panose="02020603050405020304" pitchFamily="18" charset="0"/>
                <a:cs typeface="Times New Roman" panose="02020603050405020304" pitchFamily="18" charset="0"/>
              </a:rPr>
              <a:t>PyTorch</a:t>
            </a:r>
            <a:r>
              <a:rPr lang="en-IN" sz="24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system will incorporate object detection using YOLO v5 and </a:t>
            </a:r>
            <a:r>
              <a:rPr lang="en-IN" sz="2400" dirty="0" err="1">
                <a:latin typeface="Times New Roman" panose="02020603050405020304" pitchFamily="18" charset="0"/>
                <a:cs typeface="Times New Roman" panose="02020603050405020304" pitchFamily="18" charset="0"/>
              </a:rPr>
              <a:t>OpenCV</a:t>
            </a:r>
            <a:r>
              <a:rPr lang="en-IN" sz="2400" dirty="0">
                <a:latin typeface="Times New Roman" panose="02020603050405020304" pitchFamily="18" charset="0"/>
                <a:cs typeface="Times New Roman" panose="02020603050405020304" pitchFamily="18" charset="0"/>
              </a:rPr>
              <a:t> to improve the accuracy of hand gesture recognition.</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project will be implemented using Python programming language and deployed as a web application using Flask.</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Web </a:t>
            </a:r>
            <a:r>
              <a:rPr lang="en-IN" sz="2400" dirty="0">
                <a:latin typeface="Times New Roman" panose="02020603050405020304" pitchFamily="18" charset="0"/>
                <a:cs typeface="Times New Roman" panose="02020603050405020304" pitchFamily="18" charset="0"/>
              </a:rPr>
              <a:t>development tools such as HTML, CSS, JS, and </a:t>
            </a:r>
            <a:r>
              <a:rPr lang="en-IN" sz="2400" dirty="0" smtClean="0">
                <a:latin typeface="Times New Roman" panose="02020603050405020304" pitchFamily="18" charset="0"/>
                <a:cs typeface="Times New Roman" panose="02020603050405020304" pitchFamily="18" charset="0"/>
              </a:rPr>
              <a:t>Bootstrap </a:t>
            </a:r>
            <a:r>
              <a:rPr lang="en-IN" sz="2400" dirty="0">
                <a:latin typeface="Times New Roman" panose="02020603050405020304" pitchFamily="18" charset="0"/>
                <a:cs typeface="Times New Roman" panose="02020603050405020304" pitchFamily="18" charset="0"/>
              </a:rPr>
              <a:t>will be utilized for the web application interface.</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Real-Time Sign Language Translator will recognize sign language gestures and translate them into text or speech in real-time.</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project will involve training the deep learning models on a large dataset of sign language gestures to improve the accuracy of the system</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304</TotalTime>
  <Words>1673</Words>
  <Application>Microsoft Office PowerPoint</Application>
  <PresentationFormat>Custom</PresentationFormat>
  <Paragraphs>166</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Times New Roman</vt:lpstr>
      <vt:lpstr>Verdana</vt:lpstr>
      <vt:lpstr>Office Theme</vt:lpstr>
      <vt:lpstr>Department of Computer Science and Engineering</vt:lpstr>
      <vt:lpstr>OUTLINE OF THE PRESENTATION</vt:lpstr>
      <vt:lpstr>OBJECTIVE</vt:lpstr>
      <vt:lpstr>ABSTRACT</vt:lpstr>
      <vt:lpstr>INTRODUCTION</vt:lpstr>
      <vt:lpstr>MOTIVATION</vt:lpstr>
      <vt:lpstr>PROBLEM STATEMENT</vt:lpstr>
      <vt:lpstr>HARDWARE / SOFTWARE REQUIREMENTS</vt:lpstr>
      <vt:lpstr>PROPOSED WORK</vt:lpstr>
      <vt:lpstr>OBS SOFTWARE</vt:lpstr>
      <vt:lpstr>OPEN CV</vt:lpstr>
      <vt:lpstr>PYTORCH</vt:lpstr>
      <vt:lpstr>YOLO V5</vt:lpstr>
      <vt:lpstr>PowerPoint Presentation</vt:lpstr>
      <vt:lpstr>YOLOv5 ARCHITECTURE DIAGRAM</vt:lpstr>
      <vt:lpstr>TECHNICAL ARCHITECTURE</vt:lpstr>
      <vt:lpstr>WORKING OF PREDICTION PROCESS</vt:lpstr>
      <vt:lpstr>RESULT – CONFUSION MATRIX &amp; PRECISION CURVE</vt:lpstr>
      <vt:lpstr>TRAINING ACCURACY &amp; LOSS (200 EPOCHS)</vt:lpstr>
      <vt:lpstr>OUTPUT ( Main Screen )</vt:lpstr>
      <vt:lpstr>OUTPUT ( Choice Screen )</vt:lpstr>
      <vt:lpstr>OUTPUT ( Audio Translate )</vt:lpstr>
      <vt:lpstr>OUTPUT ( Video Translate )</vt:lpstr>
      <vt:lpstr>PowerPoint Presentation</vt:lpstr>
      <vt:lpstr>CONCLUSION AND 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Engineering</dc:title>
  <dc:creator>DHINESH M</dc:creator>
  <cp:keywords>DAFSBfcqYTQ,BAFDXoQLI58</cp:keywords>
  <cp:lastModifiedBy>Devanand M</cp:lastModifiedBy>
  <cp:revision>38</cp:revision>
  <dcterms:created xsi:type="dcterms:W3CDTF">2023-03-02T13:06:00Z</dcterms:created>
  <dcterms:modified xsi:type="dcterms:W3CDTF">2023-05-23T11:24:38Z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2023-03-02T11:00:00Z</vt:filetime>
  </property>
  <property fmtid="{D5CDD505-2E9C-101B-9397-08002B2CF9AE}" pid="3" name="Creator">
    <vt:lpwstr>Canva</vt:lpwstr>
  </property>
  <property fmtid="{D5CDD505-2E9C-101B-9397-08002B2CF9AE}" pid="4" name="LastSaved">
    <vt:filetime>2023-03-02T11:00:00Z</vt:filetime>
  </property>
  <property fmtid="{D5CDD505-2E9C-101B-9397-08002B2CF9AE}" pid="5" name="ICV">
    <vt:lpwstr>EFA3D021F01B4EC9A1E00191EF569D67</vt:lpwstr>
  </property>
  <property fmtid="{D5CDD505-2E9C-101B-9397-08002B2CF9AE}" pid="6" name="KSOProductBuildVer">
    <vt:lpwstr>1033-11.2.0.11219</vt:lpwstr>
  </property>
</Properties>
</file>