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Hyeongdo" initials="L" lastIdx="1" clrIdx="0">
    <p:extLst>
      <p:ext uri="{19B8F6BF-5375-455C-9EA6-DF929625EA0E}">
        <p15:presenceInfo xmlns:p15="http://schemas.microsoft.com/office/powerpoint/2012/main" userId="8168ac124866f5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7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7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3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3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8A995-0007-4226-AC0C-30BE480AD2C8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AFEE-FF95-47E3-B064-8C24E18E1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2" y="804582"/>
            <a:ext cx="5114925" cy="4654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2918" y="1721224"/>
            <a:ext cx="3146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아이디</a:t>
            </a:r>
            <a:endParaRPr lang="en-US" altLang="ko-KR" dirty="0" smtClean="0"/>
          </a:p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700088"/>
            <a:ext cx="4057650" cy="5216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9576" y="1021976"/>
            <a:ext cx="3792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아이디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성별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89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4" y="561134"/>
            <a:ext cx="4785193" cy="52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059"/>
            <a:ext cx="6131859" cy="43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1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117"/>
            <a:ext cx="5334000" cy="39158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3294" y="1479176"/>
            <a:ext cx="330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폴더 추가</a:t>
            </a:r>
            <a:endParaRPr lang="en-US" altLang="ko-KR" dirty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28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719"/>
            <a:ext cx="6343650" cy="488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3650" y="847165"/>
            <a:ext cx="255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r>
              <a:rPr lang="ko-KR" altLang="en-US" dirty="0" smtClean="0"/>
              <a:t>캘린더에 감정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6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" y="317406"/>
            <a:ext cx="5324475" cy="5819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1212" y="497541"/>
            <a:ext cx="317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ko-KR" altLang="en-US" dirty="0" smtClean="0"/>
              <a:t>일기 저장</a:t>
            </a:r>
            <a:endParaRPr lang="en-US" altLang="ko-KR" dirty="0"/>
          </a:p>
          <a:p>
            <a:r>
              <a:rPr lang="ko-KR" altLang="en-US" dirty="0" smtClean="0"/>
              <a:t>감정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5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</Words>
  <Application>Microsoft Office PowerPoint</Application>
  <PresentationFormat>화면 슬라이드 쇼(4:3)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LeeHyeongdo</dc:creator>
  <cp:lastModifiedBy>LeeHyeongdo</cp:lastModifiedBy>
  <cp:revision>2</cp:revision>
  <dcterms:created xsi:type="dcterms:W3CDTF">2021-05-18T08:36:37Z</dcterms:created>
  <dcterms:modified xsi:type="dcterms:W3CDTF">2021-05-18T09:02:34Z</dcterms:modified>
</cp:coreProperties>
</file>