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4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>
        <p:guide orient="horz" pos="5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8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8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2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4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024F-D425-42E9-89F7-29DF15C6F096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03996" y="872402"/>
            <a:ext cx="7393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Structure </a:t>
            </a:r>
            <a:endParaRPr lang="ko-KR" altLang="en-US" sz="8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9049" y="5934158"/>
            <a:ext cx="434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Wisoft</a:t>
            </a:r>
            <a:r>
              <a:rPr lang="en-US" altLang="ko-KR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|  </a:t>
            </a:r>
            <a:r>
              <a:rPr lang="ko-KR" altLang="en-US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이성원</a:t>
            </a:r>
            <a:r>
              <a:rPr lang="en-US" altLang="ko-KR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| jusk2@naver.com</a:t>
            </a:r>
            <a:endParaRPr lang="ko-KR" altLang="en-US" sz="105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36" y="6332537"/>
            <a:ext cx="809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Deque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2068" y="4736736"/>
            <a:ext cx="6749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Double-ended queue, 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양방향으로 넣고 뺄 수 있다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Deque ADT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Empty (deque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 비었는지 확인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addFirst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(deque 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머리에 데이터 저장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addLast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(deque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꼬리에 데이터 저장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removeFirst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(deque 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머리에 위치한 데이터 반환 및 삭제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removeLast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(deque 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꼬리에 위치한 데이터 반환 및 삭제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getFirst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(deque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머리에 위치한 데이터를 삭제하지 않고 반환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getLast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(deque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꼬리에 위치한 데이터를 삭제하지 않고 반환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Tail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존재하는 양방향 연결리스트 구조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AutoShape 2" descr="자료구조 덱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 descr="자료구조 dequ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10" y="1091219"/>
            <a:ext cx="4019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77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391025" y="1689100"/>
            <a:ext cx="3409950" cy="2407813"/>
            <a:chOff x="4391025" y="1689100"/>
            <a:chExt cx="3409950" cy="2407813"/>
          </a:xfrm>
        </p:grpSpPr>
        <p:grpSp>
          <p:nvGrpSpPr>
            <p:cNvPr id="9" name="그룹 8"/>
            <p:cNvGrpSpPr/>
            <p:nvPr/>
          </p:nvGrpSpPr>
          <p:grpSpPr>
            <a:xfrm>
              <a:off x="4391025" y="2057400"/>
              <a:ext cx="3409950" cy="1790700"/>
              <a:chOff x="4357868" y="2044700"/>
              <a:chExt cx="3409950" cy="1790700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5129393" y="2044700"/>
                <a:ext cx="18669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129393" y="3835400"/>
                <a:ext cx="18669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357868" y="2165352"/>
                <a:ext cx="34099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THANK </a:t>
                </a:r>
              </a:p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YOU</a:t>
                </a:r>
                <a:endParaRPr lang="ko-KR" altLang="en-US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92700" y="1689100"/>
              <a:ext cx="256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Wisoft</a:t>
              </a:r>
              <a:r>
                <a:rPr lang="ko-KR" altLang="en-US" sz="20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97400" y="3819914"/>
              <a:ext cx="256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Lee </a:t>
              </a:r>
              <a:r>
                <a:rPr lang="en-US" altLang="ko-KR" sz="1200" dirty="0" err="1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Seong</a:t>
              </a:r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Won 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409700" y="2794000"/>
            <a:ext cx="1971675" cy="1304097"/>
            <a:chOff x="695324" y="876300"/>
            <a:chExt cx="1971675" cy="1304097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Queue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57413" y="2794000"/>
            <a:ext cx="1971675" cy="1304097"/>
            <a:chOff x="695324" y="876300"/>
            <a:chExt cx="1971675" cy="1304097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Circular Queue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43567" y="2794000"/>
            <a:ext cx="1971675" cy="1304097"/>
            <a:chOff x="695324" y="876300"/>
            <a:chExt cx="1971675" cy="1304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Linked List Queue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80407" y="2794000"/>
            <a:ext cx="1971675" cy="1304097"/>
            <a:chOff x="695324" y="876300"/>
            <a:chExt cx="1971675" cy="130409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Deque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4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23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17548" y="304871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9705" y="912801"/>
            <a:ext cx="42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 : First-In, First-Out </a:t>
            </a:r>
          </a:p>
          <a:p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먼저 집어 넣은 데이터가 먼저 나온다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!! </a:t>
            </a:r>
            <a:endParaRPr lang="ko-KR" altLang="en-US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05" y="1647825"/>
            <a:ext cx="4762500" cy="1781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2940" y="3702359"/>
            <a:ext cx="42760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 ADT</a:t>
            </a:r>
            <a:r>
              <a:rPr lang="ko-KR" altLang="en-US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Private Boolean empty() 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데이터가 저장 가능한 상태 확인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enQueue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(Node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tmpNode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데이터를 저장함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deQueue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저장 순서가 가장 앞선 데이터를 반환한다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데이터가 하나 이상 존재함이 보장되어야 한다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저장 순서가 가장 앞선 데이터 삭제한다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 </a:t>
            </a:r>
            <a:endParaRPr lang="ko-KR" altLang="en-US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18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Circular Queue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65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Circular Queue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8279" y="1124606"/>
            <a:ext cx="4276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배열의 길이가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이면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N-1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 채워졌을 때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꽉 채워진 것으로 간주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배열 기반의 큐의 경우 대부분은 원형 큐를 의미한다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52" name="Picture 4" descr="http://cfile6.uf.tistory.com/original/2506CD3C52F8C8C50516F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25" y="1021855"/>
            <a:ext cx="3458396" cy="381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1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Linked</a:t>
            </a:r>
            <a:r>
              <a:rPr lang="ko-KR" altLang="en-US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lang="ko-KR" altLang="en-US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6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90599" cy="1031565"/>
            <a:chOff x="5105400" y="2400301"/>
            <a:chExt cx="19695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7000" y="2577060"/>
              <a:ext cx="1957997" cy="1652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Linked List Queue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8524" y="4127432"/>
            <a:ext cx="6749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스택과 큐는 데이터를 꺼내는 위치가 다르다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스택은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push, pop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이뤄지는 위치가 같은 방면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큐는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enqueue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dequeue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 이뤄지는 위치가 다르다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초기상태에서는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front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rear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가리킨다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074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202" y="1020729"/>
            <a:ext cx="2138015" cy="235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큐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01" y="1020729"/>
            <a:ext cx="2122232" cy="23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094078" y="3496285"/>
            <a:ext cx="189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Enqueue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9570" y="3375311"/>
            <a:ext cx="189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Dequeue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92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Deque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8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264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seongwon lee</cp:lastModifiedBy>
  <cp:revision>18</cp:revision>
  <dcterms:created xsi:type="dcterms:W3CDTF">2016-03-09T07:08:55Z</dcterms:created>
  <dcterms:modified xsi:type="dcterms:W3CDTF">2017-02-21T11:34:51Z</dcterms:modified>
</cp:coreProperties>
</file>