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94" r:id="rId3"/>
    <p:sldId id="295" r:id="rId4"/>
    <p:sldId id="309" r:id="rId5"/>
    <p:sldId id="310" r:id="rId6"/>
    <p:sldId id="311" r:id="rId7"/>
    <p:sldId id="312" r:id="rId8"/>
    <p:sldId id="313" r:id="rId9"/>
    <p:sldId id="314" r:id="rId10"/>
    <p:sldId id="308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8" autoAdjust="0"/>
    <p:restoredTop sz="86436"/>
  </p:normalViewPr>
  <p:slideViewPr>
    <p:cSldViewPr snapToGrid="0">
      <p:cViewPr>
        <p:scale>
          <a:sx n="152" d="100"/>
          <a:sy n="152" d="100"/>
        </p:scale>
        <p:origin x="1304" y="1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gradFill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5400000" scaled="1"/>
            </a:gra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35.0</c:v>
                </c:pt>
                <c:pt idx="1">
                  <c:v>20.0</c:v>
                </c:pt>
                <c:pt idx="2">
                  <c:v>8.0</c:v>
                </c:pt>
                <c:pt idx="3">
                  <c:v>7.0</c:v>
                </c:pt>
                <c:pt idx="4">
                  <c:v>30.0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95420448"/>
        <c:axId val="295422768"/>
      </c:barChart>
      <c:catAx>
        <c:axId val="29542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5422768"/>
        <c:crosses val="autoZero"/>
        <c:auto val="1"/>
        <c:lblAlgn val="ctr"/>
        <c:lblOffset val="100"/>
        <c:noMultiLvlLbl val="0"/>
      </c:catAx>
      <c:valAx>
        <c:axId val="2954227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9542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BBDD-C9FB-514C-AC60-766A7B7A0471}" type="datetimeFigureOut">
              <a:rPr kumimoji="1" lang="ko-KR" altLang="en-US" smtClean="0"/>
              <a:t>2017. 12. 4.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FE46-2F7E-0749-BA09-89988D013B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2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2017. 12. 4.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/>
                </a:solidFill>
              </a:rPr>
              <a:t>WISOFT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디자인 패턴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JAVA </a:t>
            </a:r>
            <a:r>
              <a:rPr lang="ko-KR" altLang="en-US" sz="1000" dirty="0" smtClean="0">
                <a:solidFill>
                  <a:prstClr val="white"/>
                </a:solidFill>
              </a:rPr>
              <a:t>객체지향 디자인패턴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66566" y="3882061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성 원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66566" y="45368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20131792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66636" y="4954673"/>
            <a:ext cx="148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jusk2@naver.com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062344" y="5421912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한밭대학교 정보통신공학과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5754730" y="4180741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5605774" y="3882829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5605774" y="4597859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605774" y="5026093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605774" y="5457622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49749" y="3096573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.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객체지향 모델링 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모델링 이해하기 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UML, </a:t>
              </a: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클래스 다이어그램 이해하기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662804" y="4802069"/>
            <a:ext cx="6265163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A3A3A"/>
                </a:solidFill>
              </a:rPr>
              <a:t>CONTENTS</a:t>
            </a:r>
            <a:endParaRPr lang="en-US" altLang="ko-KR" sz="1400" b="1" dirty="0">
              <a:solidFill>
                <a:srgbClr val="3A3A3A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graphicFrame>
        <p:nvGraphicFramePr>
          <p:cNvPr id="74" name="차트 73"/>
          <p:cNvGraphicFramePr/>
          <p:nvPr>
            <p:extLst/>
          </p:nvPr>
        </p:nvGraphicFramePr>
        <p:xfrm>
          <a:off x="1005801" y="3411507"/>
          <a:ext cx="3061140" cy="317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20368" y="1851588"/>
            <a:ext cx="2895104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6" name="타원 75"/>
          <p:cNvSpPr/>
          <p:nvPr/>
        </p:nvSpPr>
        <p:spPr>
          <a:xfrm>
            <a:off x="4614463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56953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A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45942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01770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B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277420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332690" y="2355144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C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608899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625967" y="2370612"/>
            <a:ext cx="98140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D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940378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002967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E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042082" y="2401571"/>
            <a:ext cx="159267" cy="233077"/>
            <a:chOff x="4371840" y="2318350"/>
            <a:chExt cx="252000" cy="368787"/>
          </a:xfrm>
        </p:grpSpPr>
        <p:sp>
          <p:nvSpPr>
            <p:cNvPr id="87" name="타원 86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706271" y="2407795"/>
            <a:ext cx="159267" cy="233077"/>
            <a:chOff x="4371840" y="2318350"/>
            <a:chExt cx="252000" cy="368787"/>
          </a:xfrm>
        </p:grpSpPr>
        <p:sp>
          <p:nvSpPr>
            <p:cNvPr id="90" name="타원 89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381727" y="2395347"/>
            <a:ext cx="159267" cy="233077"/>
            <a:chOff x="4371840" y="2318350"/>
            <a:chExt cx="252000" cy="368787"/>
          </a:xfrm>
        </p:grpSpPr>
        <p:sp>
          <p:nvSpPr>
            <p:cNvPr id="93" name="타원 9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9725841" y="2395347"/>
            <a:ext cx="159267" cy="233077"/>
            <a:chOff x="4371840" y="2318350"/>
            <a:chExt cx="252000" cy="368787"/>
          </a:xfrm>
        </p:grpSpPr>
        <p:sp>
          <p:nvSpPr>
            <p:cNvPr id="96" name="타원 95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9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-12982" y="-14"/>
            <a:ext cx="12204982" cy="2334735"/>
            <a:chOff x="-12982" y="4535966"/>
            <a:chExt cx="12204982" cy="2334735"/>
          </a:xfrm>
        </p:grpSpPr>
        <p:sp>
          <p:nvSpPr>
            <p:cNvPr id="4" name="순서도: 문서 3"/>
            <p:cNvSpPr/>
            <p:nvPr/>
          </p:nvSpPr>
          <p:spPr>
            <a:xfrm flipH="1" flipV="1">
              <a:off x="0" y="5473699"/>
              <a:ext cx="12192000" cy="1384297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487"/>
                <a:gd name="connsiteX1" fmla="*/ 21600 w 21600"/>
                <a:gd name="connsiteY1" fmla="*/ 0 h 20487"/>
                <a:gd name="connsiteX2" fmla="*/ 21600 w 21600"/>
                <a:gd name="connsiteY2" fmla="*/ 17322 h 20487"/>
                <a:gd name="connsiteX3" fmla="*/ 0 w 21600"/>
                <a:gd name="connsiteY3" fmla="*/ 20172 h 20487"/>
                <a:gd name="connsiteX4" fmla="*/ 0 w 21600"/>
                <a:gd name="connsiteY4" fmla="*/ 0 h 20487"/>
                <a:gd name="connsiteX0" fmla="*/ 0 w 21600"/>
                <a:gd name="connsiteY0" fmla="*/ 0 h 40392"/>
                <a:gd name="connsiteX1" fmla="*/ 21600 w 21600"/>
                <a:gd name="connsiteY1" fmla="*/ 0 h 40392"/>
                <a:gd name="connsiteX2" fmla="*/ 21600 w 21600"/>
                <a:gd name="connsiteY2" fmla="*/ 17322 h 40392"/>
                <a:gd name="connsiteX3" fmla="*/ 0 w 21600"/>
                <a:gd name="connsiteY3" fmla="*/ 20172 h 40392"/>
                <a:gd name="connsiteX4" fmla="*/ 0 w 21600"/>
                <a:gd name="connsiteY4" fmla="*/ 0 h 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40392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0350" y="-7441"/>
                    <a:pt x="5535" y="77329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32BE4">
                    <a:alpha val="77000"/>
                  </a:srgbClr>
                </a:gs>
                <a:gs pos="100000">
                  <a:srgbClr val="F49FC8">
                    <a:alpha val="78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문서 3"/>
            <p:cNvSpPr/>
            <p:nvPr/>
          </p:nvSpPr>
          <p:spPr>
            <a:xfrm flipH="1" flipV="1">
              <a:off x="-12982" y="4702371"/>
              <a:ext cx="12204982" cy="215563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487"/>
                <a:gd name="connsiteX1" fmla="*/ 21600 w 21600"/>
                <a:gd name="connsiteY1" fmla="*/ 0 h 20487"/>
                <a:gd name="connsiteX2" fmla="*/ 21600 w 21600"/>
                <a:gd name="connsiteY2" fmla="*/ 17322 h 20487"/>
                <a:gd name="connsiteX3" fmla="*/ 0 w 21600"/>
                <a:gd name="connsiteY3" fmla="*/ 20172 h 20487"/>
                <a:gd name="connsiteX4" fmla="*/ 0 w 21600"/>
                <a:gd name="connsiteY4" fmla="*/ 0 h 20487"/>
                <a:gd name="connsiteX0" fmla="*/ 0 w 21600"/>
                <a:gd name="connsiteY0" fmla="*/ 0 h 40392"/>
                <a:gd name="connsiteX1" fmla="*/ 21600 w 21600"/>
                <a:gd name="connsiteY1" fmla="*/ 0 h 40392"/>
                <a:gd name="connsiteX2" fmla="*/ 21600 w 21600"/>
                <a:gd name="connsiteY2" fmla="*/ 17322 h 40392"/>
                <a:gd name="connsiteX3" fmla="*/ 0 w 21600"/>
                <a:gd name="connsiteY3" fmla="*/ 20172 h 40392"/>
                <a:gd name="connsiteX4" fmla="*/ 0 w 21600"/>
                <a:gd name="connsiteY4" fmla="*/ 0 h 40392"/>
                <a:gd name="connsiteX0" fmla="*/ 0 w 21600"/>
                <a:gd name="connsiteY0" fmla="*/ 0 h 37691"/>
                <a:gd name="connsiteX1" fmla="*/ 21600 w 21600"/>
                <a:gd name="connsiteY1" fmla="*/ 0 h 37691"/>
                <a:gd name="connsiteX2" fmla="*/ 21600 w 21600"/>
                <a:gd name="connsiteY2" fmla="*/ 17322 h 37691"/>
                <a:gd name="connsiteX3" fmla="*/ 0 w 21600"/>
                <a:gd name="connsiteY3" fmla="*/ 20172 h 37691"/>
                <a:gd name="connsiteX4" fmla="*/ 0 w 21600"/>
                <a:gd name="connsiteY4" fmla="*/ 0 h 37691"/>
                <a:gd name="connsiteX0" fmla="*/ 0 w 21623"/>
                <a:gd name="connsiteY0" fmla="*/ 0 h 40189"/>
                <a:gd name="connsiteX1" fmla="*/ 21600 w 21623"/>
                <a:gd name="connsiteY1" fmla="*/ 0 h 40189"/>
                <a:gd name="connsiteX2" fmla="*/ 21623 w 21623"/>
                <a:gd name="connsiteY2" fmla="*/ 34139 h 40189"/>
                <a:gd name="connsiteX3" fmla="*/ 0 w 21623"/>
                <a:gd name="connsiteY3" fmla="*/ 20172 h 40189"/>
                <a:gd name="connsiteX4" fmla="*/ 0 w 21623"/>
                <a:gd name="connsiteY4" fmla="*/ 0 h 40189"/>
                <a:gd name="connsiteX0" fmla="*/ 0 w 21623"/>
                <a:gd name="connsiteY0" fmla="*/ 0 h 38640"/>
                <a:gd name="connsiteX1" fmla="*/ 21600 w 21623"/>
                <a:gd name="connsiteY1" fmla="*/ 0 h 38640"/>
                <a:gd name="connsiteX2" fmla="*/ 21623 w 21623"/>
                <a:gd name="connsiteY2" fmla="*/ 34139 h 38640"/>
                <a:gd name="connsiteX3" fmla="*/ 0 w 21623"/>
                <a:gd name="connsiteY3" fmla="*/ 20172 h 38640"/>
                <a:gd name="connsiteX4" fmla="*/ 0 w 21623"/>
                <a:gd name="connsiteY4" fmla="*/ 0 h 38640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0172 h 34139"/>
                <a:gd name="connsiteX4" fmla="*/ 0 w 21623"/>
                <a:gd name="connsiteY4" fmla="*/ 0 h 34139"/>
                <a:gd name="connsiteX0" fmla="*/ 0 w 21623"/>
                <a:gd name="connsiteY0" fmla="*/ 0 h 40732"/>
                <a:gd name="connsiteX1" fmla="*/ 21600 w 21623"/>
                <a:gd name="connsiteY1" fmla="*/ 0 h 40732"/>
                <a:gd name="connsiteX2" fmla="*/ 21623 w 21623"/>
                <a:gd name="connsiteY2" fmla="*/ 34139 h 40732"/>
                <a:gd name="connsiteX3" fmla="*/ 0 w 21623"/>
                <a:gd name="connsiteY3" fmla="*/ 29782 h 40732"/>
                <a:gd name="connsiteX4" fmla="*/ 0 w 21623"/>
                <a:gd name="connsiteY4" fmla="*/ 0 h 40732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9782 h 34139"/>
                <a:gd name="connsiteX4" fmla="*/ 0 w 21623"/>
                <a:gd name="connsiteY4" fmla="*/ 0 h 34139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9782 h 34139"/>
                <a:gd name="connsiteX4" fmla="*/ 0 w 21623"/>
                <a:gd name="connsiteY4" fmla="*/ 0 h 34139"/>
                <a:gd name="connsiteX0" fmla="*/ 0 w 21623"/>
                <a:gd name="connsiteY0" fmla="*/ 0 h 31367"/>
                <a:gd name="connsiteX1" fmla="*/ 21600 w 21623"/>
                <a:gd name="connsiteY1" fmla="*/ 0 h 31367"/>
                <a:gd name="connsiteX2" fmla="*/ 21623 w 21623"/>
                <a:gd name="connsiteY2" fmla="*/ 31367 h 31367"/>
                <a:gd name="connsiteX3" fmla="*/ 0 w 21623"/>
                <a:gd name="connsiteY3" fmla="*/ 29782 h 31367"/>
                <a:gd name="connsiteX4" fmla="*/ 0 w 21623"/>
                <a:gd name="connsiteY4" fmla="*/ 0 h 3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3" h="31367">
                  <a:moveTo>
                    <a:pt x="0" y="0"/>
                  </a:moveTo>
                  <a:lnTo>
                    <a:pt x="21600" y="0"/>
                  </a:lnTo>
                  <a:cubicBezTo>
                    <a:pt x="21608" y="11380"/>
                    <a:pt x="21615" y="19987"/>
                    <a:pt x="21623" y="31367"/>
                  </a:cubicBezTo>
                  <a:cubicBezTo>
                    <a:pt x="8460" y="-16496"/>
                    <a:pt x="7628" y="40739"/>
                    <a:pt x="0" y="2978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flipH="1" flipV="1">
              <a:off x="3480397" y="4535966"/>
              <a:ext cx="8711603" cy="2334735"/>
            </a:xfrm>
            <a:custGeom>
              <a:avLst/>
              <a:gdLst>
                <a:gd name="connsiteX0" fmla="*/ 2733805 w 8711603"/>
                <a:gd name="connsiteY0" fmla="*/ 2334007 h 2334735"/>
                <a:gd name="connsiteX1" fmla="*/ 2545031 w 8711603"/>
                <a:gd name="connsiteY1" fmla="*/ 2333212 h 2334735"/>
                <a:gd name="connsiteX2" fmla="*/ 109104 w 8711603"/>
                <a:gd name="connsiteY2" fmla="*/ 1593087 h 2334735"/>
                <a:gd name="connsiteX3" fmla="*/ 0 w 8711603"/>
                <a:gd name="connsiteY3" fmla="*/ 1531354 h 2334735"/>
                <a:gd name="connsiteX4" fmla="*/ 0 w 8711603"/>
                <a:gd name="connsiteY4" fmla="*/ 0 h 2334735"/>
                <a:gd name="connsiteX5" fmla="*/ 8711603 w 8711603"/>
                <a:gd name="connsiteY5" fmla="*/ 0 h 2334735"/>
                <a:gd name="connsiteX6" fmla="*/ 8490246 w 8711603"/>
                <a:gd name="connsiteY6" fmla="*/ 73767 h 2334735"/>
                <a:gd name="connsiteX7" fmla="*/ 2733805 w 8711603"/>
                <a:gd name="connsiteY7" fmla="*/ 2334007 h 233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1603" h="2334735">
                  <a:moveTo>
                    <a:pt x="2733805" y="2334007"/>
                  </a:moveTo>
                  <a:cubicBezTo>
                    <a:pt x="2671356" y="2335186"/>
                    <a:pt x="2608446" y="2334943"/>
                    <a:pt x="2545031" y="2333212"/>
                  </a:cubicBezTo>
                  <a:cubicBezTo>
                    <a:pt x="1820291" y="2313429"/>
                    <a:pt x="1029677" y="2099298"/>
                    <a:pt x="109104" y="1593087"/>
                  </a:cubicBezTo>
                  <a:lnTo>
                    <a:pt x="0" y="1531354"/>
                  </a:lnTo>
                  <a:lnTo>
                    <a:pt x="0" y="0"/>
                  </a:lnTo>
                  <a:lnTo>
                    <a:pt x="8711603" y="0"/>
                  </a:lnTo>
                  <a:lnTo>
                    <a:pt x="8490246" y="73767"/>
                  </a:lnTo>
                  <a:cubicBezTo>
                    <a:pt x="6162214" y="893860"/>
                    <a:pt x="4669722" y="2297444"/>
                    <a:pt x="2733805" y="2334007"/>
                  </a:cubicBezTo>
                  <a:close/>
                </a:path>
              </a:pathLst>
            </a:cu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flipV="1">
              <a:off x="-12982" y="5321299"/>
              <a:ext cx="10261882" cy="1548091"/>
            </a:xfrm>
            <a:custGeom>
              <a:avLst/>
              <a:gdLst>
                <a:gd name="connsiteX0" fmla="*/ 2733805 w 8711603"/>
                <a:gd name="connsiteY0" fmla="*/ 2334007 h 2334735"/>
                <a:gd name="connsiteX1" fmla="*/ 2545031 w 8711603"/>
                <a:gd name="connsiteY1" fmla="*/ 2333212 h 2334735"/>
                <a:gd name="connsiteX2" fmla="*/ 109104 w 8711603"/>
                <a:gd name="connsiteY2" fmla="*/ 1593087 h 2334735"/>
                <a:gd name="connsiteX3" fmla="*/ 0 w 8711603"/>
                <a:gd name="connsiteY3" fmla="*/ 1531354 h 2334735"/>
                <a:gd name="connsiteX4" fmla="*/ 0 w 8711603"/>
                <a:gd name="connsiteY4" fmla="*/ 0 h 2334735"/>
                <a:gd name="connsiteX5" fmla="*/ 8711603 w 8711603"/>
                <a:gd name="connsiteY5" fmla="*/ 0 h 2334735"/>
                <a:gd name="connsiteX6" fmla="*/ 8490246 w 8711603"/>
                <a:gd name="connsiteY6" fmla="*/ 73767 h 2334735"/>
                <a:gd name="connsiteX7" fmla="*/ 2733805 w 8711603"/>
                <a:gd name="connsiteY7" fmla="*/ 2334007 h 233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1603" h="2334735">
                  <a:moveTo>
                    <a:pt x="2733805" y="2334007"/>
                  </a:moveTo>
                  <a:cubicBezTo>
                    <a:pt x="2671356" y="2335186"/>
                    <a:pt x="2608446" y="2334943"/>
                    <a:pt x="2545031" y="2333212"/>
                  </a:cubicBezTo>
                  <a:cubicBezTo>
                    <a:pt x="1820291" y="2313429"/>
                    <a:pt x="1029677" y="2099298"/>
                    <a:pt x="109104" y="1593087"/>
                  </a:cubicBezTo>
                  <a:lnTo>
                    <a:pt x="0" y="1531354"/>
                  </a:lnTo>
                  <a:lnTo>
                    <a:pt x="0" y="0"/>
                  </a:lnTo>
                  <a:lnTo>
                    <a:pt x="8711603" y="0"/>
                  </a:lnTo>
                  <a:lnTo>
                    <a:pt x="8490246" y="73767"/>
                  </a:lnTo>
                  <a:cubicBezTo>
                    <a:pt x="6162214" y="893860"/>
                    <a:pt x="4669722" y="2297444"/>
                    <a:pt x="2733805" y="2334007"/>
                  </a:cubicBezTo>
                  <a:close/>
                </a:path>
              </a:pathLst>
            </a:custGeom>
            <a:gradFill>
              <a:gsLst>
                <a:gs pos="100000">
                  <a:srgbClr val="732BE4">
                    <a:alpha val="79000"/>
                  </a:srgbClr>
                </a:gs>
                <a:gs pos="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-659267" y="101014"/>
            <a:ext cx="5178769" cy="1111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2000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디자인 패턴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900" b="1" i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9919" y="3198403"/>
            <a:ext cx="3808981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스테이트 패턴</a:t>
            </a:r>
            <a:endParaRPr lang="en-US" altLang="ko-KR" sz="1100" i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93124" y="2300015"/>
            <a:ext cx="1535870" cy="84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300000"/>
              </a:lnSpc>
            </a:pPr>
            <a:r>
              <a:rPr lang="en-US" altLang="ko-KR" sz="2000" b="1" i="1" smtClean="0">
                <a:gradFill>
                  <a:gsLst>
                    <a:gs pos="0">
                      <a:srgbClr val="732BE4"/>
                    </a:gs>
                    <a:gs pos="58000">
                      <a:srgbClr val="F49FC8"/>
                    </a:gs>
                  </a:gsLst>
                  <a:lin ang="12600000" scaled="0"/>
                </a:gradFill>
                <a:latin typeface="+mn-ea"/>
                <a:cs typeface="Aharoni" panose="02010803020104030203" pitchFamily="2" charset="-79"/>
              </a:rPr>
              <a:t>CONTENTS</a:t>
            </a:r>
            <a:endParaRPr lang="en-US" altLang="ko-KR" sz="1400" i="1" dirty="0">
              <a:gradFill>
                <a:gsLst>
                  <a:gs pos="0">
                    <a:srgbClr val="732BE4"/>
                  </a:gs>
                  <a:gs pos="58000">
                    <a:srgbClr val="F49FC8"/>
                  </a:gs>
                </a:gsLst>
                <a:lin ang="12600000" scaled="0"/>
              </a:gra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834099" y="2410141"/>
            <a:ext cx="8529493" cy="2026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State ==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상태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하나의 객체에 여러가지 상태가 존재한다면 어떤식으로 코드를 작성하는가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?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2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797766" y="1634175"/>
            <a:ext cx="8529493" cy="607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SWITCH or IF~ELSE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" y="2920892"/>
            <a:ext cx="5641323" cy="2524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92" y="3435607"/>
            <a:ext cx="5694439" cy="14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3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834099" y="2410141"/>
            <a:ext cx="8529493" cy="2026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문제점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신규상태가 존재할때마다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IF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문이다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SWITCH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가 다시 수정되어야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복잡한 조건문의 상태변화가 숨겨져 있는 경우 상태변화가 어떻게 이루어지는지 이해하기 어렵고 새로운 상태 추가에 맞춰 모든 매서드를 수정해야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4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85" y="1440356"/>
            <a:ext cx="6543577" cy="4990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1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5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44" y="1440356"/>
            <a:ext cx="6726879" cy="5263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04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6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 descr="https://documents.lucidchart.com/documents/c320f9dd-8a25-4664-9c35-a44afff6b9f6/pages/0_0?a=896&amp;x=294&amp;y=185&amp;w=1232&amp;h=990&amp;store=1&amp;accept=image%2F*&amp;auth=LCA%20e0edd8825a72111ada075787a5fb2950c3677fd6-ts%3D1512364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28" y="1440356"/>
            <a:ext cx="6638311" cy="533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7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50216" y="429489"/>
              <a:ext cx="390114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smtClean="0">
                  <a:solidFill>
                    <a:prstClr val="white">
                      <a:alpha val="63000"/>
                    </a:prstClr>
                  </a:solidFill>
                </a:rPr>
                <a:t>스테이트 패턴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93" y="1283113"/>
            <a:ext cx="7899316" cy="51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188</Words>
  <Application>Microsoft Macintosh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야놀자 야체 R</vt:lpstr>
      <vt:lpstr>Aharoni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seongwon lee</cp:lastModifiedBy>
  <cp:revision>121</cp:revision>
  <dcterms:created xsi:type="dcterms:W3CDTF">2017-10-09T06:24:25Z</dcterms:created>
  <dcterms:modified xsi:type="dcterms:W3CDTF">2017-12-04T05:56:03Z</dcterms:modified>
</cp:coreProperties>
</file>