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8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9" r:id="rId8"/>
    <p:sldId id="272" r:id="rId9"/>
    <p:sldId id="265" r:id="rId10"/>
    <p:sldId id="268" r:id="rId11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F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4" d="100"/>
          <a:sy n="34" d="100"/>
        </p:scale>
        <p:origin x="1012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5E5-49D7-9DBB-B043321F9A2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5E5-49D7-9DBB-B043321F9A2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5E5-49D7-9DBB-B043321F9A2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F5E5-49D7-9DBB-B043321F9A28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90000</c:v>
                </c:pt>
                <c:pt idx="1">
                  <c:v>80000</c:v>
                </c:pt>
                <c:pt idx="2">
                  <c:v>70000</c:v>
                </c:pt>
                <c:pt idx="3">
                  <c:v>60000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A8-4896-AA5E-ED9F6AFFD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MY" spc="10" smtClean="0"/>
              <a:t>‹#›</a:t>
            </a:fld>
            <a:endParaRPr lang="en-MY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84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MY" spc="10" smtClean="0"/>
              <a:t>‹#›</a:t>
            </a:fld>
            <a:endParaRPr lang="en-MY" spc="10" dirty="0"/>
          </a:p>
        </p:txBody>
      </p:sp>
    </p:spTree>
    <p:extLst>
      <p:ext uri="{BB962C8B-B14F-4D97-AF65-F5344CB8AC3E}">
        <p14:creationId xmlns:p14="http://schemas.microsoft.com/office/powerpoint/2010/main" val="122292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MY" spc="10" smtClean="0"/>
              <a:t>‹#›</a:t>
            </a:fld>
            <a:endParaRPr lang="en-MY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766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MY" spc="10" smtClean="0"/>
              <a:t>‹#›</a:t>
            </a:fld>
            <a:endParaRPr lang="en-MY"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521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MY" spc="10" smtClean="0"/>
              <a:t>‹#›</a:t>
            </a:fld>
            <a:endParaRPr lang="en-MY" spc="10" dirty="0"/>
          </a:p>
        </p:txBody>
      </p:sp>
    </p:spTree>
    <p:extLst>
      <p:ext uri="{BB962C8B-B14F-4D97-AF65-F5344CB8AC3E}">
        <p14:creationId xmlns:p14="http://schemas.microsoft.com/office/powerpoint/2010/main" val="3656296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MY" spc="10" smtClean="0"/>
              <a:t>‹#›</a:t>
            </a:fld>
            <a:endParaRPr lang="en-MY"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895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MY" spc="10" smtClean="0"/>
              <a:t>‹#›</a:t>
            </a:fld>
            <a:endParaRPr lang="en-MY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590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MY" spc="10" smtClean="0"/>
              <a:t>‹#›</a:t>
            </a:fld>
            <a:endParaRPr lang="en-MY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920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MY" spc="10" smtClean="0"/>
              <a:t>‹#›</a:t>
            </a:fld>
            <a:endParaRPr lang="en-MY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015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28843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MY" spc="10" smtClean="0"/>
              <a:t>‹#›</a:t>
            </a:fld>
            <a:endParaRPr lang="en-MY" spc="10" dirty="0"/>
          </a:p>
        </p:txBody>
      </p:sp>
    </p:spTree>
    <p:extLst>
      <p:ext uri="{BB962C8B-B14F-4D97-AF65-F5344CB8AC3E}">
        <p14:creationId xmlns:p14="http://schemas.microsoft.com/office/powerpoint/2010/main" val="235800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MY" spc="10" smtClean="0"/>
              <a:t>‹#›</a:t>
            </a:fld>
            <a:endParaRPr lang="en-MY" spc="1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12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MY" spc="10" smtClean="0"/>
              <a:t>‹#›</a:t>
            </a:fld>
            <a:endParaRPr lang="en-MY" spc="10" dirty="0"/>
          </a:p>
        </p:txBody>
      </p:sp>
    </p:spTree>
    <p:extLst>
      <p:ext uri="{BB962C8B-B14F-4D97-AF65-F5344CB8AC3E}">
        <p14:creationId xmlns:p14="http://schemas.microsoft.com/office/powerpoint/2010/main" val="351044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MY" spc="10" smtClean="0"/>
              <a:t>‹#›</a:t>
            </a:fld>
            <a:endParaRPr lang="en-MY" spc="1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02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MY" spc="10" smtClean="0"/>
              <a:t>‹#›</a:t>
            </a:fld>
            <a:endParaRPr lang="en-MY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79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MY" spc="10" smtClean="0"/>
              <a:t>‹#›</a:t>
            </a:fld>
            <a:endParaRPr lang="en-MY" spc="10" dirty="0"/>
          </a:p>
        </p:txBody>
      </p:sp>
    </p:spTree>
    <p:extLst>
      <p:ext uri="{BB962C8B-B14F-4D97-AF65-F5344CB8AC3E}">
        <p14:creationId xmlns:p14="http://schemas.microsoft.com/office/powerpoint/2010/main" val="30852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MY" spc="10" smtClean="0"/>
              <a:t>‹#›</a:t>
            </a:fld>
            <a:endParaRPr lang="en-MY" spc="1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799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MY" spc="10" smtClean="0"/>
              <a:t>‹#›</a:t>
            </a:fld>
            <a:endParaRPr lang="en-MY" spc="10" dirty="0"/>
          </a:p>
        </p:txBody>
      </p:sp>
    </p:spTree>
    <p:extLst>
      <p:ext uri="{BB962C8B-B14F-4D97-AF65-F5344CB8AC3E}">
        <p14:creationId xmlns:p14="http://schemas.microsoft.com/office/powerpoint/2010/main" val="48766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MY" spc="10" smtClean="0"/>
              <a:t>‹#›</a:t>
            </a:fld>
            <a:endParaRPr lang="en-MY" spc="10" dirty="0"/>
          </a:p>
        </p:txBody>
      </p:sp>
    </p:spTree>
    <p:extLst>
      <p:ext uri="{BB962C8B-B14F-4D97-AF65-F5344CB8AC3E}">
        <p14:creationId xmlns:p14="http://schemas.microsoft.com/office/powerpoint/2010/main" val="79176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4002" r:id="rId14"/>
    <p:sldLayoutId id="2147484003" r:id="rId15"/>
    <p:sldLayoutId id="2147484004" r:id="rId16"/>
    <p:sldLayoutId id="2147484005" r:id="rId17"/>
    <p:sldLayoutId id="2147484006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4800" y="265887"/>
            <a:ext cx="11048999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71600" algn="r">
              <a:spcBef>
                <a:spcPts val="130"/>
              </a:spcBef>
            </a:pPr>
            <a:r>
              <a:rPr lang="en-US" b="1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F0502020204030204" pitchFamily="2" charset="0"/>
              </a:rPr>
              <a:t>SALARY and COMPENSATION analysis through </a:t>
            </a:r>
            <a:br>
              <a:rPr lang="en-US" b="1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F0502020204030204" pitchFamily="2" charset="0"/>
              </a:rPr>
            </a:br>
            <a:r>
              <a:rPr lang="en-US" b="1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F0502020204030204" pitchFamily="2" charset="0"/>
              </a:rPr>
              <a:t>                excel data modeling</a:t>
            </a:r>
            <a:endParaRPr spc="15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 NITHYASHREE. S</a:t>
            </a:r>
          </a:p>
          <a:p>
            <a:r>
              <a:rPr lang="en-US" sz="2400" dirty="0"/>
              <a:t>REGISTER NO:        312200871</a:t>
            </a:r>
          </a:p>
          <a:p>
            <a:r>
              <a:rPr lang="en-US" sz="2400" dirty="0"/>
              <a:t>DEPARTMENT:       B.COM.,(GENERAL)</a:t>
            </a:r>
          </a:p>
          <a:p>
            <a:r>
              <a:rPr lang="en-US" sz="2400" dirty="0"/>
              <a:t>COLLEGE         	     PACHAIYAPPAS COLLEGE FOR WOMEN </a:t>
            </a:r>
          </a:p>
          <a:p>
            <a:r>
              <a:rPr lang="en-US" sz="2400" dirty="0"/>
              <a:t>		                      , KANCHIPURAM.</a:t>
            </a:r>
          </a:p>
          <a:p>
            <a:r>
              <a:rPr lang="en-US" sz="2400" dirty="0"/>
              <a:t> 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694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1676400"/>
            <a:ext cx="952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     Summary of </a:t>
            </a:r>
            <a:r>
              <a:rPr lang="en-US" sz="2800" dirty="0" err="1"/>
              <a:t>Benefits:Our</a:t>
            </a:r>
            <a:r>
              <a:rPr lang="en-US" sz="2800" dirty="0"/>
              <a:t> Excel-based approach provides a clear, data-driven insight into employee performance, aiding in better management </a:t>
            </a:r>
            <a:r>
              <a:rPr lang="en-US" sz="2800" dirty="0" err="1"/>
              <a:t>decisions.Future</a:t>
            </a:r>
            <a:r>
              <a:rPr lang="en-US" sz="2800" dirty="0"/>
              <a:t> </a:t>
            </a:r>
            <a:r>
              <a:rPr lang="en-US" sz="2800" dirty="0" err="1"/>
              <a:t>Enhancements:Future</a:t>
            </a:r>
            <a:r>
              <a:rPr lang="en-US" sz="2800" dirty="0"/>
              <a:t> improvements include integrating more advanced analytics tools, automating data input, and expanding the model to include predictive performance analysis.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990599" y="509974"/>
            <a:ext cx="210629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53400" y="3276600"/>
            <a:ext cx="2743200" cy="3285571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9126056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highlight>
                  <a:srgbClr val="60F0B6"/>
                </a:highlight>
              </a:rPr>
              <a:t>P</a:t>
            </a:r>
            <a:r>
              <a:rPr sz="4250" spc="15" dirty="0">
                <a:highlight>
                  <a:srgbClr val="60F0B6"/>
                </a:highlight>
              </a:rPr>
              <a:t>ROB</a:t>
            </a:r>
            <a:r>
              <a:rPr sz="4250" spc="55" dirty="0">
                <a:highlight>
                  <a:srgbClr val="60F0B6"/>
                </a:highlight>
              </a:rPr>
              <a:t>L</a:t>
            </a:r>
            <a:r>
              <a:rPr sz="4250" spc="-20" dirty="0">
                <a:highlight>
                  <a:srgbClr val="60F0B6"/>
                </a:highlight>
              </a:rPr>
              <a:t>E</a:t>
            </a:r>
            <a:r>
              <a:rPr sz="4250" spc="20" dirty="0">
                <a:highlight>
                  <a:srgbClr val="60F0B6"/>
                </a:highlight>
              </a:rPr>
              <a:t>M</a:t>
            </a:r>
            <a:r>
              <a:rPr sz="4250" dirty="0">
                <a:highlight>
                  <a:srgbClr val="60F0B6"/>
                </a:highlight>
              </a:rPr>
              <a:t>	</a:t>
            </a:r>
            <a:r>
              <a:rPr sz="4250" spc="10" dirty="0">
                <a:highlight>
                  <a:srgbClr val="60F0B6"/>
                </a:highlight>
              </a:rPr>
              <a:t>S</a:t>
            </a:r>
            <a:r>
              <a:rPr sz="4250" spc="-370" dirty="0">
                <a:highlight>
                  <a:srgbClr val="60F0B6"/>
                </a:highlight>
              </a:rPr>
              <a:t>T</a:t>
            </a:r>
            <a:r>
              <a:rPr sz="4250" spc="-375" dirty="0">
                <a:highlight>
                  <a:srgbClr val="60F0B6"/>
                </a:highlight>
              </a:rPr>
              <a:t>A</a:t>
            </a:r>
            <a:r>
              <a:rPr sz="4250" spc="15" dirty="0">
                <a:highlight>
                  <a:srgbClr val="60F0B6"/>
                </a:highlight>
              </a:rPr>
              <a:t>T</a:t>
            </a:r>
            <a:r>
              <a:rPr sz="4250" spc="-10" dirty="0">
                <a:highlight>
                  <a:srgbClr val="60F0B6"/>
                </a:highlight>
              </a:rPr>
              <a:t>E</a:t>
            </a:r>
            <a:r>
              <a:rPr sz="4250" spc="-20" dirty="0">
                <a:highlight>
                  <a:srgbClr val="60F0B6"/>
                </a:highlight>
              </a:rPr>
              <a:t>ME</a:t>
            </a:r>
            <a:r>
              <a:rPr sz="4250" spc="10" dirty="0">
                <a:highlight>
                  <a:srgbClr val="60F0B6"/>
                </a:highlight>
              </a:rPr>
              <a:t>NT</a:t>
            </a:r>
            <a:endParaRPr sz="4250" dirty="0">
              <a:highlight>
                <a:srgbClr val="60F0B6"/>
              </a:highlight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6275" y="1552635"/>
            <a:ext cx="68621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Identifying Performance </a:t>
            </a:r>
            <a:r>
              <a:rPr lang="en-US" sz="3200" dirty="0" err="1"/>
              <a:t>Gaps:Organizations</a:t>
            </a:r>
            <a:r>
              <a:rPr lang="en-US" sz="3200" dirty="0"/>
              <a:t> struggle to identify key performance indicators, leading to poor decision-making and productivity </a:t>
            </a:r>
            <a:r>
              <a:rPr lang="en-US" sz="3200" dirty="0" err="1"/>
              <a:t>losses.Need</a:t>
            </a:r>
            <a:r>
              <a:rPr lang="en-US" sz="3200" dirty="0"/>
              <a:t> for Effective </a:t>
            </a:r>
            <a:r>
              <a:rPr lang="en-US" sz="3200" dirty="0" err="1"/>
              <a:t>Analysis:Without</a:t>
            </a:r>
            <a:r>
              <a:rPr lang="en-US" sz="3200" dirty="0"/>
              <a:t> structured analysis, it's challenging to assess employee contributions and address underperformance issues accurately.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6" y="1177423"/>
            <a:ext cx="6176962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highlight>
                  <a:srgbClr val="60F0B6"/>
                </a:highlight>
              </a:rPr>
              <a:t>PROJECT	</a:t>
            </a:r>
            <a:r>
              <a:rPr sz="4250" spc="-20" dirty="0">
                <a:highlight>
                  <a:srgbClr val="60F0B6"/>
                </a:highlight>
              </a:rPr>
              <a:t>OVERVIEW</a:t>
            </a:r>
            <a:endParaRPr sz="4250" dirty="0">
              <a:highlight>
                <a:srgbClr val="60F0B6"/>
              </a:highlight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599" y="1704617"/>
            <a:ext cx="79248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Objective of the </a:t>
            </a:r>
            <a:r>
              <a:rPr lang="en-US" sz="3200" dirty="0" err="1"/>
              <a:t>Analysis:This</a:t>
            </a:r>
            <a:r>
              <a:rPr lang="en-US" sz="3200" dirty="0"/>
              <a:t> project aims to analyze employee performance using Excel, providing actionable insights into productivity, efficiency, and overall </a:t>
            </a:r>
            <a:r>
              <a:rPr lang="en-US" sz="3200" dirty="0" err="1"/>
              <a:t>contribution.Scope</a:t>
            </a:r>
            <a:r>
              <a:rPr lang="en-US" sz="3200" dirty="0"/>
              <a:t> of the </a:t>
            </a:r>
            <a:r>
              <a:rPr lang="en-US" sz="3200" dirty="0" err="1"/>
              <a:t>Project:The</a:t>
            </a:r>
            <a:r>
              <a:rPr lang="en-US" sz="3200" dirty="0"/>
              <a:t> analysis includes performance metrics such as sales targets, deadlines met, and feedback scores, tailored for </a:t>
            </a:r>
            <a:r>
              <a:rPr lang="en-US" sz="3600" dirty="0"/>
              <a:t>managerial decision-making.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800" y="216990"/>
            <a:ext cx="7620000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highlight>
                  <a:srgbClr val="60F0B6"/>
                </a:highlight>
              </a:rPr>
              <a:t>END USERS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95397" y="1424467"/>
            <a:ext cx="62865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Target </a:t>
            </a:r>
            <a:r>
              <a:rPr lang="en-US" sz="3200" dirty="0" err="1"/>
              <a:t>Audience:The</a:t>
            </a:r>
            <a:r>
              <a:rPr lang="en-US" sz="3200" dirty="0"/>
              <a:t> primary users of this analysis are HR managers, team leaders, and senior management responsible for performance </a:t>
            </a:r>
            <a:r>
              <a:rPr lang="en-US" sz="3200" dirty="0" err="1"/>
              <a:t>evaluations.User</a:t>
            </a:r>
            <a:r>
              <a:rPr lang="en-US" sz="3200" dirty="0"/>
              <a:t> </a:t>
            </a:r>
            <a:r>
              <a:rPr lang="en-US" sz="3200" dirty="0" err="1"/>
              <a:t>Requirements:End</a:t>
            </a:r>
            <a:r>
              <a:rPr lang="en-US" sz="3200" dirty="0"/>
              <a:t> users require a user-friendly, Excel-based model that can easily interpret performance data and generate visual reports.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1476375"/>
            <a:ext cx="8382000" cy="44926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9400" y="2015836"/>
            <a:ext cx="6019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Excel-Based Analysis </a:t>
            </a:r>
            <a:r>
              <a:rPr lang="en-US" sz="2800" dirty="0" err="1"/>
              <a:t>Tool:We</a:t>
            </a:r>
            <a:r>
              <a:rPr lang="en-US" sz="2800" dirty="0"/>
              <a:t> propose an Excel-based performance analysis tool that simplifies data interpretation through charts, pivot tables, and performance </a:t>
            </a:r>
            <a:r>
              <a:rPr lang="en-US" sz="2800" dirty="0" err="1"/>
              <a:t>dashboards.Value</a:t>
            </a:r>
            <a:r>
              <a:rPr lang="en-US" sz="2800" dirty="0"/>
              <a:t> </a:t>
            </a:r>
            <a:r>
              <a:rPr lang="en-US" sz="2800" dirty="0" err="1"/>
              <a:t>Proposition:The</a:t>
            </a:r>
            <a:r>
              <a:rPr lang="en-US" sz="2800" dirty="0"/>
              <a:t> solution provides a cost-effective, easy-to-implement tool that enhances decision-making and aligns employee performance with organizational goals.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304800"/>
            <a:ext cx="9601196" cy="1981199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447800"/>
            <a:ext cx="7772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          </a:t>
            </a:r>
            <a:r>
              <a:rPr lang="en-US" sz="3200" dirty="0"/>
              <a:t>Data Sources : The dataset includes employee details, performance metrics, attendance records, and feedback scores, collected from internal company </a:t>
            </a:r>
            <a:r>
              <a:rPr lang="en-US" sz="3200" dirty="0" err="1"/>
              <a:t>systems.Data</a:t>
            </a:r>
            <a:r>
              <a:rPr lang="en-US" sz="3200" dirty="0"/>
              <a:t> Fields and </a:t>
            </a:r>
            <a:r>
              <a:rPr lang="en-US" sz="3200" dirty="0" err="1"/>
              <a:t>Structure:Key</a:t>
            </a:r>
            <a:r>
              <a:rPr lang="en-US" sz="3200" dirty="0"/>
              <a:t> fields include employee ID, performance scores, KPIs, and timestamps, structured to allow seamless analysis using Excel functions.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6042025" cy="15036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r>
              <a:rPr lang="en-US" sz="4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spc="5" dirty="0">
                <a:latin typeface="Trebuchet MS"/>
                <a:cs typeface="Trebuchet MS"/>
              </a:rPr>
              <a:t>  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914400" y="1447800"/>
            <a:ext cx="7543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Analytical </a:t>
            </a:r>
            <a:r>
              <a:rPr lang="en-US" sz="3200" dirty="0" err="1"/>
              <a:t>Techniques:We</a:t>
            </a:r>
            <a:r>
              <a:rPr lang="en-US" sz="3200" dirty="0"/>
              <a:t> use Excel functions like VLOOKUP, pivot tables, and conditional formatting to organize and analyze performance </a:t>
            </a:r>
            <a:r>
              <a:rPr lang="en-US" sz="3200" dirty="0" err="1"/>
              <a:t>data.Visualization</a:t>
            </a:r>
            <a:r>
              <a:rPr lang="en-US" sz="3200" dirty="0"/>
              <a:t> </a:t>
            </a:r>
            <a:r>
              <a:rPr lang="en-US" sz="3200" dirty="0" err="1"/>
              <a:t>Methods:Data</a:t>
            </a:r>
            <a:r>
              <a:rPr lang="en-US" sz="3200" dirty="0"/>
              <a:t> is visualized through charts and graphs, including bar charts, pie charts, and scatter plots, providing a clear performance overview.</a:t>
            </a:r>
          </a:p>
        </p:txBody>
      </p:sp>
    </p:spTree>
    <p:extLst>
      <p:ext uri="{BB962C8B-B14F-4D97-AF65-F5344CB8AC3E}">
        <p14:creationId xmlns:p14="http://schemas.microsoft.com/office/powerpoint/2010/main" val="354633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337658"/>
            <a:ext cx="746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Findings:The</a:t>
            </a:r>
            <a:r>
              <a:rPr lang="en-US" sz="3200" dirty="0"/>
              <a:t> analysis identifies top performers, highlights areas needing improvement, and correlates performance with specific metrics like </a:t>
            </a:r>
            <a:r>
              <a:rPr lang="en-US" sz="3200" dirty="0" err="1"/>
              <a:t>attendance.Insights</a:t>
            </a:r>
            <a:r>
              <a:rPr lang="en-US" sz="3200" dirty="0"/>
              <a:t> for </a:t>
            </a:r>
            <a:r>
              <a:rPr lang="en-US" sz="3200" dirty="0" err="1"/>
              <a:t>Improvement:Results</a:t>
            </a:r>
            <a:r>
              <a:rPr lang="en-US" sz="3200" dirty="0"/>
              <a:t> suggest targeted training, realignment of goals, and better resource allocation to improve overall employee performance.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C9133F8-629E-FDA2-3BD6-74AFF9C2DC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484120"/>
              </p:ext>
            </p:extLst>
          </p:nvPr>
        </p:nvGraphicFramePr>
        <p:xfrm>
          <a:off x="8001000" y="3048000"/>
          <a:ext cx="3276218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239</TotalTime>
  <Words>485</Words>
  <Application>Microsoft Office PowerPoint</Application>
  <PresentationFormat>Widescreen</PresentationFormat>
  <Paragraphs>46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Garamond</vt:lpstr>
      <vt:lpstr>Roboto</vt:lpstr>
      <vt:lpstr>Times New Roman</vt:lpstr>
      <vt:lpstr>Trebuchet MS</vt:lpstr>
      <vt:lpstr>Organic</vt:lpstr>
      <vt:lpstr>SALARY and COMPENSATION analysis through                  excel data modeling</vt:lpstr>
      <vt:lpstr>AGENDA</vt:lpstr>
      <vt:lpstr>PROBLEM STATEMENT</vt:lpstr>
      <vt:lpstr>PROJECT OVERVIEW</vt:lpstr>
      <vt:lpstr>END USERS</vt:lpstr>
      <vt:lpstr>OUR SOLUTION AND ITS VALUE PROPOSITION</vt:lpstr>
      <vt:lpstr>Dataset Description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vijaya kumar</cp:lastModifiedBy>
  <cp:revision>17</cp:revision>
  <dcterms:created xsi:type="dcterms:W3CDTF">2024-03-29T15:07:22Z</dcterms:created>
  <dcterms:modified xsi:type="dcterms:W3CDTF">2024-08-31T09:39:39Z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