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0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1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34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12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9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6D3B-5171-4B94-9930-26298BA188ED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96CDF2-FBF8-4BD1-833D-30D9238CE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1E28-641D-4848-8301-D8F18006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IN" sz="60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HOUSING PROJECT</a:t>
            </a:r>
          </a:p>
        </p:txBody>
      </p:sp>
    </p:spTree>
    <p:extLst>
      <p:ext uri="{BB962C8B-B14F-4D97-AF65-F5344CB8AC3E}">
        <p14:creationId xmlns:p14="http://schemas.microsoft.com/office/powerpoint/2010/main" val="19324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Outliers can be found using box Plot as below: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229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Treating Outliers: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ADFEB-037B-4889-90DF-1673B3C2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78" y="1917933"/>
            <a:ext cx="7970203" cy="44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Outliers care treated using the calculation of Quantile method as below on each variable on which the outliers need to be treated: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SalePrice_high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q3.SalePrice + (1.5 * (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iqr.SalePrice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SalePrice_low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q1.SalePrice - (1.5 * (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iqr.SalePrice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Drop_SalePrice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np.where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SalePrice_high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| (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SalePrice_low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Drop_SalePrice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data.drop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data.index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Drop_SalePrice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data.shape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229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Treating Outliers:</a:t>
            </a:r>
          </a:p>
        </p:txBody>
      </p:sp>
    </p:spTree>
    <p:extLst>
      <p:ext uri="{BB962C8B-B14F-4D97-AF65-F5344CB8AC3E}">
        <p14:creationId xmlns:p14="http://schemas.microsoft.com/office/powerpoint/2010/main" val="35292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The Features have high correlation with Target Label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SalePrice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Below mentioned features are some variables that have high correlation.</a:t>
            </a: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OverallQual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GirlivArea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GarageCars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GarageArea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YearBuild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and so on.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These features are treated as important for model building.</a:t>
            </a: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Corelation:</a:t>
            </a:r>
          </a:p>
        </p:txBody>
      </p:sp>
    </p:spTree>
    <p:extLst>
      <p:ext uri="{BB962C8B-B14F-4D97-AF65-F5344CB8AC3E}">
        <p14:creationId xmlns:p14="http://schemas.microsoft.com/office/powerpoint/2010/main" val="44130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934864"/>
            <a:ext cx="8596668" cy="450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Some features have multicollinearity problem that is both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varible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have some relation with each other and its sufficient to have only one feature from both which has high relation with target label.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Some features has significantly very low relation with target label. So we will drop those features.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These decisions are taken based on heat chart and correlation chart.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253550"/>
            <a:ext cx="5421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Multi collinearity and low relation features:</a:t>
            </a:r>
          </a:p>
        </p:txBody>
      </p:sp>
    </p:spTree>
    <p:extLst>
      <p:ext uri="{BB962C8B-B14F-4D97-AF65-F5344CB8AC3E}">
        <p14:creationId xmlns:p14="http://schemas.microsoft.com/office/powerpoint/2010/main" val="153457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1949412" y="1424632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Long bars have high relation with Target label and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viceversa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as well</a:t>
            </a:r>
          </a:p>
          <a:p>
            <a:pPr lvl="3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Corelation chart: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A05A8-11D0-41C5-B390-6B0A6A7C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3" y="1758633"/>
            <a:ext cx="9110282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MODEL BUILDING: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5400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Train Test Split and Scaler Transformation: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640840" y="1934865"/>
            <a:ext cx="8910320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For building the model we have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splited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Train-Test Split\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data.drop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(columns = ['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'],axis =1)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data.SalePrice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Scaler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tranformation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carried out to break the variance in numerical ranges.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x_scaled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scale.fit_transform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103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MODEL BUILDING: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Random State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640840" y="1934865"/>
            <a:ext cx="891032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For building the model, we need to define the best random state. Here, we have used LINEAR REGRESSION for random state selection.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range(0,101):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x_train,x_test,y_train,y_test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x_scaled,y,train_size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0.75,random_state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lr.fit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lr.predict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predict_test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lr.predict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f"At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random state {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the train set accuracy is ",{r2_score(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y_train,predict_train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f"At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random state {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the test set accuracy is ",{r2_score(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y_test,predict_test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363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MODEL BUILDING: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324245" y="88739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Model Selection: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491779" y="1254145"/>
            <a:ext cx="8910320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We have used many regression models to find the best model.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sklearn.ensemble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sklearn.tree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DecisionTreeRegressor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sklearn.neighbors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KNeighborsRegressor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sklearn.ensemble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GradientBoostingRegressor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After running various model,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GRADIENT BOOST DECISION TREE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algorithm gives the comparatively best performance as shown below.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41423-554D-43EA-980F-112B356A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932876"/>
            <a:ext cx="3724275" cy="27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MODEL BUILDING: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324245" y="887392"/>
            <a:ext cx="217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Cross Validation: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491779" y="1254145"/>
            <a:ext cx="891032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All the algorithms have been cross validated using K-Fold method having r2 as score.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cross_val_score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scoring='r2', cv=5))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cross_val_score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scoring='r2', cv=5).mean())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We have Cross Validation score as 86.8% for Gradient Boosting DT algorithm.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5FFC6-E9C5-4A9B-9B60-08E44171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124200"/>
            <a:ext cx="6829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MODEL BUILDING: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324245" y="887392"/>
            <a:ext cx="319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Hyper-Parameter Tuning: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491779" y="1254145"/>
            <a:ext cx="8910320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Hyperparameter tuning has been done for selecting the best parameters using GRIDSEARCHCV method.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We have attained optimal performance after hyperparameter tuning as shown below.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053E9-4E84-47B7-B76D-0874A7EF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76" y="2305051"/>
            <a:ext cx="5897399" cy="4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703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The data set consist of Train data and Test data.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Train dataset has 1168 records with 81 features.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Test dataset has 292 records.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Dataset has all type data like object, int and float.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422400" y="924560"/>
            <a:ext cx="157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SET:</a:t>
            </a:r>
          </a:p>
        </p:txBody>
      </p:sp>
    </p:spTree>
    <p:extLst>
      <p:ext uri="{BB962C8B-B14F-4D97-AF65-F5344CB8AC3E}">
        <p14:creationId xmlns:p14="http://schemas.microsoft.com/office/powerpoint/2010/main" val="14591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59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TEST DATA PREDICTION: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324245" y="88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Prediction: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4526-4448-41A1-AFFB-20C9D313F450}"/>
              </a:ext>
            </a:extLst>
          </p:cNvPr>
          <p:cNvSpPr txBox="1"/>
          <p:nvPr/>
        </p:nvSpPr>
        <p:spPr>
          <a:xfrm>
            <a:off x="1491779" y="1254145"/>
            <a:ext cx="891032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The final tuned model has been saved and used for predicting test data.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Same processing has been done as same done with train dataset to set the same result.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85748-411C-491D-9B9E-071A82C4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67095"/>
            <a:ext cx="10944225" cy="22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3486151" y="2701290"/>
            <a:ext cx="43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3200" b="1" dirty="0"/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4902458" y="607851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24753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The train data set has null values. Need to treat it.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LotFrontage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45 ----&gt;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BsmtExposure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BsmtFinType1 = 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Electrical = 1 ----&gt;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GarageYrBlt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17 ----&gt;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Alley = 278 ----&gt;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FireplaceQu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139 ----&gt;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Fence = 248 ----&gt; float64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MiscFeature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= 282 ----&gt; float64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451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EXPLORATORY DATA ANALYSIS: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159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Null Values:</a:t>
            </a:r>
          </a:p>
        </p:txBody>
      </p:sp>
    </p:spTree>
    <p:extLst>
      <p:ext uri="{BB962C8B-B14F-4D97-AF65-F5344CB8AC3E}">
        <p14:creationId xmlns:p14="http://schemas.microsoft.com/office/powerpoint/2010/main" val="22761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451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EXPLORATORY DATA ANALYSIS: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Count plot for categorical features: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8BA8E-4047-4AD9-B12E-48138000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18" y="1550587"/>
            <a:ext cx="8734362" cy="47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451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EXPLORATORY DATA ANALYSIS: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513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Distribution plot for continuous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55DBE-DAB8-4613-A1E2-4E3F9CEA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78" y="1618615"/>
            <a:ext cx="8596668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5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To understand the distribution and relation with target variable.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451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EXPLORATORY DATA ANALYSIS: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Scatter plot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4016-905A-43B1-96DA-4828A34E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67" y="2100491"/>
            <a:ext cx="8596668" cy="44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Categorical variables are encoded using ORDINAL ENCODER.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OrdinalEncoder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data.columns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data[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dtypes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'object':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OrdinalEncoder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(categories=[data[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].unique()])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data[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enco.fit_transform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(data[[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]])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4014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Encoding Categorical Variables :</a:t>
            </a:r>
          </a:p>
        </p:txBody>
      </p:sp>
    </p:spTree>
    <p:extLst>
      <p:ext uri="{BB962C8B-B14F-4D97-AF65-F5344CB8AC3E}">
        <p14:creationId xmlns:p14="http://schemas.microsoft.com/office/powerpoint/2010/main" val="123182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Some features does not have signification contribution to target label. These variables have all unique values or above 50% records have null values. So, dropping these labels as below: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'Alley’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PoolQC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‘Fence’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FireplaceQu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MiscFeature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'Id’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‘Utilities’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‘Street’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404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Dropping non Valuable features:</a:t>
            </a:r>
          </a:p>
        </p:txBody>
      </p:sp>
    </p:spTree>
    <p:extLst>
      <p:ext uri="{BB962C8B-B14F-4D97-AF65-F5344CB8AC3E}">
        <p14:creationId xmlns:p14="http://schemas.microsoft.com/office/powerpoint/2010/main" val="52935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13321-B6D7-4439-A963-EA54B4657277}"/>
              </a:ext>
            </a:extLst>
          </p:cNvPr>
          <p:cNvSpPr txBox="1"/>
          <p:nvPr/>
        </p:nvSpPr>
        <p:spPr>
          <a:xfrm>
            <a:off x="2025078" y="1574800"/>
            <a:ext cx="8596668" cy="48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LotFrontage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LotFrontage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LotFrontage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'].mean())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MasVnrArea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'].mean())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BsmtExposure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BsmtExposure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BsmtExposure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data['BsmtFinType1'] = data['BsmtFinType1'].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(data['BsmtFinType1'].mode()[0])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data['BsmtFinType2'] = data['BsmtFinType2'].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(data['BsmtFinType2'].mode()[0])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GarageYrBlt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GarageYrBlt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GarageYrBlt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GarageFinish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GarageFinish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GarageFinish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GarageQual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 = 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fillna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(data['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GarageCond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'].mode()[0])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B343A-B93C-4812-8A79-AC079C73B913}"/>
              </a:ext>
            </a:extLst>
          </p:cNvPr>
          <p:cNvSpPr txBox="1"/>
          <p:nvPr/>
        </p:nvSpPr>
        <p:spPr>
          <a:xfrm>
            <a:off x="1056640" y="39624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/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2AACB-1027-4F8F-AFDD-A38CFD1DDF83}"/>
              </a:ext>
            </a:extLst>
          </p:cNvPr>
          <p:cNvSpPr txBox="1"/>
          <p:nvPr/>
        </p:nvSpPr>
        <p:spPr>
          <a:xfrm>
            <a:off x="1574800" y="1076960"/>
            <a:ext cx="3982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err="1"/>
              <a:t>Imputng</a:t>
            </a:r>
            <a:r>
              <a:rPr lang="en-IN" sz="2000" b="1" dirty="0"/>
              <a:t> for Null value treating:</a:t>
            </a:r>
          </a:p>
        </p:txBody>
      </p:sp>
    </p:spTree>
    <p:extLst>
      <p:ext uri="{BB962C8B-B14F-4D97-AF65-F5344CB8AC3E}">
        <p14:creationId xmlns:p14="http://schemas.microsoft.com/office/powerpoint/2010/main" val="1388977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150</TotalTime>
  <Words>1301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Aharoni</vt:lpstr>
      <vt:lpstr>Amasis MT Pro Medium</vt:lpstr>
      <vt:lpstr>Arial</vt:lpstr>
      <vt:lpstr>Calibri</vt:lpstr>
      <vt:lpstr>Trebuchet MS</vt:lpstr>
      <vt:lpstr>Wingdings 3</vt:lpstr>
      <vt:lpstr>Facet</vt:lpstr>
      <vt:lpstr>HOUSING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J</dc:creator>
  <cp:lastModifiedBy>Hari J</cp:lastModifiedBy>
  <cp:revision>2</cp:revision>
  <dcterms:created xsi:type="dcterms:W3CDTF">2022-12-29T11:13:30Z</dcterms:created>
  <dcterms:modified xsi:type="dcterms:W3CDTF">2022-12-29T13:43:47Z</dcterms:modified>
</cp:coreProperties>
</file>