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B4D6-0FB3-479C-B649-1770281B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4707F-20E3-4AB2-A54B-9EEDCFB4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60ECB-4DC5-422B-935B-36190C5F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5B0B-88A4-4DCE-927B-DEB45949525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B299-DF1A-45AB-8D02-57C624B7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183CE-9A67-46B1-B0E8-9A1A2899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9D2-3013-40DE-9190-D998D7A0F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9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921E-C1C0-4522-B627-0E450254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51601-C1BA-478A-B8E3-94E4F00EE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2EBB-D288-495A-B9BE-256123F8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5B0B-88A4-4DCE-927B-DEB45949525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8692-94F8-4B13-822A-7064802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A8520-0078-4332-9DCC-9BDD7516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9D2-3013-40DE-9190-D998D7A0F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1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65513-5C86-4E7D-9C7A-2F4BB9C55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5A2BF-D8AC-4FEA-A64D-7FDA98F2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AAD11-2E2E-460F-B1B5-C5F1C31E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5B0B-88A4-4DCE-927B-DEB45949525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BD8A-158A-45EF-B616-240650FE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01B5-BFE1-4C8B-A4EF-6AF83DF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9D2-3013-40DE-9190-D998D7A0F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82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BAE1-BBBE-4600-9395-5EEE1506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E920-0985-46A9-A7C8-4A66AB35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49A4-FDDC-4E22-99F6-BA814994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5B0B-88A4-4DCE-927B-DEB45949525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1B06-8438-4D76-8921-81A16105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4E88-53F4-4E82-9A31-1F688C62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9D2-3013-40DE-9190-D998D7A0F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47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AF71-80E9-43D5-99AA-28056239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FFAF8-BC1A-47BF-AA57-FBE89A5FE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7219A-28A3-4832-8C1C-8282477B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5B0B-88A4-4DCE-927B-DEB45949525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2A1E-2525-4D4A-8DCE-708A001B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F903-C1A2-41E1-8353-5D9CF221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9D2-3013-40DE-9190-D998D7A0F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0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CB5F-3585-4BDE-B6CE-AAD1314C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4C40-3B43-4F3D-A1D5-724C0B4A2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07F04-3C8D-4019-9B03-28FFF072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5F5A-0ED3-4323-ACD9-79DD81A7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5B0B-88A4-4DCE-927B-DEB45949525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4B9C-B1BD-4060-944C-00EB8D3B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458D7-6BAE-4486-8395-7D72F56E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9D2-3013-40DE-9190-D998D7A0F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B2EB-FC35-4B6A-903C-71B3AB50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5C832-9BC7-4E10-B031-8E44DD79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9539E-E5A5-4F94-A717-406EE1B58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CA713-8AC0-423B-B77E-29BE10E89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11FED-9ECF-449A-8751-CA417DCB8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C415F-2F5E-4F29-9255-62A44BCC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5B0B-88A4-4DCE-927B-DEB45949525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9D3C6-FA22-4206-81BF-B86DAE27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5D9B9-9970-4D55-994B-9C7C53D2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9D2-3013-40DE-9190-D998D7A0F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28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BE74-3CC5-4E43-833D-4D5FFC2E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D5917-ED9E-47C3-9D45-66CD0467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5B0B-88A4-4DCE-927B-DEB45949525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E8B7E-F2B3-4669-B3E2-7DB7D9A0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3EF47-6873-460B-93F7-45845EF7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9D2-3013-40DE-9190-D998D7A0F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1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3EF94-11F1-4703-85D0-5435607E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5B0B-88A4-4DCE-927B-DEB45949525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29707-5FD0-480D-AAF1-D44DEA8F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31E8D-9B05-45EE-AC87-8A95628D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9D2-3013-40DE-9190-D998D7A0F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3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676D-3C2E-4A73-ABE7-E14EBAAF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D31B-CC55-4EE0-91C1-66D2BB81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4C920-9708-439C-A68B-0FDA913A9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850D6-190D-42F7-85A8-5826A6C3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5B0B-88A4-4DCE-927B-DEB45949525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F726F-1D5E-40C9-AB6B-6AD8F3C7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DB2E-6321-4927-A47E-3356BA46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9D2-3013-40DE-9190-D998D7A0F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9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088F-1487-4302-B926-8DFE9F9C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C4103-8289-4540-867A-56821BAA0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55D99-B74E-40DE-954F-76FFB2BA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56B99-8DB4-42CC-AA50-1B18CAF5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5B0B-88A4-4DCE-927B-DEB45949525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B3F58-A87C-4EEE-8845-17D03B3E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5A02F-84A9-4261-A669-34E60830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59D2-3013-40DE-9190-D998D7A0F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34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7B685-B051-4768-9D81-46D1A409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D6EE5-97B1-461D-9CB7-79F5A309E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06BB0-A08F-4FBD-AD01-6EA1790B1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5B0B-88A4-4DCE-927B-DEB45949525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006-111C-4A79-8FDD-680C9AF45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65415-1276-4B1F-809A-E6EC4BD8A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59D2-3013-40DE-9190-D998D7A0F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87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762C-9179-4414-8F2C-C0EB9BBD1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CAUSE OF DEATH</a:t>
            </a:r>
          </a:p>
        </p:txBody>
      </p:sp>
    </p:spTree>
    <p:extLst>
      <p:ext uri="{BB962C8B-B14F-4D97-AF65-F5344CB8AC3E}">
        <p14:creationId xmlns:p14="http://schemas.microsoft.com/office/powerpoint/2010/main" val="248201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6718-4D24-46FC-ACDE-5D5BA184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80645"/>
            <a:ext cx="10515600" cy="1325563"/>
          </a:xfrm>
        </p:spPr>
        <p:txBody>
          <a:bodyPr/>
          <a:lstStyle/>
          <a:p>
            <a:r>
              <a:rPr lang="en-IN" dirty="0"/>
              <a:t>Top 10 countries having high death count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4BD58-473D-4385-B5E5-9EAA52A10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" y="1247775"/>
            <a:ext cx="9408795" cy="477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63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6718-4D24-46FC-ACDE-5D5BA184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80645"/>
            <a:ext cx="10515600" cy="1325563"/>
          </a:xfrm>
        </p:spPr>
        <p:txBody>
          <a:bodyPr/>
          <a:lstStyle/>
          <a:p>
            <a:r>
              <a:rPr lang="en-IN" dirty="0"/>
              <a:t>Year-wise death count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09CA8F-AAE6-4897-A4B2-8F2B3274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0320"/>
            <a:ext cx="9363075" cy="494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3DED1-1A19-470C-B522-844450D94391}"/>
              </a:ext>
            </a:extLst>
          </p:cNvPr>
          <p:cNvSpPr txBox="1"/>
          <p:nvPr/>
        </p:nvSpPr>
        <p:spPr>
          <a:xfrm>
            <a:off x="391160" y="6234113"/>
            <a:ext cx="847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Recent year had high death. 2019 is high so we consider for 2019 and for top 5 countries</a:t>
            </a:r>
          </a:p>
        </p:txBody>
      </p:sp>
    </p:spTree>
    <p:extLst>
      <p:ext uri="{BB962C8B-B14F-4D97-AF65-F5344CB8AC3E}">
        <p14:creationId xmlns:p14="http://schemas.microsoft.com/office/powerpoint/2010/main" val="2406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6718-4D24-46FC-ACDE-5D5BA184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80645"/>
            <a:ext cx="10515600" cy="1325563"/>
          </a:xfrm>
        </p:spPr>
        <p:txBody>
          <a:bodyPr/>
          <a:lstStyle/>
          <a:p>
            <a:r>
              <a:rPr lang="en-IN" dirty="0"/>
              <a:t>Top 10 reason for death: China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1943EF-6549-4570-8506-060F0C995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" y="986958"/>
            <a:ext cx="11027356" cy="505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1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6718-4D24-46FC-ACDE-5D5BA184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80645"/>
            <a:ext cx="10515600" cy="1325563"/>
          </a:xfrm>
        </p:spPr>
        <p:txBody>
          <a:bodyPr/>
          <a:lstStyle/>
          <a:p>
            <a:r>
              <a:rPr lang="en-IN" dirty="0"/>
              <a:t>Top 10 reason for death: India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380CD6-618E-44BC-B2B6-0F90307F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" y="1165552"/>
            <a:ext cx="11346792" cy="520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50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6718-4D24-46FC-ACDE-5D5BA184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80645"/>
            <a:ext cx="10515600" cy="1325563"/>
          </a:xfrm>
        </p:spPr>
        <p:txBody>
          <a:bodyPr/>
          <a:lstStyle/>
          <a:p>
            <a:r>
              <a:rPr lang="en-IN" dirty="0"/>
              <a:t>Top 10 reason for death: United Stated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319FD0C-386C-4BE2-9775-2057224E0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" y="1055452"/>
            <a:ext cx="11401630" cy="496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6718-4D24-46FC-ACDE-5D5BA184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80645"/>
            <a:ext cx="10515600" cy="1325563"/>
          </a:xfrm>
        </p:spPr>
        <p:txBody>
          <a:bodyPr/>
          <a:lstStyle/>
          <a:p>
            <a:r>
              <a:rPr lang="en-IN" dirty="0"/>
              <a:t>Top 10 reason for death: Russia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D141FD-0546-4D20-8339-23893D6D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968316"/>
            <a:ext cx="11289492" cy="517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5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6718-4D24-46FC-ACDE-5D5BA184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80645"/>
            <a:ext cx="10515600" cy="1325563"/>
          </a:xfrm>
        </p:spPr>
        <p:txBody>
          <a:bodyPr/>
          <a:lstStyle/>
          <a:p>
            <a:r>
              <a:rPr lang="en-IN" dirty="0"/>
              <a:t>Top 10 reason for death: Indonesia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F99A08C-8D78-47DE-AB57-91E347166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8" y="1162784"/>
            <a:ext cx="11458412" cy="49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0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6718-4D24-46FC-ACDE-5D5BA184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80645"/>
            <a:ext cx="10515600" cy="1325563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16542-76AA-444B-BFE5-8517CFEEAA95}"/>
              </a:ext>
            </a:extLst>
          </p:cNvPr>
          <p:cNvSpPr txBox="1"/>
          <p:nvPr/>
        </p:nvSpPr>
        <p:spPr>
          <a:xfrm>
            <a:off x="863600" y="1191062"/>
            <a:ext cx="110927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	1. From the above analysis, country having high population will have high death rate when compared with </a:t>
            </a:r>
          </a:p>
          <a:p>
            <a:r>
              <a:rPr lang="en-IN" dirty="0"/>
              <a:t>Global other markets.</a:t>
            </a:r>
          </a:p>
          <a:p>
            <a:r>
              <a:rPr lang="en-IN" dirty="0"/>
              <a:t>	2.  Most of the countries have high death reason as 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IN" dirty="0"/>
              <a:t>CARDIOVASCULAR DISEASES and 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IN" dirty="0"/>
              <a:t>NEOPLASM.</a:t>
            </a:r>
          </a:p>
          <a:p>
            <a:r>
              <a:rPr lang="en-IN" b="1" dirty="0"/>
              <a:t>	</a:t>
            </a:r>
            <a:r>
              <a:rPr lang="en-IN" dirty="0"/>
              <a:t>3. Other common reason which have high reason for death are 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IN" dirty="0"/>
              <a:t>CHRONIC RESPIRATORY DISEASE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IN" dirty="0"/>
              <a:t>DIABETIES MELLITUS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IN" dirty="0"/>
              <a:t>DIGESTIVE DISEASES</a:t>
            </a:r>
          </a:p>
          <a:p>
            <a:r>
              <a:rPr lang="en-IN" dirty="0"/>
              <a:t>	4. Other special reason for death exists on country level like HIV/AIDS for Nigeria is also need to be </a:t>
            </a:r>
          </a:p>
          <a:p>
            <a:r>
              <a:rPr lang="en-IN" dirty="0"/>
              <a:t>considered. But this scenario is rare and for country specific only.</a:t>
            </a:r>
          </a:p>
        </p:txBody>
      </p:sp>
    </p:spTree>
    <p:extLst>
      <p:ext uri="{BB962C8B-B14F-4D97-AF65-F5344CB8AC3E}">
        <p14:creationId xmlns:p14="http://schemas.microsoft.com/office/powerpoint/2010/main" val="195755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167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CAUSE OF DEATH</vt:lpstr>
      <vt:lpstr>Top 10 countries having high death count</vt:lpstr>
      <vt:lpstr>Year-wise death count</vt:lpstr>
      <vt:lpstr>Top 10 reason for death: China</vt:lpstr>
      <vt:lpstr>Top 10 reason for death: India</vt:lpstr>
      <vt:lpstr>Top 10 reason for death: United Stated</vt:lpstr>
      <vt:lpstr>Top 10 reason for death: Russia</vt:lpstr>
      <vt:lpstr>Top 10 reason for death: Indonesia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J</dc:creator>
  <cp:lastModifiedBy>Hari J</cp:lastModifiedBy>
  <cp:revision>3</cp:revision>
  <dcterms:created xsi:type="dcterms:W3CDTF">2022-12-19T11:25:13Z</dcterms:created>
  <dcterms:modified xsi:type="dcterms:W3CDTF">2022-12-19T11:49:15Z</dcterms:modified>
</cp:coreProperties>
</file>