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02" r:id="rId1"/>
  </p:sldMasterIdLst>
  <p:sldIdLst>
    <p:sldId id="256" r:id="rId2"/>
    <p:sldId id="267" r:id="rId3"/>
    <p:sldId id="26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089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739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6473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724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0652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878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932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224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3172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7050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1782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207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424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491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337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018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450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329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6/14/2024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428293"/>
      </p:ext>
    </p:extLst>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 id="2147484516" r:id="rId14"/>
    <p:sldLayoutId id="2147484517" r:id="rId15"/>
    <p:sldLayoutId id="2147484518" r:id="rId16"/>
    <p:sldLayoutId id="2147484519" r:id="rId17"/>
    <p:sldLayoutId id="214748452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9502357317/Keylogger" TargetMode="External"/><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3048000"/>
            <a:ext cx="70104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solidFill>
                  <a:schemeClr val="bg1">
                    <a:lumMod val="75000"/>
                  </a:schemeClr>
                </a:solidFill>
                <a:latin typeface="Sitka Small" pitchFamily="2" charset="0"/>
              </a:rPr>
              <a:t>SURYA PRAKASH </a:t>
            </a:r>
            <a:r>
              <a:rPr lang="en-IN" b="1" spc="15" dirty="0">
                <a:solidFill>
                  <a:schemeClr val="bg1">
                    <a:lumMod val="65000"/>
                  </a:schemeClr>
                </a:solidFill>
                <a:latin typeface="Sitka Small" pitchFamily="2" charset="0"/>
              </a:rPr>
              <a:t>CHALLA</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5562600" y="4245862"/>
            <a:ext cx="2362200" cy="382156"/>
          </a:xfrm>
          <a:prstGeom prst="rect">
            <a:avLst/>
          </a:prstGeom>
        </p:spPr>
        <p:txBody>
          <a:bodyPr vert="horz" wrap="square" lIns="0" tIns="12700" rIns="0" bIns="0" rtlCol="0">
            <a:spAutoFit/>
          </a:bodyPr>
          <a:lstStyle/>
          <a:p>
            <a:pPr marL="12700">
              <a:lnSpc>
                <a:spcPct val="100000"/>
              </a:lnSpc>
              <a:spcBef>
                <a:spcPts val="100"/>
              </a:spcBef>
            </a:pPr>
            <a:r>
              <a:rPr sz="2400" u="sng" spc="10" dirty="0">
                <a:solidFill>
                  <a:schemeClr val="accent3">
                    <a:lumMod val="75000"/>
                  </a:schemeClr>
                </a:solidFill>
                <a:latin typeface="Sitka Small" pitchFamily="2" charset="0"/>
                <a:cs typeface="Trebuchet MS"/>
              </a:rPr>
              <a:t>Final</a:t>
            </a:r>
            <a:r>
              <a:rPr sz="2400" u="sng" spc="-165" dirty="0">
                <a:solidFill>
                  <a:schemeClr val="accent3">
                    <a:lumMod val="75000"/>
                  </a:schemeClr>
                </a:solidFill>
                <a:latin typeface="Sitka Small" pitchFamily="2" charset="0"/>
                <a:cs typeface="Trebuchet MS"/>
              </a:rPr>
              <a:t> </a:t>
            </a:r>
            <a:r>
              <a:rPr sz="2400" u="sng" spc="-5" dirty="0">
                <a:solidFill>
                  <a:schemeClr val="accent3">
                    <a:lumMod val="75000"/>
                  </a:schemeClr>
                </a:solidFill>
                <a:latin typeface="Sitka Small" pitchFamily="2" charset="0"/>
                <a:cs typeface="Trebuchet MS"/>
              </a:rPr>
              <a:t>Project</a:t>
            </a:r>
            <a:endParaRPr sz="2400" u="sng" dirty="0">
              <a:solidFill>
                <a:schemeClr val="accent3">
                  <a:lumMod val="75000"/>
                </a:schemeClr>
              </a:solidFill>
              <a:latin typeface="Sitka Small" pitchFamily="2" charset="0"/>
              <a:cs typeface="Trebuchet MS"/>
            </a:endParaRPr>
          </a:p>
        </p:txBody>
      </p:sp>
      <p:sp>
        <p:nvSpPr>
          <p:cNvPr id="10" name="object 10"/>
          <p:cNvSpPr txBox="1"/>
          <p:nvPr/>
        </p:nvSpPr>
        <p:spPr>
          <a:xfrm>
            <a:off x="-533400" y="647700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2" name="object 9">
            <a:extLst>
              <a:ext uri="{FF2B5EF4-FFF2-40B4-BE49-F238E27FC236}">
                <a16:creationId xmlns:a16="http://schemas.microsoft.com/office/drawing/2014/main" id="{2A14CF53-70EF-615D-96D8-C96B8ACA5718}"/>
              </a:ext>
            </a:extLst>
          </p:cNvPr>
          <p:cNvSpPr txBox="1"/>
          <p:nvPr/>
        </p:nvSpPr>
        <p:spPr>
          <a:xfrm>
            <a:off x="595376" y="6479885"/>
            <a:ext cx="19272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chemeClr val="tx1">
                    <a:lumMod val="65000"/>
                    <a:lumOff val="35000"/>
                  </a:schemeClr>
                </a:solidFill>
                <a:latin typeface="Trebuchet MS"/>
                <a:cs typeface="Trebuchet MS"/>
              </a:rPr>
              <a:t>06</a:t>
            </a:r>
            <a:r>
              <a:rPr sz="1100" spc="20" dirty="0">
                <a:solidFill>
                  <a:schemeClr val="tx1">
                    <a:lumMod val="65000"/>
                    <a:lumOff val="35000"/>
                  </a:schemeClr>
                </a:solidFill>
                <a:latin typeface="Trebuchet MS"/>
                <a:cs typeface="Trebuchet MS"/>
              </a:rPr>
              <a:t>/</a:t>
            </a:r>
            <a:r>
              <a:rPr lang="en-IN" sz="1100" spc="20" dirty="0">
                <a:solidFill>
                  <a:schemeClr val="tx1">
                    <a:lumMod val="65000"/>
                    <a:lumOff val="35000"/>
                  </a:schemeClr>
                </a:solidFill>
                <a:latin typeface="Trebuchet MS"/>
                <a:cs typeface="Trebuchet MS"/>
              </a:rPr>
              <a:t>14</a:t>
            </a:r>
            <a:r>
              <a:rPr sz="1100" spc="20" dirty="0">
                <a:solidFill>
                  <a:schemeClr val="tx1">
                    <a:lumMod val="65000"/>
                    <a:lumOff val="35000"/>
                  </a:schemeClr>
                </a:solidFill>
                <a:latin typeface="Trebuchet MS"/>
                <a:cs typeface="Trebuchet MS"/>
              </a:rPr>
              <a:t>/202</a:t>
            </a:r>
            <a:r>
              <a:rPr sz="1100" spc="10" dirty="0">
                <a:solidFill>
                  <a:schemeClr val="tx1">
                    <a:lumMod val="65000"/>
                    <a:lumOff val="35000"/>
                  </a:schemeClr>
                </a:solidFill>
                <a:latin typeface="Trebuchet MS"/>
                <a:cs typeface="Trebuchet MS"/>
              </a:rPr>
              <a:t>4</a:t>
            </a:r>
            <a:r>
              <a:rPr sz="1100" dirty="0">
                <a:solidFill>
                  <a:schemeClr val="tx1">
                    <a:lumMod val="65000"/>
                    <a:lumOff val="35000"/>
                  </a:schemeClr>
                </a:solidFill>
                <a:latin typeface="Trebuchet MS"/>
                <a:cs typeface="Trebuchet MS"/>
              </a:rPr>
              <a:t> </a:t>
            </a:r>
            <a:r>
              <a:rPr sz="1100" spc="130" dirty="0">
                <a:solidFill>
                  <a:schemeClr val="tx1">
                    <a:lumMod val="65000"/>
                    <a:lumOff val="35000"/>
                  </a:schemeClr>
                </a:solidFill>
                <a:latin typeface="Trebuchet MS"/>
                <a:cs typeface="Trebuchet MS"/>
              </a:rPr>
              <a:t> </a:t>
            </a:r>
            <a:r>
              <a:rPr sz="1100" b="1" spc="50" dirty="0">
                <a:solidFill>
                  <a:schemeClr val="tx1">
                    <a:lumMod val="65000"/>
                    <a:lumOff val="35000"/>
                  </a:schemeClr>
                </a:solidFill>
                <a:latin typeface="Trebuchet MS"/>
                <a:cs typeface="Trebuchet MS"/>
              </a:rPr>
              <a:t>A</a:t>
            </a:r>
            <a:r>
              <a:rPr sz="1100" b="1" spc="15" dirty="0">
                <a:solidFill>
                  <a:schemeClr val="tx1">
                    <a:lumMod val="65000"/>
                    <a:lumOff val="35000"/>
                  </a:schemeClr>
                </a:solidFill>
                <a:latin typeface="Trebuchet MS"/>
                <a:cs typeface="Trebuchet MS"/>
              </a:rPr>
              <a:t>nnu</a:t>
            </a:r>
            <a:r>
              <a:rPr sz="1100" b="1" spc="10" dirty="0">
                <a:solidFill>
                  <a:schemeClr val="tx1">
                    <a:lumMod val="65000"/>
                    <a:lumOff val="35000"/>
                  </a:schemeClr>
                </a:solidFill>
                <a:latin typeface="Trebuchet MS"/>
                <a:cs typeface="Trebuchet MS"/>
              </a:rPr>
              <a:t>al</a:t>
            </a:r>
            <a:r>
              <a:rPr sz="1100" b="1" spc="-140" dirty="0">
                <a:solidFill>
                  <a:schemeClr val="tx1">
                    <a:lumMod val="65000"/>
                    <a:lumOff val="35000"/>
                  </a:schemeClr>
                </a:solidFill>
                <a:latin typeface="Trebuchet MS"/>
                <a:cs typeface="Trebuchet MS"/>
              </a:rPr>
              <a:t> </a:t>
            </a:r>
            <a:r>
              <a:rPr sz="1100" b="1" dirty="0">
                <a:solidFill>
                  <a:schemeClr val="tx1">
                    <a:lumMod val="65000"/>
                    <a:lumOff val="35000"/>
                  </a:schemeClr>
                </a:solidFill>
                <a:latin typeface="Trebuchet MS"/>
                <a:cs typeface="Trebuchet MS"/>
              </a:rPr>
              <a:t>R</a:t>
            </a:r>
            <a:r>
              <a:rPr sz="1100" b="1" spc="35" dirty="0">
                <a:solidFill>
                  <a:schemeClr val="tx1">
                    <a:lumMod val="65000"/>
                    <a:lumOff val="35000"/>
                  </a:schemeClr>
                </a:solidFill>
                <a:latin typeface="Trebuchet MS"/>
                <a:cs typeface="Trebuchet MS"/>
              </a:rPr>
              <a:t>e</a:t>
            </a:r>
            <a:r>
              <a:rPr sz="1100" b="1" spc="90" dirty="0">
                <a:solidFill>
                  <a:schemeClr val="tx1">
                    <a:lumMod val="65000"/>
                    <a:lumOff val="35000"/>
                  </a:schemeClr>
                </a:solidFill>
                <a:latin typeface="Trebuchet MS"/>
                <a:cs typeface="Trebuchet MS"/>
              </a:rPr>
              <a:t>v</a:t>
            </a:r>
            <a:r>
              <a:rPr sz="1100" b="1" spc="-35" dirty="0">
                <a:solidFill>
                  <a:schemeClr val="tx1">
                    <a:lumMod val="65000"/>
                    <a:lumOff val="35000"/>
                  </a:schemeClr>
                </a:solidFill>
                <a:latin typeface="Trebuchet MS"/>
                <a:cs typeface="Trebuchet MS"/>
              </a:rPr>
              <a:t>i</a:t>
            </a:r>
            <a:r>
              <a:rPr sz="1100" b="1" spc="35" dirty="0">
                <a:solidFill>
                  <a:schemeClr val="tx1">
                    <a:lumMod val="65000"/>
                    <a:lumOff val="35000"/>
                  </a:schemeClr>
                </a:solidFill>
                <a:latin typeface="Trebuchet MS"/>
                <a:cs typeface="Trebuchet MS"/>
              </a:rPr>
              <a:t>e</a:t>
            </a:r>
            <a:r>
              <a:rPr sz="1100" b="1" spc="15" dirty="0">
                <a:solidFill>
                  <a:schemeClr val="tx1">
                    <a:lumMod val="65000"/>
                    <a:lumOff val="35000"/>
                  </a:schemeClr>
                </a:solidFill>
                <a:latin typeface="Trebuchet MS"/>
                <a:cs typeface="Trebuchet MS"/>
              </a:rPr>
              <a:t>w</a:t>
            </a:r>
            <a:endParaRPr sz="1100" dirty="0">
              <a:solidFill>
                <a:schemeClr val="tx1">
                  <a:lumMod val="65000"/>
                  <a:lumOff val="3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id="{D6AAE5D6-8096-946B-6028-D6293C053346}"/>
              </a:ext>
            </a:extLst>
          </p:cNvPr>
          <p:cNvSpPr txBox="1"/>
          <p:nvPr/>
        </p:nvSpPr>
        <p:spPr>
          <a:xfrm>
            <a:off x="739775" y="6172200"/>
            <a:ext cx="19272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chemeClr val="tx1">
                    <a:lumMod val="65000"/>
                    <a:lumOff val="35000"/>
                  </a:schemeClr>
                </a:solidFill>
                <a:latin typeface="Trebuchet MS"/>
                <a:cs typeface="Trebuchet MS"/>
              </a:rPr>
              <a:t>06</a:t>
            </a:r>
            <a:r>
              <a:rPr sz="1100" spc="20" dirty="0">
                <a:solidFill>
                  <a:schemeClr val="tx1">
                    <a:lumMod val="65000"/>
                    <a:lumOff val="35000"/>
                  </a:schemeClr>
                </a:solidFill>
                <a:latin typeface="Trebuchet MS"/>
                <a:cs typeface="Trebuchet MS"/>
              </a:rPr>
              <a:t>/</a:t>
            </a:r>
            <a:r>
              <a:rPr lang="en-IN" sz="1100" spc="20" dirty="0">
                <a:solidFill>
                  <a:schemeClr val="tx1">
                    <a:lumMod val="65000"/>
                    <a:lumOff val="35000"/>
                  </a:schemeClr>
                </a:solidFill>
                <a:latin typeface="Trebuchet MS"/>
                <a:cs typeface="Trebuchet MS"/>
              </a:rPr>
              <a:t>14</a:t>
            </a:r>
            <a:r>
              <a:rPr sz="1100" spc="20" dirty="0">
                <a:solidFill>
                  <a:schemeClr val="tx1">
                    <a:lumMod val="65000"/>
                    <a:lumOff val="35000"/>
                  </a:schemeClr>
                </a:solidFill>
                <a:latin typeface="Trebuchet MS"/>
                <a:cs typeface="Trebuchet MS"/>
              </a:rPr>
              <a:t>/202</a:t>
            </a:r>
            <a:r>
              <a:rPr sz="1100" spc="10" dirty="0">
                <a:solidFill>
                  <a:schemeClr val="tx1">
                    <a:lumMod val="65000"/>
                    <a:lumOff val="35000"/>
                  </a:schemeClr>
                </a:solidFill>
                <a:latin typeface="Trebuchet MS"/>
                <a:cs typeface="Trebuchet MS"/>
              </a:rPr>
              <a:t>4</a:t>
            </a:r>
            <a:r>
              <a:rPr sz="1100" dirty="0">
                <a:solidFill>
                  <a:schemeClr val="tx1">
                    <a:lumMod val="65000"/>
                    <a:lumOff val="35000"/>
                  </a:schemeClr>
                </a:solidFill>
                <a:latin typeface="Trebuchet MS"/>
                <a:cs typeface="Trebuchet MS"/>
              </a:rPr>
              <a:t> </a:t>
            </a:r>
            <a:r>
              <a:rPr sz="1100" spc="130" dirty="0">
                <a:solidFill>
                  <a:schemeClr val="tx1">
                    <a:lumMod val="65000"/>
                    <a:lumOff val="35000"/>
                  </a:schemeClr>
                </a:solidFill>
                <a:latin typeface="Trebuchet MS"/>
                <a:cs typeface="Trebuchet MS"/>
              </a:rPr>
              <a:t> </a:t>
            </a:r>
            <a:r>
              <a:rPr sz="1100" b="1" spc="50" dirty="0">
                <a:solidFill>
                  <a:schemeClr val="tx1">
                    <a:lumMod val="65000"/>
                    <a:lumOff val="35000"/>
                  </a:schemeClr>
                </a:solidFill>
                <a:latin typeface="Trebuchet MS"/>
                <a:cs typeface="Trebuchet MS"/>
              </a:rPr>
              <a:t>A</a:t>
            </a:r>
            <a:r>
              <a:rPr sz="1100" b="1" spc="15" dirty="0">
                <a:solidFill>
                  <a:schemeClr val="tx1">
                    <a:lumMod val="65000"/>
                    <a:lumOff val="35000"/>
                  </a:schemeClr>
                </a:solidFill>
                <a:latin typeface="Trebuchet MS"/>
                <a:cs typeface="Trebuchet MS"/>
              </a:rPr>
              <a:t>nnu</a:t>
            </a:r>
            <a:r>
              <a:rPr sz="1100" b="1" spc="10" dirty="0">
                <a:solidFill>
                  <a:schemeClr val="tx1">
                    <a:lumMod val="65000"/>
                    <a:lumOff val="35000"/>
                  </a:schemeClr>
                </a:solidFill>
                <a:latin typeface="Trebuchet MS"/>
                <a:cs typeface="Trebuchet MS"/>
              </a:rPr>
              <a:t>al</a:t>
            </a:r>
            <a:r>
              <a:rPr sz="1100" b="1" spc="-140" dirty="0">
                <a:solidFill>
                  <a:schemeClr val="tx1">
                    <a:lumMod val="65000"/>
                    <a:lumOff val="35000"/>
                  </a:schemeClr>
                </a:solidFill>
                <a:latin typeface="Trebuchet MS"/>
                <a:cs typeface="Trebuchet MS"/>
              </a:rPr>
              <a:t> </a:t>
            </a:r>
            <a:r>
              <a:rPr sz="1100" b="1" dirty="0">
                <a:solidFill>
                  <a:schemeClr val="tx1">
                    <a:lumMod val="65000"/>
                    <a:lumOff val="35000"/>
                  </a:schemeClr>
                </a:solidFill>
                <a:latin typeface="Trebuchet MS"/>
                <a:cs typeface="Trebuchet MS"/>
              </a:rPr>
              <a:t>R</a:t>
            </a:r>
            <a:r>
              <a:rPr sz="1100" b="1" spc="35" dirty="0">
                <a:solidFill>
                  <a:schemeClr val="tx1">
                    <a:lumMod val="65000"/>
                    <a:lumOff val="35000"/>
                  </a:schemeClr>
                </a:solidFill>
                <a:latin typeface="Trebuchet MS"/>
                <a:cs typeface="Trebuchet MS"/>
              </a:rPr>
              <a:t>e</a:t>
            </a:r>
            <a:r>
              <a:rPr sz="1100" b="1" spc="90" dirty="0">
                <a:solidFill>
                  <a:schemeClr val="tx1">
                    <a:lumMod val="65000"/>
                    <a:lumOff val="35000"/>
                  </a:schemeClr>
                </a:solidFill>
                <a:latin typeface="Trebuchet MS"/>
                <a:cs typeface="Trebuchet MS"/>
              </a:rPr>
              <a:t>v</a:t>
            </a:r>
            <a:r>
              <a:rPr sz="1100" b="1" spc="-35" dirty="0">
                <a:solidFill>
                  <a:schemeClr val="tx1">
                    <a:lumMod val="65000"/>
                    <a:lumOff val="35000"/>
                  </a:schemeClr>
                </a:solidFill>
                <a:latin typeface="Trebuchet MS"/>
                <a:cs typeface="Trebuchet MS"/>
              </a:rPr>
              <a:t>i</a:t>
            </a:r>
            <a:r>
              <a:rPr sz="1100" b="1" spc="35" dirty="0">
                <a:solidFill>
                  <a:schemeClr val="tx1">
                    <a:lumMod val="65000"/>
                    <a:lumOff val="35000"/>
                  </a:schemeClr>
                </a:solidFill>
                <a:latin typeface="Trebuchet MS"/>
                <a:cs typeface="Trebuchet MS"/>
              </a:rPr>
              <a:t>e</a:t>
            </a:r>
            <a:r>
              <a:rPr sz="1100" b="1" spc="15" dirty="0">
                <a:solidFill>
                  <a:schemeClr val="tx1">
                    <a:lumMod val="65000"/>
                    <a:lumOff val="35000"/>
                  </a:schemeClr>
                </a:solidFill>
                <a:latin typeface="Trebuchet MS"/>
                <a:cs typeface="Trebuchet MS"/>
              </a:rPr>
              <a:t>w</a:t>
            </a:r>
            <a:endParaRPr sz="1100" dirty="0">
              <a:solidFill>
                <a:schemeClr val="tx1">
                  <a:lumMod val="65000"/>
                  <a:lumOff val="35000"/>
                </a:schemeClr>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D5-5502-F089-2461-AD12CAC6FB3C}"/>
              </a:ext>
            </a:extLst>
          </p:cNvPr>
          <p:cNvSpPr>
            <a:spLocks noGrp="1"/>
          </p:cNvSpPr>
          <p:nvPr>
            <p:ph type="title"/>
          </p:nvPr>
        </p:nvSpPr>
        <p:spPr>
          <a:xfrm>
            <a:off x="-800413" y="533400"/>
            <a:ext cx="7849226" cy="1596177"/>
          </a:xfrm>
        </p:spPr>
        <p:txBody>
          <a:bodyPr/>
          <a:lstStyle/>
          <a:p>
            <a:r>
              <a:rPr lang="en-IN" b="1" u="sng" dirty="0">
                <a:latin typeface="Sitka Small" pitchFamily="2" charset="0"/>
              </a:rPr>
              <a:t>PROJECT LINK</a:t>
            </a:r>
          </a:p>
        </p:txBody>
      </p:sp>
      <p:sp>
        <p:nvSpPr>
          <p:cNvPr id="3" name="TextBox 2">
            <a:hlinkClick r:id="rId2"/>
            <a:extLst>
              <a:ext uri="{FF2B5EF4-FFF2-40B4-BE49-F238E27FC236}">
                <a16:creationId xmlns:a16="http://schemas.microsoft.com/office/drawing/2014/main" id="{45A69F98-F3FE-C312-0739-4D2AEBE77261}"/>
              </a:ext>
            </a:extLst>
          </p:cNvPr>
          <p:cNvSpPr txBox="1"/>
          <p:nvPr/>
        </p:nvSpPr>
        <p:spPr>
          <a:xfrm>
            <a:off x="3505200" y="2660523"/>
            <a:ext cx="54102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3"/>
              </a:rPr>
              <a:t>https://github.com/9502357317/Keylogger</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D24571-B0D0-4404-AD2F-595B5AE9FDD8}"/>
              </a:ext>
            </a:extLst>
          </p:cNvPr>
          <p:cNvSpPr txBox="1"/>
          <p:nvPr/>
        </p:nvSpPr>
        <p:spPr>
          <a:xfrm>
            <a:off x="4800600" y="41148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DC68-5E75-9D48-8EBC-88181A0B9BCE}"/>
              </a:ext>
            </a:extLst>
          </p:cNvPr>
          <p:cNvSpPr>
            <a:spLocks noGrp="1"/>
          </p:cNvSpPr>
          <p:nvPr>
            <p:ph type="ctrTitle"/>
          </p:nvPr>
        </p:nvSpPr>
        <p:spPr>
          <a:xfrm>
            <a:off x="2971800" y="835438"/>
            <a:ext cx="5800851" cy="443198"/>
          </a:xfrm>
        </p:spPr>
        <p:txBody>
          <a:bodyPr/>
          <a:lstStyle/>
          <a:p>
            <a:r>
              <a:rPr lang="en-IN" sz="3200" spc="5" dirty="0">
                <a:latin typeface="Sitka Banner Semibold" pitchFamily="2" charset="0"/>
              </a:rPr>
              <a:t>KEY LOGGER AND SECURITY</a:t>
            </a:r>
            <a:endParaRPr lang="en-IN" dirty="0">
              <a:latin typeface="Sitka Banner Semibold" pitchFamily="2" charset="0"/>
            </a:endParaRPr>
          </a:p>
        </p:txBody>
      </p:sp>
      <p:sp>
        <p:nvSpPr>
          <p:cNvPr id="3" name="Subtitle 2">
            <a:extLst>
              <a:ext uri="{FF2B5EF4-FFF2-40B4-BE49-F238E27FC236}">
                <a16:creationId xmlns:a16="http://schemas.microsoft.com/office/drawing/2014/main" id="{E6522B23-7C7F-608C-53A1-1345C2311C72}"/>
              </a:ext>
            </a:extLst>
          </p:cNvPr>
          <p:cNvSpPr>
            <a:spLocks noGrp="1"/>
          </p:cNvSpPr>
          <p:nvPr>
            <p:ph type="subTitle" idx="4"/>
          </p:nvPr>
        </p:nvSpPr>
        <p:spPr>
          <a:xfrm>
            <a:off x="2438400" y="3810000"/>
            <a:ext cx="7010400" cy="1714500"/>
          </a:xfrm>
        </p:spPr>
        <p:txBody>
          <a:bodyPr/>
          <a:lstStyle/>
          <a:p>
            <a:endParaRPr lang="en-IN" dirty="0"/>
          </a:p>
        </p:txBody>
      </p:sp>
      <p:pic>
        <p:nvPicPr>
          <p:cNvPr id="25" name="Picture 24">
            <a:extLst>
              <a:ext uri="{FF2B5EF4-FFF2-40B4-BE49-F238E27FC236}">
                <a16:creationId xmlns:a16="http://schemas.microsoft.com/office/drawing/2014/main" id="{1344F2AF-DD00-0F21-D620-E8709A943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086" y="1524000"/>
            <a:ext cx="7280277" cy="4260713"/>
          </a:xfrm>
          <a:prstGeom prst="rect">
            <a:avLst/>
          </a:prstGeom>
        </p:spPr>
      </p:pic>
      <p:sp>
        <p:nvSpPr>
          <p:cNvPr id="11" name="TextBox 10">
            <a:extLst>
              <a:ext uri="{FF2B5EF4-FFF2-40B4-BE49-F238E27FC236}">
                <a16:creationId xmlns:a16="http://schemas.microsoft.com/office/drawing/2014/main" id="{DC55EF00-8B1A-28BB-5CED-6158E3048EE5}"/>
              </a:ext>
            </a:extLst>
          </p:cNvPr>
          <p:cNvSpPr txBox="1"/>
          <p:nvPr/>
        </p:nvSpPr>
        <p:spPr>
          <a:xfrm>
            <a:off x="457200" y="6241913"/>
            <a:ext cx="6094476" cy="369332"/>
          </a:xfrm>
          <a:prstGeom prst="rect">
            <a:avLst/>
          </a:prstGeom>
          <a:noFill/>
        </p:spPr>
        <p:txBody>
          <a:bodyPr wrap="square">
            <a:spAutoFit/>
          </a:bodyPr>
          <a:lstStyle/>
          <a:p>
            <a:pPr marL="12700">
              <a:lnSpc>
                <a:spcPct val="100000"/>
              </a:lnSpc>
              <a:spcBef>
                <a:spcPts val="55"/>
              </a:spcBef>
            </a:pPr>
            <a:r>
              <a:rPr lang="en-IN" sz="1800" spc="20" dirty="0">
                <a:solidFill>
                  <a:schemeClr val="tx1">
                    <a:lumMod val="65000"/>
                    <a:lumOff val="35000"/>
                  </a:schemeClr>
                </a:solidFill>
                <a:latin typeface="Trebuchet MS"/>
                <a:cs typeface="Trebuchet MS"/>
              </a:rPr>
              <a:t>06/14/202</a:t>
            </a:r>
            <a:r>
              <a:rPr lang="en-IN" sz="1800" spc="10" dirty="0">
                <a:solidFill>
                  <a:schemeClr val="tx1">
                    <a:lumMod val="65000"/>
                    <a:lumOff val="35000"/>
                  </a:schemeClr>
                </a:solidFill>
                <a:latin typeface="Trebuchet MS"/>
                <a:cs typeface="Trebuchet MS"/>
              </a:rPr>
              <a:t>4</a:t>
            </a:r>
            <a:r>
              <a:rPr lang="en-IN" sz="1800" dirty="0">
                <a:solidFill>
                  <a:schemeClr val="tx1">
                    <a:lumMod val="65000"/>
                    <a:lumOff val="35000"/>
                  </a:schemeClr>
                </a:solidFill>
                <a:latin typeface="Trebuchet MS"/>
                <a:cs typeface="Trebuchet MS"/>
              </a:rPr>
              <a:t> </a:t>
            </a:r>
            <a:r>
              <a:rPr lang="en-IN" sz="1800" spc="130" dirty="0">
                <a:solidFill>
                  <a:schemeClr val="tx1">
                    <a:lumMod val="65000"/>
                    <a:lumOff val="35000"/>
                  </a:schemeClr>
                </a:solidFill>
                <a:latin typeface="Trebuchet MS"/>
                <a:cs typeface="Trebuchet MS"/>
              </a:rPr>
              <a:t> </a:t>
            </a:r>
            <a:r>
              <a:rPr lang="en-IN" sz="1800" b="1" spc="50" dirty="0">
                <a:solidFill>
                  <a:schemeClr val="tx1">
                    <a:lumMod val="65000"/>
                    <a:lumOff val="35000"/>
                  </a:schemeClr>
                </a:solidFill>
                <a:latin typeface="Trebuchet MS"/>
                <a:cs typeface="Trebuchet MS"/>
              </a:rPr>
              <a:t>A</a:t>
            </a:r>
            <a:r>
              <a:rPr lang="en-IN" sz="1800" b="1" spc="15" dirty="0">
                <a:solidFill>
                  <a:schemeClr val="tx1">
                    <a:lumMod val="65000"/>
                    <a:lumOff val="35000"/>
                  </a:schemeClr>
                </a:solidFill>
                <a:latin typeface="Trebuchet MS"/>
                <a:cs typeface="Trebuchet MS"/>
              </a:rPr>
              <a:t>nnu</a:t>
            </a:r>
            <a:r>
              <a:rPr lang="en-IN" sz="1800" b="1" spc="10" dirty="0">
                <a:solidFill>
                  <a:schemeClr val="tx1">
                    <a:lumMod val="65000"/>
                    <a:lumOff val="35000"/>
                  </a:schemeClr>
                </a:solidFill>
                <a:latin typeface="Trebuchet MS"/>
                <a:cs typeface="Trebuchet MS"/>
              </a:rPr>
              <a:t>al</a:t>
            </a:r>
            <a:r>
              <a:rPr lang="en-IN" sz="1800" b="1" spc="-140" dirty="0">
                <a:solidFill>
                  <a:schemeClr val="tx1">
                    <a:lumMod val="65000"/>
                    <a:lumOff val="35000"/>
                  </a:schemeClr>
                </a:solidFill>
                <a:latin typeface="Trebuchet MS"/>
                <a:cs typeface="Trebuchet MS"/>
              </a:rPr>
              <a:t> </a:t>
            </a:r>
            <a:r>
              <a:rPr lang="en-IN" sz="1800" b="1" dirty="0">
                <a:solidFill>
                  <a:schemeClr val="tx1">
                    <a:lumMod val="65000"/>
                    <a:lumOff val="35000"/>
                  </a:schemeClr>
                </a:solidFill>
                <a:latin typeface="Trebuchet MS"/>
                <a:cs typeface="Trebuchet MS"/>
              </a:rPr>
              <a:t>R</a:t>
            </a:r>
            <a:r>
              <a:rPr lang="en-IN" sz="1800" b="1" spc="35" dirty="0">
                <a:solidFill>
                  <a:schemeClr val="tx1">
                    <a:lumMod val="65000"/>
                    <a:lumOff val="35000"/>
                  </a:schemeClr>
                </a:solidFill>
                <a:latin typeface="Trebuchet MS"/>
                <a:cs typeface="Trebuchet MS"/>
              </a:rPr>
              <a:t>e</a:t>
            </a:r>
            <a:r>
              <a:rPr lang="en-IN" sz="1800" b="1" spc="90" dirty="0">
                <a:solidFill>
                  <a:schemeClr val="tx1">
                    <a:lumMod val="65000"/>
                    <a:lumOff val="35000"/>
                  </a:schemeClr>
                </a:solidFill>
                <a:latin typeface="Trebuchet MS"/>
                <a:cs typeface="Trebuchet MS"/>
              </a:rPr>
              <a:t>v</a:t>
            </a:r>
            <a:r>
              <a:rPr lang="en-IN" sz="1800" b="1" spc="-35" dirty="0">
                <a:solidFill>
                  <a:schemeClr val="tx1">
                    <a:lumMod val="65000"/>
                    <a:lumOff val="35000"/>
                  </a:schemeClr>
                </a:solidFill>
                <a:latin typeface="Trebuchet MS"/>
                <a:cs typeface="Trebuchet MS"/>
              </a:rPr>
              <a:t>i</a:t>
            </a:r>
            <a:r>
              <a:rPr lang="en-IN" sz="1800" b="1" spc="35" dirty="0">
                <a:solidFill>
                  <a:schemeClr val="tx1">
                    <a:lumMod val="65000"/>
                    <a:lumOff val="35000"/>
                  </a:schemeClr>
                </a:solidFill>
                <a:latin typeface="Trebuchet MS"/>
                <a:cs typeface="Trebuchet MS"/>
              </a:rPr>
              <a:t>e</a:t>
            </a:r>
            <a:r>
              <a:rPr lang="en-IN" sz="1800" b="1" spc="15" dirty="0">
                <a:solidFill>
                  <a:schemeClr val="tx1">
                    <a:lumMod val="65000"/>
                    <a:lumOff val="35000"/>
                  </a:schemeClr>
                </a:solidFill>
                <a:latin typeface="Trebuchet MS"/>
                <a:cs typeface="Trebuchet MS"/>
              </a:rPr>
              <a:t>w</a:t>
            </a:r>
            <a:endParaRPr lang="en-IN" sz="1800" dirty="0">
              <a:solidFill>
                <a:schemeClr val="tx1">
                  <a:lumMod val="65000"/>
                  <a:lumOff val="35000"/>
                </a:schemeClr>
              </a:solidFill>
              <a:latin typeface="Trebuchet MS"/>
              <a:cs typeface="Trebuchet MS"/>
            </a:endParaRPr>
          </a:p>
        </p:txBody>
      </p:sp>
    </p:spTree>
    <p:extLst>
      <p:ext uri="{BB962C8B-B14F-4D97-AF65-F5344CB8AC3E}">
        <p14:creationId xmlns:p14="http://schemas.microsoft.com/office/powerpoint/2010/main" val="148992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77D1-4C2B-7C67-F9E5-D8B11BFD9701}"/>
              </a:ext>
            </a:extLst>
          </p:cNvPr>
          <p:cNvSpPr>
            <a:spLocks noGrp="1"/>
          </p:cNvSpPr>
          <p:nvPr>
            <p:ph type="ctrTitle"/>
          </p:nvPr>
        </p:nvSpPr>
        <p:spPr>
          <a:xfrm>
            <a:off x="304800" y="533400"/>
            <a:ext cx="2057399" cy="443198"/>
          </a:xfrm>
        </p:spPr>
        <p:txBody>
          <a:bodyPr/>
          <a:lstStyle/>
          <a:p>
            <a:r>
              <a:rPr lang="en-IN" b="1" u="sng" spc="25" dirty="0">
                <a:latin typeface="Sitka Small" pitchFamily="2" charset="0"/>
              </a:rPr>
              <a:t>A</a:t>
            </a:r>
            <a:r>
              <a:rPr lang="en-IN" b="1" u="sng" spc="-5" dirty="0">
                <a:latin typeface="Sitka Small" pitchFamily="2" charset="0"/>
              </a:rPr>
              <a:t>G</a:t>
            </a:r>
            <a:r>
              <a:rPr lang="en-IN" b="1" u="sng" spc="-35" dirty="0">
                <a:latin typeface="Sitka Small" pitchFamily="2" charset="0"/>
              </a:rPr>
              <a:t>E</a:t>
            </a:r>
            <a:r>
              <a:rPr lang="en-IN" b="1" u="sng" spc="15" dirty="0">
                <a:latin typeface="Sitka Small" pitchFamily="2" charset="0"/>
              </a:rPr>
              <a:t>N</a:t>
            </a:r>
            <a:r>
              <a:rPr lang="en-IN" b="1" u="sng" dirty="0">
                <a:latin typeface="Sitka Small" pitchFamily="2" charset="0"/>
              </a:rPr>
              <a:t>DA</a:t>
            </a:r>
          </a:p>
        </p:txBody>
      </p:sp>
      <p:sp>
        <p:nvSpPr>
          <p:cNvPr id="3" name="Subtitle 2">
            <a:extLst>
              <a:ext uri="{FF2B5EF4-FFF2-40B4-BE49-F238E27FC236}">
                <a16:creationId xmlns:a16="http://schemas.microsoft.com/office/drawing/2014/main" id="{88291201-202D-862C-7858-4B31F72C8999}"/>
              </a:ext>
            </a:extLst>
          </p:cNvPr>
          <p:cNvSpPr>
            <a:spLocks noGrp="1"/>
          </p:cNvSpPr>
          <p:nvPr>
            <p:ph type="subTitle" idx="4"/>
          </p:nvPr>
        </p:nvSpPr>
        <p:spPr>
          <a:xfrm>
            <a:off x="2346959" y="1600200"/>
            <a:ext cx="8016241" cy="2553071"/>
          </a:xfrm>
        </p:spPr>
        <p:txBody>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grpSp>
        <p:nvGrpSpPr>
          <p:cNvPr id="18" name="object 18"/>
          <p:cNvGrpSpPr/>
          <p:nvPr/>
        </p:nvGrpSpPr>
        <p:grpSpPr>
          <a:xfrm>
            <a:off x="0" y="3848100"/>
            <a:ext cx="414337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4" name="object 9">
            <a:extLst>
              <a:ext uri="{FF2B5EF4-FFF2-40B4-BE49-F238E27FC236}">
                <a16:creationId xmlns:a16="http://schemas.microsoft.com/office/drawing/2014/main" id="{1322E12E-07AB-481D-2CBA-0605A83E5FCA}"/>
              </a:ext>
            </a:extLst>
          </p:cNvPr>
          <p:cNvSpPr txBox="1"/>
          <p:nvPr/>
        </p:nvSpPr>
        <p:spPr>
          <a:xfrm>
            <a:off x="1905000" y="6513305"/>
            <a:ext cx="19272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chemeClr val="tx1">
                    <a:lumMod val="65000"/>
                    <a:lumOff val="35000"/>
                  </a:schemeClr>
                </a:solidFill>
                <a:latin typeface="Trebuchet MS"/>
                <a:cs typeface="Trebuchet MS"/>
              </a:rPr>
              <a:t>06</a:t>
            </a:r>
            <a:r>
              <a:rPr sz="1100" spc="20" dirty="0">
                <a:solidFill>
                  <a:schemeClr val="tx1">
                    <a:lumMod val="65000"/>
                    <a:lumOff val="35000"/>
                  </a:schemeClr>
                </a:solidFill>
                <a:latin typeface="Trebuchet MS"/>
                <a:cs typeface="Trebuchet MS"/>
              </a:rPr>
              <a:t>/</a:t>
            </a:r>
            <a:r>
              <a:rPr lang="en-IN" sz="1100" spc="20" dirty="0">
                <a:solidFill>
                  <a:schemeClr val="tx1">
                    <a:lumMod val="65000"/>
                    <a:lumOff val="35000"/>
                  </a:schemeClr>
                </a:solidFill>
                <a:latin typeface="Trebuchet MS"/>
                <a:cs typeface="Trebuchet MS"/>
              </a:rPr>
              <a:t>14</a:t>
            </a:r>
            <a:r>
              <a:rPr sz="1100" spc="20" dirty="0">
                <a:solidFill>
                  <a:schemeClr val="tx1">
                    <a:lumMod val="65000"/>
                    <a:lumOff val="35000"/>
                  </a:schemeClr>
                </a:solidFill>
                <a:latin typeface="Trebuchet MS"/>
                <a:cs typeface="Trebuchet MS"/>
              </a:rPr>
              <a:t>/202</a:t>
            </a:r>
            <a:r>
              <a:rPr sz="1100" spc="10" dirty="0">
                <a:solidFill>
                  <a:schemeClr val="tx1">
                    <a:lumMod val="65000"/>
                    <a:lumOff val="35000"/>
                  </a:schemeClr>
                </a:solidFill>
                <a:latin typeface="Trebuchet MS"/>
                <a:cs typeface="Trebuchet MS"/>
              </a:rPr>
              <a:t>4</a:t>
            </a:r>
            <a:r>
              <a:rPr sz="1100" dirty="0">
                <a:solidFill>
                  <a:schemeClr val="tx1">
                    <a:lumMod val="65000"/>
                    <a:lumOff val="35000"/>
                  </a:schemeClr>
                </a:solidFill>
                <a:latin typeface="Trebuchet MS"/>
                <a:cs typeface="Trebuchet MS"/>
              </a:rPr>
              <a:t> </a:t>
            </a:r>
            <a:r>
              <a:rPr sz="1100" spc="130" dirty="0">
                <a:solidFill>
                  <a:schemeClr val="tx1">
                    <a:lumMod val="65000"/>
                    <a:lumOff val="35000"/>
                  </a:schemeClr>
                </a:solidFill>
                <a:latin typeface="Trebuchet MS"/>
                <a:cs typeface="Trebuchet MS"/>
              </a:rPr>
              <a:t> </a:t>
            </a:r>
            <a:r>
              <a:rPr sz="1100" b="1" spc="50" dirty="0">
                <a:solidFill>
                  <a:schemeClr val="tx1">
                    <a:lumMod val="65000"/>
                    <a:lumOff val="35000"/>
                  </a:schemeClr>
                </a:solidFill>
                <a:latin typeface="Trebuchet MS"/>
                <a:cs typeface="Trebuchet MS"/>
              </a:rPr>
              <a:t>A</a:t>
            </a:r>
            <a:r>
              <a:rPr sz="1100" b="1" spc="15" dirty="0">
                <a:solidFill>
                  <a:schemeClr val="tx1">
                    <a:lumMod val="65000"/>
                    <a:lumOff val="35000"/>
                  </a:schemeClr>
                </a:solidFill>
                <a:latin typeface="Trebuchet MS"/>
                <a:cs typeface="Trebuchet MS"/>
              </a:rPr>
              <a:t>nnu</a:t>
            </a:r>
            <a:r>
              <a:rPr sz="1100" b="1" spc="10" dirty="0">
                <a:solidFill>
                  <a:schemeClr val="tx1">
                    <a:lumMod val="65000"/>
                    <a:lumOff val="35000"/>
                  </a:schemeClr>
                </a:solidFill>
                <a:latin typeface="Trebuchet MS"/>
                <a:cs typeface="Trebuchet MS"/>
              </a:rPr>
              <a:t>al</a:t>
            </a:r>
            <a:r>
              <a:rPr sz="1100" b="1" spc="-140" dirty="0">
                <a:solidFill>
                  <a:schemeClr val="tx1">
                    <a:lumMod val="65000"/>
                    <a:lumOff val="35000"/>
                  </a:schemeClr>
                </a:solidFill>
                <a:latin typeface="Trebuchet MS"/>
                <a:cs typeface="Trebuchet MS"/>
              </a:rPr>
              <a:t> </a:t>
            </a:r>
            <a:r>
              <a:rPr sz="1100" b="1" dirty="0">
                <a:solidFill>
                  <a:schemeClr val="tx1">
                    <a:lumMod val="65000"/>
                    <a:lumOff val="35000"/>
                  </a:schemeClr>
                </a:solidFill>
                <a:latin typeface="Trebuchet MS"/>
                <a:cs typeface="Trebuchet MS"/>
              </a:rPr>
              <a:t>R</a:t>
            </a:r>
            <a:r>
              <a:rPr sz="1100" b="1" spc="35" dirty="0">
                <a:solidFill>
                  <a:schemeClr val="tx1">
                    <a:lumMod val="65000"/>
                    <a:lumOff val="35000"/>
                  </a:schemeClr>
                </a:solidFill>
                <a:latin typeface="Trebuchet MS"/>
                <a:cs typeface="Trebuchet MS"/>
              </a:rPr>
              <a:t>e</a:t>
            </a:r>
            <a:r>
              <a:rPr sz="1100" b="1" spc="90" dirty="0">
                <a:solidFill>
                  <a:schemeClr val="tx1">
                    <a:lumMod val="65000"/>
                    <a:lumOff val="35000"/>
                  </a:schemeClr>
                </a:solidFill>
                <a:latin typeface="Trebuchet MS"/>
                <a:cs typeface="Trebuchet MS"/>
              </a:rPr>
              <a:t>v</a:t>
            </a:r>
            <a:r>
              <a:rPr sz="1100" b="1" spc="-35" dirty="0">
                <a:solidFill>
                  <a:schemeClr val="tx1">
                    <a:lumMod val="65000"/>
                    <a:lumOff val="35000"/>
                  </a:schemeClr>
                </a:solidFill>
                <a:latin typeface="Trebuchet MS"/>
                <a:cs typeface="Trebuchet MS"/>
              </a:rPr>
              <a:t>i</a:t>
            </a:r>
            <a:r>
              <a:rPr sz="1100" b="1" spc="35" dirty="0">
                <a:solidFill>
                  <a:schemeClr val="tx1">
                    <a:lumMod val="65000"/>
                    <a:lumOff val="35000"/>
                  </a:schemeClr>
                </a:solidFill>
                <a:latin typeface="Trebuchet MS"/>
                <a:cs typeface="Trebuchet MS"/>
              </a:rPr>
              <a:t>e</a:t>
            </a:r>
            <a:r>
              <a:rPr sz="1100" b="1" spc="15" dirty="0">
                <a:solidFill>
                  <a:schemeClr val="tx1">
                    <a:lumMod val="65000"/>
                    <a:lumOff val="35000"/>
                  </a:schemeClr>
                </a:solidFill>
                <a:latin typeface="Trebuchet MS"/>
                <a:cs typeface="Trebuchet MS"/>
              </a:rPr>
              <a:t>w</a:t>
            </a:r>
            <a:endParaRPr sz="1100" dirty="0">
              <a:solidFill>
                <a:schemeClr val="tx1">
                  <a:lumMod val="65000"/>
                  <a:lumOff val="35000"/>
                </a:schemeClr>
              </a:solidFill>
              <a:latin typeface="Trebuchet MS"/>
              <a:cs typeface="Trebuchet MS"/>
            </a:endParaRPr>
          </a:p>
        </p:txBody>
      </p:sp>
    </p:spTree>
    <p:extLst>
      <p:ext uri="{BB962C8B-B14F-4D97-AF65-F5344CB8AC3E}">
        <p14:creationId xmlns:p14="http://schemas.microsoft.com/office/powerpoint/2010/main" val="11626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object 9"/>
          <p:cNvSpPr txBox="1"/>
          <p:nvPr/>
        </p:nvSpPr>
        <p:spPr>
          <a:xfrm>
            <a:off x="685800" y="6282945"/>
            <a:ext cx="19272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chemeClr val="tx1">
                    <a:lumMod val="65000"/>
                    <a:lumOff val="35000"/>
                  </a:schemeClr>
                </a:solidFill>
                <a:latin typeface="Trebuchet MS"/>
                <a:cs typeface="Trebuchet MS"/>
              </a:rPr>
              <a:t>06</a:t>
            </a:r>
            <a:r>
              <a:rPr sz="1100" spc="20" dirty="0">
                <a:solidFill>
                  <a:schemeClr val="tx1">
                    <a:lumMod val="65000"/>
                    <a:lumOff val="35000"/>
                  </a:schemeClr>
                </a:solidFill>
                <a:latin typeface="Trebuchet MS"/>
                <a:cs typeface="Trebuchet MS"/>
              </a:rPr>
              <a:t>/</a:t>
            </a:r>
            <a:r>
              <a:rPr lang="en-IN" sz="1100" spc="20" dirty="0">
                <a:solidFill>
                  <a:schemeClr val="tx1">
                    <a:lumMod val="65000"/>
                    <a:lumOff val="35000"/>
                  </a:schemeClr>
                </a:solidFill>
                <a:latin typeface="Trebuchet MS"/>
                <a:cs typeface="Trebuchet MS"/>
              </a:rPr>
              <a:t>14</a:t>
            </a:r>
            <a:r>
              <a:rPr sz="1100" spc="20" dirty="0">
                <a:solidFill>
                  <a:schemeClr val="tx1">
                    <a:lumMod val="65000"/>
                    <a:lumOff val="35000"/>
                  </a:schemeClr>
                </a:solidFill>
                <a:latin typeface="Trebuchet MS"/>
                <a:cs typeface="Trebuchet MS"/>
              </a:rPr>
              <a:t>/202</a:t>
            </a:r>
            <a:r>
              <a:rPr sz="1100" spc="10" dirty="0">
                <a:solidFill>
                  <a:schemeClr val="tx1">
                    <a:lumMod val="65000"/>
                    <a:lumOff val="35000"/>
                  </a:schemeClr>
                </a:solidFill>
                <a:latin typeface="Trebuchet MS"/>
                <a:cs typeface="Trebuchet MS"/>
              </a:rPr>
              <a:t>4</a:t>
            </a:r>
            <a:r>
              <a:rPr sz="1100" dirty="0">
                <a:solidFill>
                  <a:schemeClr val="tx1">
                    <a:lumMod val="65000"/>
                    <a:lumOff val="35000"/>
                  </a:schemeClr>
                </a:solidFill>
                <a:latin typeface="Trebuchet MS"/>
                <a:cs typeface="Trebuchet MS"/>
              </a:rPr>
              <a:t> </a:t>
            </a:r>
            <a:r>
              <a:rPr sz="1100" spc="130" dirty="0">
                <a:solidFill>
                  <a:schemeClr val="tx1">
                    <a:lumMod val="65000"/>
                    <a:lumOff val="35000"/>
                  </a:schemeClr>
                </a:solidFill>
                <a:latin typeface="Trebuchet MS"/>
                <a:cs typeface="Trebuchet MS"/>
              </a:rPr>
              <a:t> </a:t>
            </a:r>
            <a:r>
              <a:rPr sz="1100" b="1" spc="50" dirty="0">
                <a:solidFill>
                  <a:schemeClr val="tx1">
                    <a:lumMod val="65000"/>
                    <a:lumOff val="35000"/>
                  </a:schemeClr>
                </a:solidFill>
                <a:latin typeface="Trebuchet MS"/>
                <a:cs typeface="Trebuchet MS"/>
              </a:rPr>
              <a:t>A</a:t>
            </a:r>
            <a:r>
              <a:rPr sz="1100" b="1" spc="15" dirty="0">
                <a:solidFill>
                  <a:schemeClr val="tx1">
                    <a:lumMod val="65000"/>
                    <a:lumOff val="35000"/>
                  </a:schemeClr>
                </a:solidFill>
                <a:latin typeface="Trebuchet MS"/>
                <a:cs typeface="Trebuchet MS"/>
              </a:rPr>
              <a:t>nnu</a:t>
            </a:r>
            <a:r>
              <a:rPr sz="1100" b="1" spc="10" dirty="0">
                <a:solidFill>
                  <a:schemeClr val="tx1">
                    <a:lumMod val="65000"/>
                    <a:lumOff val="35000"/>
                  </a:schemeClr>
                </a:solidFill>
                <a:latin typeface="Trebuchet MS"/>
                <a:cs typeface="Trebuchet MS"/>
              </a:rPr>
              <a:t>al</a:t>
            </a:r>
            <a:r>
              <a:rPr sz="1100" b="1" spc="-140" dirty="0">
                <a:solidFill>
                  <a:schemeClr val="tx1">
                    <a:lumMod val="65000"/>
                    <a:lumOff val="35000"/>
                  </a:schemeClr>
                </a:solidFill>
                <a:latin typeface="Trebuchet MS"/>
                <a:cs typeface="Trebuchet MS"/>
              </a:rPr>
              <a:t> </a:t>
            </a:r>
            <a:r>
              <a:rPr sz="1100" b="1" dirty="0">
                <a:solidFill>
                  <a:schemeClr val="tx1">
                    <a:lumMod val="65000"/>
                    <a:lumOff val="35000"/>
                  </a:schemeClr>
                </a:solidFill>
                <a:latin typeface="Trebuchet MS"/>
                <a:cs typeface="Trebuchet MS"/>
              </a:rPr>
              <a:t>R</a:t>
            </a:r>
            <a:r>
              <a:rPr sz="1100" b="1" spc="35" dirty="0">
                <a:solidFill>
                  <a:schemeClr val="tx1">
                    <a:lumMod val="65000"/>
                    <a:lumOff val="35000"/>
                  </a:schemeClr>
                </a:solidFill>
                <a:latin typeface="Trebuchet MS"/>
                <a:cs typeface="Trebuchet MS"/>
              </a:rPr>
              <a:t>e</a:t>
            </a:r>
            <a:r>
              <a:rPr sz="1100" b="1" spc="90" dirty="0">
                <a:solidFill>
                  <a:schemeClr val="tx1">
                    <a:lumMod val="65000"/>
                    <a:lumOff val="35000"/>
                  </a:schemeClr>
                </a:solidFill>
                <a:latin typeface="Trebuchet MS"/>
                <a:cs typeface="Trebuchet MS"/>
              </a:rPr>
              <a:t>v</a:t>
            </a:r>
            <a:r>
              <a:rPr sz="1100" b="1" spc="-35" dirty="0">
                <a:solidFill>
                  <a:schemeClr val="tx1">
                    <a:lumMod val="65000"/>
                    <a:lumOff val="35000"/>
                  </a:schemeClr>
                </a:solidFill>
                <a:latin typeface="Trebuchet MS"/>
                <a:cs typeface="Trebuchet MS"/>
              </a:rPr>
              <a:t>i</a:t>
            </a:r>
            <a:r>
              <a:rPr sz="1100" b="1" spc="35" dirty="0">
                <a:solidFill>
                  <a:schemeClr val="tx1">
                    <a:lumMod val="65000"/>
                    <a:lumOff val="35000"/>
                  </a:schemeClr>
                </a:solidFill>
                <a:latin typeface="Trebuchet MS"/>
                <a:cs typeface="Trebuchet MS"/>
              </a:rPr>
              <a:t>e</a:t>
            </a:r>
            <a:r>
              <a:rPr sz="1100" b="1" spc="15" dirty="0">
                <a:solidFill>
                  <a:schemeClr val="tx1">
                    <a:lumMod val="65000"/>
                    <a:lumOff val="35000"/>
                  </a:schemeClr>
                </a:solidFill>
                <a:latin typeface="Trebuchet MS"/>
                <a:cs typeface="Trebuchet MS"/>
              </a:rPr>
              <a:t>w</a:t>
            </a:r>
            <a:endParaRPr sz="1100" dirty="0">
              <a:solidFill>
                <a:schemeClr val="tx1">
                  <a:lumMod val="65000"/>
                  <a:lumOff val="35000"/>
                </a:schemeClr>
              </a:solidFill>
              <a:latin typeface="Trebuchet MS"/>
              <a:cs typeface="Trebuchet MS"/>
            </a:endParaRPr>
          </a:p>
        </p:txBody>
      </p:sp>
      <p:sp>
        <p:nvSpPr>
          <p:cNvPr id="11" name="TextBox 10">
            <a:extLst>
              <a:ext uri="{FF2B5EF4-FFF2-40B4-BE49-F238E27FC236}">
                <a16:creationId xmlns:a16="http://schemas.microsoft.com/office/drawing/2014/main"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
        <p:nvSpPr>
          <p:cNvPr id="2" name="object 9">
            <a:extLst>
              <a:ext uri="{FF2B5EF4-FFF2-40B4-BE49-F238E27FC236}">
                <a16:creationId xmlns:a16="http://schemas.microsoft.com/office/drawing/2014/main" id="{660D183E-2D0F-F645-87F2-0DB59814F249}"/>
              </a:ext>
            </a:extLst>
          </p:cNvPr>
          <p:cNvSpPr txBox="1"/>
          <p:nvPr/>
        </p:nvSpPr>
        <p:spPr>
          <a:xfrm>
            <a:off x="739775" y="6324600"/>
            <a:ext cx="19272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chemeClr val="tx1">
                    <a:lumMod val="65000"/>
                    <a:lumOff val="35000"/>
                  </a:schemeClr>
                </a:solidFill>
                <a:latin typeface="Trebuchet MS"/>
                <a:cs typeface="Trebuchet MS"/>
              </a:rPr>
              <a:t>06</a:t>
            </a:r>
            <a:r>
              <a:rPr sz="1100" spc="20" dirty="0">
                <a:solidFill>
                  <a:schemeClr val="tx1">
                    <a:lumMod val="65000"/>
                    <a:lumOff val="35000"/>
                  </a:schemeClr>
                </a:solidFill>
                <a:latin typeface="Trebuchet MS"/>
                <a:cs typeface="Trebuchet MS"/>
              </a:rPr>
              <a:t>/</a:t>
            </a:r>
            <a:r>
              <a:rPr lang="en-IN" sz="1100" spc="20" dirty="0">
                <a:solidFill>
                  <a:schemeClr val="tx1">
                    <a:lumMod val="65000"/>
                    <a:lumOff val="35000"/>
                  </a:schemeClr>
                </a:solidFill>
                <a:latin typeface="Trebuchet MS"/>
                <a:cs typeface="Trebuchet MS"/>
              </a:rPr>
              <a:t>14</a:t>
            </a:r>
            <a:r>
              <a:rPr sz="1100" spc="20" dirty="0">
                <a:solidFill>
                  <a:schemeClr val="tx1">
                    <a:lumMod val="65000"/>
                    <a:lumOff val="35000"/>
                  </a:schemeClr>
                </a:solidFill>
                <a:latin typeface="Trebuchet MS"/>
                <a:cs typeface="Trebuchet MS"/>
              </a:rPr>
              <a:t>/202</a:t>
            </a:r>
            <a:r>
              <a:rPr sz="1100" spc="10" dirty="0">
                <a:solidFill>
                  <a:schemeClr val="tx1">
                    <a:lumMod val="65000"/>
                    <a:lumOff val="35000"/>
                  </a:schemeClr>
                </a:solidFill>
                <a:latin typeface="Trebuchet MS"/>
                <a:cs typeface="Trebuchet MS"/>
              </a:rPr>
              <a:t>4</a:t>
            </a:r>
            <a:r>
              <a:rPr sz="1100" dirty="0">
                <a:solidFill>
                  <a:schemeClr val="tx1">
                    <a:lumMod val="65000"/>
                    <a:lumOff val="35000"/>
                  </a:schemeClr>
                </a:solidFill>
                <a:latin typeface="Trebuchet MS"/>
                <a:cs typeface="Trebuchet MS"/>
              </a:rPr>
              <a:t> </a:t>
            </a:r>
            <a:r>
              <a:rPr sz="1100" spc="130" dirty="0">
                <a:solidFill>
                  <a:schemeClr val="tx1">
                    <a:lumMod val="65000"/>
                    <a:lumOff val="35000"/>
                  </a:schemeClr>
                </a:solidFill>
                <a:latin typeface="Trebuchet MS"/>
                <a:cs typeface="Trebuchet MS"/>
              </a:rPr>
              <a:t> </a:t>
            </a:r>
            <a:r>
              <a:rPr sz="1100" b="1" spc="50" dirty="0">
                <a:solidFill>
                  <a:schemeClr val="tx1">
                    <a:lumMod val="65000"/>
                    <a:lumOff val="35000"/>
                  </a:schemeClr>
                </a:solidFill>
                <a:latin typeface="Trebuchet MS"/>
                <a:cs typeface="Trebuchet MS"/>
              </a:rPr>
              <a:t>A</a:t>
            </a:r>
            <a:r>
              <a:rPr sz="1100" b="1" spc="15" dirty="0">
                <a:solidFill>
                  <a:schemeClr val="tx1">
                    <a:lumMod val="65000"/>
                    <a:lumOff val="35000"/>
                  </a:schemeClr>
                </a:solidFill>
                <a:latin typeface="Trebuchet MS"/>
                <a:cs typeface="Trebuchet MS"/>
              </a:rPr>
              <a:t>nnu</a:t>
            </a:r>
            <a:r>
              <a:rPr sz="1100" b="1" spc="10" dirty="0">
                <a:solidFill>
                  <a:schemeClr val="tx1">
                    <a:lumMod val="65000"/>
                    <a:lumOff val="35000"/>
                  </a:schemeClr>
                </a:solidFill>
                <a:latin typeface="Trebuchet MS"/>
                <a:cs typeface="Trebuchet MS"/>
              </a:rPr>
              <a:t>al</a:t>
            </a:r>
            <a:r>
              <a:rPr sz="1100" b="1" spc="-140" dirty="0">
                <a:solidFill>
                  <a:schemeClr val="tx1">
                    <a:lumMod val="65000"/>
                    <a:lumOff val="35000"/>
                  </a:schemeClr>
                </a:solidFill>
                <a:latin typeface="Trebuchet MS"/>
                <a:cs typeface="Trebuchet MS"/>
              </a:rPr>
              <a:t> </a:t>
            </a:r>
            <a:r>
              <a:rPr sz="1100" b="1" dirty="0">
                <a:solidFill>
                  <a:schemeClr val="tx1">
                    <a:lumMod val="65000"/>
                    <a:lumOff val="35000"/>
                  </a:schemeClr>
                </a:solidFill>
                <a:latin typeface="Trebuchet MS"/>
                <a:cs typeface="Trebuchet MS"/>
              </a:rPr>
              <a:t>R</a:t>
            </a:r>
            <a:r>
              <a:rPr sz="1100" b="1" spc="35" dirty="0">
                <a:solidFill>
                  <a:schemeClr val="tx1">
                    <a:lumMod val="65000"/>
                    <a:lumOff val="35000"/>
                  </a:schemeClr>
                </a:solidFill>
                <a:latin typeface="Trebuchet MS"/>
                <a:cs typeface="Trebuchet MS"/>
              </a:rPr>
              <a:t>e</a:t>
            </a:r>
            <a:r>
              <a:rPr sz="1100" b="1" spc="90" dirty="0">
                <a:solidFill>
                  <a:schemeClr val="tx1">
                    <a:lumMod val="65000"/>
                    <a:lumOff val="35000"/>
                  </a:schemeClr>
                </a:solidFill>
                <a:latin typeface="Trebuchet MS"/>
                <a:cs typeface="Trebuchet MS"/>
              </a:rPr>
              <a:t>v</a:t>
            </a:r>
            <a:r>
              <a:rPr sz="1100" b="1" spc="-35" dirty="0">
                <a:solidFill>
                  <a:schemeClr val="tx1">
                    <a:lumMod val="65000"/>
                    <a:lumOff val="35000"/>
                  </a:schemeClr>
                </a:solidFill>
                <a:latin typeface="Trebuchet MS"/>
                <a:cs typeface="Trebuchet MS"/>
              </a:rPr>
              <a:t>i</a:t>
            </a:r>
            <a:r>
              <a:rPr sz="1100" b="1" spc="35" dirty="0">
                <a:solidFill>
                  <a:schemeClr val="tx1">
                    <a:lumMod val="65000"/>
                    <a:lumOff val="35000"/>
                  </a:schemeClr>
                </a:solidFill>
                <a:latin typeface="Trebuchet MS"/>
                <a:cs typeface="Trebuchet MS"/>
              </a:rPr>
              <a:t>e</a:t>
            </a:r>
            <a:r>
              <a:rPr sz="1100" b="1" spc="15" dirty="0">
                <a:solidFill>
                  <a:schemeClr val="tx1">
                    <a:lumMod val="65000"/>
                    <a:lumOff val="35000"/>
                  </a:schemeClr>
                </a:solidFill>
                <a:latin typeface="Trebuchet MS"/>
                <a:cs typeface="Trebuchet MS"/>
              </a:rPr>
              <a:t>w</a:t>
            </a:r>
            <a:endParaRPr sz="1100" dirty="0">
              <a:solidFill>
                <a:schemeClr val="tx1">
                  <a:lumMod val="65000"/>
                  <a:lumOff val="35000"/>
                </a:schemeClr>
              </a:solidFill>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
        <p:nvSpPr>
          <p:cNvPr id="11" name="object 9">
            <a:extLst>
              <a:ext uri="{FF2B5EF4-FFF2-40B4-BE49-F238E27FC236}">
                <a16:creationId xmlns:a16="http://schemas.microsoft.com/office/drawing/2014/main" id="{6DFECE05-A2F0-26B1-B47D-AE7C31878A33}"/>
              </a:ext>
            </a:extLst>
          </p:cNvPr>
          <p:cNvSpPr txBox="1"/>
          <p:nvPr/>
        </p:nvSpPr>
        <p:spPr>
          <a:xfrm>
            <a:off x="739775" y="6324600"/>
            <a:ext cx="19272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chemeClr val="tx1">
                    <a:lumMod val="65000"/>
                    <a:lumOff val="35000"/>
                  </a:schemeClr>
                </a:solidFill>
                <a:latin typeface="Trebuchet MS"/>
                <a:cs typeface="Trebuchet MS"/>
              </a:rPr>
              <a:t>06</a:t>
            </a:r>
            <a:r>
              <a:rPr sz="1100" spc="20" dirty="0">
                <a:solidFill>
                  <a:schemeClr val="tx1">
                    <a:lumMod val="65000"/>
                    <a:lumOff val="35000"/>
                  </a:schemeClr>
                </a:solidFill>
                <a:latin typeface="Trebuchet MS"/>
                <a:cs typeface="Trebuchet MS"/>
              </a:rPr>
              <a:t>/</a:t>
            </a:r>
            <a:r>
              <a:rPr lang="en-IN" sz="1100" spc="20" dirty="0">
                <a:solidFill>
                  <a:schemeClr val="tx1">
                    <a:lumMod val="65000"/>
                    <a:lumOff val="35000"/>
                  </a:schemeClr>
                </a:solidFill>
                <a:latin typeface="Trebuchet MS"/>
                <a:cs typeface="Trebuchet MS"/>
              </a:rPr>
              <a:t>14</a:t>
            </a:r>
            <a:r>
              <a:rPr sz="1100" spc="20" dirty="0">
                <a:solidFill>
                  <a:schemeClr val="tx1">
                    <a:lumMod val="65000"/>
                    <a:lumOff val="35000"/>
                  </a:schemeClr>
                </a:solidFill>
                <a:latin typeface="Trebuchet MS"/>
                <a:cs typeface="Trebuchet MS"/>
              </a:rPr>
              <a:t>/202</a:t>
            </a:r>
            <a:r>
              <a:rPr sz="1100" spc="10" dirty="0">
                <a:solidFill>
                  <a:schemeClr val="tx1">
                    <a:lumMod val="65000"/>
                    <a:lumOff val="35000"/>
                  </a:schemeClr>
                </a:solidFill>
                <a:latin typeface="Trebuchet MS"/>
                <a:cs typeface="Trebuchet MS"/>
              </a:rPr>
              <a:t>4</a:t>
            </a:r>
            <a:r>
              <a:rPr sz="1100" dirty="0">
                <a:solidFill>
                  <a:schemeClr val="tx1">
                    <a:lumMod val="65000"/>
                    <a:lumOff val="35000"/>
                  </a:schemeClr>
                </a:solidFill>
                <a:latin typeface="Trebuchet MS"/>
                <a:cs typeface="Trebuchet MS"/>
              </a:rPr>
              <a:t> </a:t>
            </a:r>
            <a:r>
              <a:rPr sz="1100" spc="130" dirty="0">
                <a:solidFill>
                  <a:schemeClr val="tx1">
                    <a:lumMod val="65000"/>
                    <a:lumOff val="35000"/>
                  </a:schemeClr>
                </a:solidFill>
                <a:latin typeface="Trebuchet MS"/>
                <a:cs typeface="Trebuchet MS"/>
              </a:rPr>
              <a:t> </a:t>
            </a:r>
            <a:r>
              <a:rPr sz="1100" b="1" spc="50" dirty="0">
                <a:solidFill>
                  <a:schemeClr val="tx1">
                    <a:lumMod val="65000"/>
                    <a:lumOff val="35000"/>
                  </a:schemeClr>
                </a:solidFill>
                <a:latin typeface="Trebuchet MS"/>
                <a:cs typeface="Trebuchet MS"/>
              </a:rPr>
              <a:t>A</a:t>
            </a:r>
            <a:r>
              <a:rPr sz="1100" b="1" spc="15" dirty="0">
                <a:solidFill>
                  <a:schemeClr val="tx1">
                    <a:lumMod val="65000"/>
                    <a:lumOff val="35000"/>
                  </a:schemeClr>
                </a:solidFill>
                <a:latin typeface="Trebuchet MS"/>
                <a:cs typeface="Trebuchet MS"/>
              </a:rPr>
              <a:t>nnu</a:t>
            </a:r>
            <a:r>
              <a:rPr sz="1100" b="1" spc="10" dirty="0">
                <a:solidFill>
                  <a:schemeClr val="tx1">
                    <a:lumMod val="65000"/>
                    <a:lumOff val="35000"/>
                  </a:schemeClr>
                </a:solidFill>
                <a:latin typeface="Trebuchet MS"/>
                <a:cs typeface="Trebuchet MS"/>
              </a:rPr>
              <a:t>al</a:t>
            </a:r>
            <a:r>
              <a:rPr sz="1100" b="1" spc="-140" dirty="0">
                <a:solidFill>
                  <a:schemeClr val="tx1">
                    <a:lumMod val="65000"/>
                    <a:lumOff val="35000"/>
                  </a:schemeClr>
                </a:solidFill>
                <a:latin typeface="Trebuchet MS"/>
                <a:cs typeface="Trebuchet MS"/>
              </a:rPr>
              <a:t> </a:t>
            </a:r>
            <a:r>
              <a:rPr sz="1100" b="1" dirty="0">
                <a:solidFill>
                  <a:schemeClr val="tx1">
                    <a:lumMod val="65000"/>
                    <a:lumOff val="35000"/>
                  </a:schemeClr>
                </a:solidFill>
                <a:latin typeface="Trebuchet MS"/>
                <a:cs typeface="Trebuchet MS"/>
              </a:rPr>
              <a:t>R</a:t>
            </a:r>
            <a:r>
              <a:rPr sz="1100" b="1" spc="35" dirty="0">
                <a:solidFill>
                  <a:schemeClr val="tx1">
                    <a:lumMod val="65000"/>
                    <a:lumOff val="35000"/>
                  </a:schemeClr>
                </a:solidFill>
                <a:latin typeface="Trebuchet MS"/>
                <a:cs typeface="Trebuchet MS"/>
              </a:rPr>
              <a:t>e</a:t>
            </a:r>
            <a:r>
              <a:rPr sz="1100" b="1" spc="90" dirty="0">
                <a:solidFill>
                  <a:schemeClr val="tx1">
                    <a:lumMod val="65000"/>
                    <a:lumOff val="35000"/>
                  </a:schemeClr>
                </a:solidFill>
                <a:latin typeface="Trebuchet MS"/>
                <a:cs typeface="Trebuchet MS"/>
              </a:rPr>
              <a:t>v</a:t>
            </a:r>
            <a:r>
              <a:rPr sz="1100" b="1" spc="-35" dirty="0">
                <a:solidFill>
                  <a:schemeClr val="tx1">
                    <a:lumMod val="65000"/>
                    <a:lumOff val="35000"/>
                  </a:schemeClr>
                </a:solidFill>
                <a:latin typeface="Trebuchet MS"/>
                <a:cs typeface="Trebuchet MS"/>
              </a:rPr>
              <a:t>i</a:t>
            </a:r>
            <a:r>
              <a:rPr sz="1100" b="1" spc="35" dirty="0">
                <a:solidFill>
                  <a:schemeClr val="tx1">
                    <a:lumMod val="65000"/>
                    <a:lumOff val="35000"/>
                  </a:schemeClr>
                </a:solidFill>
                <a:latin typeface="Trebuchet MS"/>
                <a:cs typeface="Trebuchet MS"/>
              </a:rPr>
              <a:t>e</a:t>
            </a:r>
            <a:r>
              <a:rPr sz="1100" b="1" spc="15" dirty="0">
                <a:solidFill>
                  <a:schemeClr val="tx1">
                    <a:lumMod val="65000"/>
                    <a:lumOff val="35000"/>
                  </a:schemeClr>
                </a:solidFill>
                <a:latin typeface="Trebuchet MS"/>
                <a:cs typeface="Trebuchet MS"/>
              </a:rPr>
              <a:t>w</a:t>
            </a:r>
            <a:endParaRPr sz="1100" dirty="0">
              <a:solidFill>
                <a:schemeClr val="tx1">
                  <a:lumMod val="65000"/>
                  <a:lumOff val="35000"/>
                </a:schemeClr>
              </a:solidFill>
              <a:latin typeface="Trebuchet MS"/>
              <a:cs typeface="Trebuchet MS"/>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1080</TotalTime>
  <Words>653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Sitka Banner Semibold</vt:lpstr>
      <vt:lpstr>Sitka Small</vt:lpstr>
      <vt:lpstr>Times New Roman</vt:lpstr>
      <vt:lpstr>Trebuchet MS</vt:lpstr>
      <vt:lpstr>Tw Cen MT</vt:lpstr>
      <vt:lpstr>Droplet</vt:lpstr>
      <vt:lpstr>SURYA PRAKASH CHALLA</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adabala puja</dc:creator>
  <cp:lastModifiedBy>Surya Prakash Challa</cp:lastModifiedBy>
  <cp:revision>4</cp:revision>
  <dcterms:created xsi:type="dcterms:W3CDTF">2024-06-03T05:48:59Z</dcterms:created>
  <dcterms:modified xsi:type="dcterms:W3CDTF">2024-06-14T07:43:24Z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