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>
        <p:scale>
          <a:sx n="100" d="100"/>
          <a:sy n="100" d="100"/>
        </p:scale>
        <p:origin x="169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F7271-D044-4E68-96EC-8103BD573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82BB0A-F156-4DB3-9B87-BBFA3686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638F2-4BFC-47DF-AC53-B35C105F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A01D2-4C54-4CED-AD79-D56D97E5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5615B-983E-4D36-BCD8-7BD1E56B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4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E8DBD-289D-44DA-8E69-AF5F0BC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EDB6C-FFB4-4C2B-8679-EFC68774B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E6214-2C0A-4319-8BF9-23394FFD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CEA24-12B0-4BE6-B7E3-E789BEEB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3D241-50DF-4828-8CA0-0CC1A9A7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9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0C98C-93C3-4FBA-831F-1021BA6F2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2B89B-A87D-4C43-BEEF-6FBC9E35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D41E0-0F4F-4F59-A430-5EA72947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C26CC-8FBC-4131-B254-EE465961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313F8-8957-40DE-B6BC-79C8C82A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9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C6EB5-331A-4575-9721-D757BDD4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846DF-C299-4A63-B4DB-FE5A26AB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0AF62-D053-494F-8EB3-3C93E297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1180A-5B7C-41C9-B834-5B3B3255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9EED0-2CB8-4918-A158-B2005F47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8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D6026-15C7-4B17-B7EB-66FE9CB8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18F4B-06C6-467B-B60D-BC198A0A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6B5B4-7724-4EAF-94DF-1F146CAC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8F829-2ABB-4C9B-8771-0A3C3B90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F628-1DA0-426F-802E-2215BB8F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8C706-74C2-4728-B01E-FDCAC465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0CCD3-8973-415F-A581-A22DD7D02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EA01B-D1E0-4387-B148-B4C659A81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2558D-7987-4C66-89EF-75E7CF45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732E4-4AF5-4694-9BCE-8BDED01D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6E5C2-32BA-4AFB-A35F-71D981A6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6FF2F-5EB6-4D1A-A760-2D4546DD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44EAD-1C21-4751-A268-0032F22B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A7C0C-741C-4989-8764-C1FACBC2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585B5E-A8F1-4591-AEB6-CF3C8A72D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5474A-A59D-4F47-AFD2-5A6A99399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995C4D-3CD8-4FF5-8560-BF2AD5B3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1EE6D0-60A1-437D-AAA4-05AA6863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D7A01-E301-4A77-9184-A17E761C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9A17C-3128-481B-B051-1AC2C85C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19078-635F-4173-975F-D95C2745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85CCBA-E5A6-4F63-BFFA-6560896B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92797-2A09-4E28-B83B-CF14D261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601A1-C7AD-4364-A502-2D37206B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C0BFB-F192-40DB-9E91-C4368DD0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CBEB0-63BB-43CA-A3D5-A50F6EC1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6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E4582-2067-478A-87A1-414B7ECD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37B8C-8AA9-4230-BA01-6AABADAF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24548A-A5D9-49FA-86AF-CC43D21AE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8608D-9080-484C-8639-874BD059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516BA-299E-4C59-90AA-2A17BD66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025D7-109F-40F1-9550-3FC8D78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0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CA064-BD4C-4539-91D3-626E2480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3D2E81-2983-4FB7-91DE-509BE6BCB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C75E1-B773-4905-9746-74C04551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B15F1-FA3A-4F3F-AB26-E3D1FFB3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96CD5-F444-4FA3-BD89-0677B76B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49B36-10C4-4745-A90F-32AB427C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8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593EEE-0D5D-47E2-B66C-227C55B8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45EE4-2730-444B-8581-32B7D67C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CD7DD-F402-48A0-B4B7-683DE5B3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D9D8-81D7-43AB-B2FC-86E70D287CB0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17B80-0193-426A-8D31-8D4EC7A2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84EB6-0F0A-4440-B76C-993BD7DAE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790E-F583-4CA5-AF3A-66FF35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49DFE68-E056-4EF2-A3E0-08B4521E2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84832"/>
              </p:ext>
            </p:extLst>
          </p:nvPr>
        </p:nvGraphicFramePr>
        <p:xfrm>
          <a:off x="398035" y="2209799"/>
          <a:ext cx="11521434" cy="386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96">
                  <a:extLst>
                    <a:ext uri="{9D8B030D-6E8A-4147-A177-3AD203B41FA5}">
                      <a16:colId xmlns:a16="http://schemas.microsoft.com/office/drawing/2014/main" val="3901356929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163815963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182081783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4086332192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264994498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087513908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1599403255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233521139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219911468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2731970506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849400159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2073384153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73082084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2671032076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4175724365"/>
                    </a:ext>
                  </a:extLst>
                </a:gridCol>
              </a:tblGrid>
              <a:tr h="773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0420"/>
                  </a:ext>
                </a:extLst>
              </a:tr>
              <a:tr h="773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46405"/>
                  </a:ext>
                </a:extLst>
              </a:tr>
              <a:tr h="773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84951"/>
                  </a:ext>
                </a:extLst>
              </a:tr>
              <a:tr h="773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64214"/>
                  </a:ext>
                </a:extLst>
              </a:tr>
              <a:tr h="773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27354"/>
                  </a:ext>
                </a:extLst>
              </a:tr>
            </a:tbl>
          </a:graphicData>
        </a:graphic>
      </p:graphicFrame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EF7239F-1B36-4C8E-900B-FE20A09894D9}"/>
              </a:ext>
            </a:extLst>
          </p:cNvPr>
          <p:cNvSpPr/>
          <p:nvPr/>
        </p:nvSpPr>
        <p:spPr>
          <a:xfrm>
            <a:off x="398036" y="2209800"/>
            <a:ext cx="7669639" cy="3868269"/>
          </a:xfrm>
          <a:prstGeom prst="triangle">
            <a:avLst>
              <a:gd name="adj" fmla="val 50063"/>
            </a:avLst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1F1F4505-9A9C-46F4-A471-594DB5DB779E}"/>
              </a:ext>
            </a:extLst>
          </p:cNvPr>
          <p:cNvSpPr/>
          <p:nvPr/>
        </p:nvSpPr>
        <p:spPr>
          <a:xfrm>
            <a:off x="4249830" y="2209798"/>
            <a:ext cx="7669639" cy="3868271"/>
          </a:xfrm>
          <a:prstGeom prst="triangl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B41F997-C3F6-40CC-A278-398FAAEB715E}"/>
              </a:ext>
            </a:extLst>
          </p:cNvPr>
          <p:cNvSpPr/>
          <p:nvPr/>
        </p:nvSpPr>
        <p:spPr>
          <a:xfrm>
            <a:off x="1819275" y="28384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303FD54-990B-47A6-88E6-B94DBC01821C}"/>
              </a:ext>
            </a:extLst>
          </p:cNvPr>
          <p:cNvSpPr/>
          <p:nvPr/>
        </p:nvSpPr>
        <p:spPr>
          <a:xfrm>
            <a:off x="4143375" y="21145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CD12D4-CC99-4C5C-BA93-918AF0E285C0}"/>
              </a:ext>
            </a:extLst>
          </p:cNvPr>
          <p:cNvSpPr/>
          <p:nvPr/>
        </p:nvSpPr>
        <p:spPr>
          <a:xfrm>
            <a:off x="4905375" y="2867025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24A8AD8-9B33-436E-8CCA-53CB031AC6A2}"/>
              </a:ext>
            </a:extLst>
          </p:cNvPr>
          <p:cNvSpPr/>
          <p:nvPr/>
        </p:nvSpPr>
        <p:spPr>
          <a:xfrm>
            <a:off x="4914900" y="213360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E3B366-3DE7-4B09-88D0-08C96E524021}"/>
              </a:ext>
            </a:extLst>
          </p:cNvPr>
          <p:cNvSpPr/>
          <p:nvPr/>
        </p:nvSpPr>
        <p:spPr>
          <a:xfrm>
            <a:off x="2600325" y="44386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4D01F09-30CD-4FE4-BC56-5D25E0EAF30F}"/>
              </a:ext>
            </a:extLst>
          </p:cNvPr>
          <p:cNvSpPr/>
          <p:nvPr/>
        </p:nvSpPr>
        <p:spPr>
          <a:xfrm>
            <a:off x="6438900" y="36385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0845DE-5327-4F87-818F-AB4D3F66FB81}"/>
              </a:ext>
            </a:extLst>
          </p:cNvPr>
          <p:cNvSpPr/>
          <p:nvPr/>
        </p:nvSpPr>
        <p:spPr>
          <a:xfrm>
            <a:off x="6438900" y="28384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566D1B9-09B4-46DB-B96B-836008B20F8E}"/>
              </a:ext>
            </a:extLst>
          </p:cNvPr>
          <p:cNvSpPr/>
          <p:nvPr/>
        </p:nvSpPr>
        <p:spPr>
          <a:xfrm>
            <a:off x="7210425" y="44386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D44B7A7-4965-461F-B9C2-B67CC2A7CF31}"/>
              </a:ext>
            </a:extLst>
          </p:cNvPr>
          <p:cNvCxnSpPr>
            <a:cxnSpLocks/>
          </p:cNvCxnSpPr>
          <p:nvPr/>
        </p:nvCxnSpPr>
        <p:spPr>
          <a:xfrm>
            <a:off x="8096250" y="2209797"/>
            <a:ext cx="0" cy="386827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B07FA1-47BE-4758-93BE-65EF8644334F}"/>
              </a:ext>
            </a:extLst>
          </p:cNvPr>
          <p:cNvCxnSpPr>
            <a:stCxn id="9" idx="4"/>
          </p:cNvCxnSpPr>
          <p:nvPr/>
        </p:nvCxnSpPr>
        <p:spPr>
          <a:xfrm>
            <a:off x="4248150" y="2324100"/>
            <a:ext cx="1680" cy="37539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BC4215-C2A4-42CF-BC9A-ED781A16939C}"/>
              </a:ext>
            </a:extLst>
          </p:cNvPr>
          <p:cNvSpPr txBox="1"/>
          <p:nvPr/>
        </p:nvSpPr>
        <p:spPr>
          <a:xfrm>
            <a:off x="249327" y="6181725"/>
            <a:ext cx="1216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       1	        2        3       4         5        6       7	        8        9        10      11       12      13      14       15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6AB336-C35C-4A39-A7DA-3671D288E66A}"/>
              </a:ext>
            </a:extLst>
          </p:cNvPr>
          <p:cNvSpPr/>
          <p:nvPr/>
        </p:nvSpPr>
        <p:spPr>
          <a:xfrm>
            <a:off x="4029075" y="5868519"/>
            <a:ext cx="438150" cy="209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92BB35-EE6A-470E-BDE1-EBEF6325C04F}"/>
              </a:ext>
            </a:extLst>
          </p:cNvPr>
          <p:cNvSpPr/>
          <p:nvPr/>
        </p:nvSpPr>
        <p:spPr>
          <a:xfrm>
            <a:off x="7877175" y="5868519"/>
            <a:ext cx="438150" cy="209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DF3EE0-BB13-431A-945E-548349D4E887}"/>
              </a:ext>
            </a:extLst>
          </p:cNvPr>
          <p:cNvSpPr txBox="1"/>
          <p:nvPr/>
        </p:nvSpPr>
        <p:spPr>
          <a:xfrm>
            <a:off x="476250" y="570630"/>
            <a:ext cx="1085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사냥감이</a:t>
            </a:r>
            <a:r>
              <a:rPr lang="en-US" altLang="ko-KR" dirty="0"/>
              <a:t> </a:t>
            </a:r>
            <a:r>
              <a:rPr lang="ko-KR" altLang="en-US" dirty="0"/>
              <a:t>사대보다 왼쪽에 있는 경우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사냥감이 사대보다 오른쪽에 있는 경우</a:t>
            </a:r>
            <a:endParaRPr lang="en-US" altLang="ko-KR" dirty="0"/>
          </a:p>
          <a:p>
            <a:r>
              <a:rPr lang="en-US" altLang="ko-KR" dirty="0"/>
              <a:t>2-1. </a:t>
            </a:r>
            <a:r>
              <a:rPr lang="ko-KR" altLang="en-US" dirty="0"/>
              <a:t>사냥감이 사대보다 오른쪽에 있지만 사정거리 안이거나 밖인 경우</a:t>
            </a:r>
            <a:endParaRPr lang="en-US" altLang="ko-KR" dirty="0"/>
          </a:p>
          <a:p>
            <a:r>
              <a:rPr lang="en-US" altLang="ko-KR" dirty="0"/>
              <a:t>2-2. </a:t>
            </a:r>
            <a:r>
              <a:rPr lang="ko-KR" altLang="en-US" dirty="0"/>
              <a:t>사냥감이 사대보다 오른쪽에 있고 사냥감의 </a:t>
            </a:r>
            <a:r>
              <a:rPr lang="en-US" altLang="ko-KR" dirty="0"/>
              <a:t>x</a:t>
            </a:r>
            <a:r>
              <a:rPr lang="ko-KR" altLang="en-US" dirty="0"/>
              <a:t>좌표와 사대의 </a:t>
            </a:r>
            <a:r>
              <a:rPr lang="en-US" altLang="ko-KR" dirty="0"/>
              <a:t>x</a:t>
            </a:r>
            <a:r>
              <a:rPr lang="ko-KR" altLang="en-US" dirty="0"/>
              <a:t>좌표 뺀 값이 사정거리보다 큰 경우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오른쪽에 있는 사냥감이 옆 사대의 범위에 들어가는 경우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3D62C6-051E-489A-B5B5-5370E837D0A3}"/>
              </a:ext>
            </a:extLst>
          </p:cNvPr>
          <p:cNvSpPr txBox="1"/>
          <p:nvPr/>
        </p:nvSpPr>
        <p:spPr>
          <a:xfrm>
            <a:off x="476250" y="85725"/>
            <a:ext cx="1071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시도방법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532485-D84F-44DE-BCFC-B1A15E1BFC37}"/>
              </a:ext>
            </a:extLst>
          </p:cNvPr>
          <p:cNvSpPr txBox="1"/>
          <p:nvPr/>
        </p:nvSpPr>
        <p:spPr>
          <a:xfrm>
            <a:off x="1009650" y="3086183"/>
            <a:ext cx="1018222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이런 방식의 하드코딩은 사정거리</a:t>
            </a:r>
            <a:r>
              <a:rPr lang="en-US" altLang="ko-KR" dirty="0"/>
              <a:t>, </a:t>
            </a:r>
            <a:r>
              <a:rPr lang="ko-KR" altLang="en-US" dirty="0"/>
              <a:t>사대의 수</a:t>
            </a:r>
            <a:r>
              <a:rPr lang="en-US" altLang="ko-KR" dirty="0"/>
              <a:t>, </a:t>
            </a:r>
            <a:r>
              <a:rPr lang="ko-KR" altLang="en-US" dirty="0"/>
              <a:t>사대의 간격이 넓어질수록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고려해야할 예외적 상황이 많이 발생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5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49DFE68-E056-4EF2-A3E0-08B4521E2CAF}"/>
              </a:ext>
            </a:extLst>
          </p:cNvPr>
          <p:cNvGraphicFramePr>
            <a:graphicFrameLocks noGrp="1"/>
          </p:cNvGraphicFramePr>
          <p:nvPr/>
        </p:nvGraphicFramePr>
        <p:xfrm>
          <a:off x="398035" y="2209799"/>
          <a:ext cx="11521434" cy="386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96">
                  <a:extLst>
                    <a:ext uri="{9D8B030D-6E8A-4147-A177-3AD203B41FA5}">
                      <a16:colId xmlns:a16="http://schemas.microsoft.com/office/drawing/2014/main" val="3901356929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163815963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182081783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4086332192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264994498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087513908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1599403255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233521139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219911468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2731970506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849400159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2073384153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73082084"/>
                    </a:ext>
                  </a:extLst>
                </a:gridCol>
                <a:gridCol w="768095">
                  <a:extLst>
                    <a:ext uri="{9D8B030D-6E8A-4147-A177-3AD203B41FA5}">
                      <a16:colId xmlns:a16="http://schemas.microsoft.com/office/drawing/2014/main" val="2671032076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4175724365"/>
                    </a:ext>
                  </a:extLst>
                </a:gridCol>
              </a:tblGrid>
              <a:tr h="773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0420"/>
                  </a:ext>
                </a:extLst>
              </a:tr>
              <a:tr h="773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46405"/>
                  </a:ext>
                </a:extLst>
              </a:tr>
              <a:tr h="773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84951"/>
                  </a:ext>
                </a:extLst>
              </a:tr>
              <a:tr h="773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64214"/>
                  </a:ext>
                </a:extLst>
              </a:tr>
              <a:tr h="773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27354"/>
                  </a:ext>
                </a:extLst>
              </a:tr>
            </a:tbl>
          </a:graphicData>
        </a:graphic>
      </p:graphicFrame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EF7239F-1B36-4C8E-900B-FE20A09894D9}"/>
              </a:ext>
            </a:extLst>
          </p:cNvPr>
          <p:cNvSpPr/>
          <p:nvPr/>
        </p:nvSpPr>
        <p:spPr>
          <a:xfrm>
            <a:off x="398036" y="2209800"/>
            <a:ext cx="7669639" cy="3868269"/>
          </a:xfrm>
          <a:prstGeom prst="triangle">
            <a:avLst>
              <a:gd name="adj" fmla="val 50063"/>
            </a:avLst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1F1F4505-9A9C-46F4-A471-594DB5DB779E}"/>
              </a:ext>
            </a:extLst>
          </p:cNvPr>
          <p:cNvSpPr/>
          <p:nvPr/>
        </p:nvSpPr>
        <p:spPr>
          <a:xfrm>
            <a:off x="4249830" y="2209798"/>
            <a:ext cx="7669639" cy="3868271"/>
          </a:xfrm>
          <a:prstGeom prst="triangl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B41F997-C3F6-40CC-A278-398FAAEB715E}"/>
              </a:ext>
            </a:extLst>
          </p:cNvPr>
          <p:cNvSpPr/>
          <p:nvPr/>
        </p:nvSpPr>
        <p:spPr>
          <a:xfrm>
            <a:off x="1819275" y="28384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303FD54-990B-47A6-88E6-B94DBC01821C}"/>
              </a:ext>
            </a:extLst>
          </p:cNvPr>
          <p:cNvSpPr/>
          <p:nvPr/>
        </p:nvSpPr>
        <p:spPr>
          <a:xfrm>
            <a:off x="4143375" y="21145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CD12D4-CC99-4C5C-BA93-918AF0E285C0}"/>
              </a:ext>
            </a:extLst>
          </p:cNvPr>
          <p:cNvSpPr/>
          <p:nvPr/>
        </p:nvSpPr>
        <p:spPr>
          <a:xfrm>
            <a:off x="4905375" y="2867025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24A8AD8-9B33-436E-8CCA-53CB031AC6A2}"/>
              </a:ext>
            </a:extLst>
          </p:cNvPr>
          <p:cNvSpPr/>
          <p:nvPr/>
        </p:nvSpPr>
        <p:spPr>
          <a:xfrm>
            <a:off x="4914900" y="213360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E3B366-3DE7-4B09-88D0-08C96E524021}"/>
              </a:ext>
            </a:extLst>
          </p:cNvPr>
          <p:cNvSpPr/>
          <p:nvPr/>
        </p:nvSpPr>
        <p:spPr>
          <a:xfrm>
            <a:off x="2600325" y="44386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4D01F09-30CD-4FE4-BC56-5D25E0EAF30F}"/>
              </a:ext>
            </a:extLst>
          </p:cNvPr>
          <p:cNvSpPr/>
          <p:nvPr/>
        </p:nvSpPr>
        <p:spPr>
          <a:xfrm>
            <a:off x="6438900" y="36385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0845DE-5327-4F87-818F-AB4D3F66FB81}"/>
              </a:ext>
            </a:extLst>
          </p:cNvPr>
          <p:cNvSpPr/>
          <p:nvPr/>
        </p:nvSpPr>
        <p:spPr>
          <a:xfrm>
            <a:off x="6438900" y="28384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566D1B9-09B4-46DB-B96B-836008B20F8E}"/>
              </a:ext>
            </a:extLst>
          </p:cNvPr>
          <p:cNvSpPr/>
          <p:nvPr/>
        </p:nvSpPr>
        <p:spPr>
          <a:xfrm>
            <a:off x="7210425" y="4438650"/>
            <a:ext cx="209550" cy="209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D44B7A7-4965-461F-B9C2-B67CC2A7CF31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8084650" y="2209798"/>
            <a:ext cx="0" cy="386827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B07FA1-47BE-4758-93BE-65EF8644334F}"/>
              </a:ext>
            </a:extLst>
          </p:cNvPr>
          <p:cNvCxnSpPr>
            <a:stCxn id="9" idx="4"/>
          </p:cNvCxnSpPr>
          <p:nvPr/>
        </p:nvCxnSpPr>
        <p:spPr>
          <a:xfrm>
            <a:off x="4248150" y="2324100"/>
            <a:ext cx="1680" cy="37539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BC4215-C2A4-42CF-BC9A-ED781A16939C}"/>
              </a:ext>
            </a:extLst>
          </p:cNvPr>
          <p:cNvSpPr txBox="1"/>
          <p:nvPr/>
        </p:nvSpPr>
        <p:spPr>
          <a:xfrm>
            <a:off x="249327" y="6181725"/>
            <a:ext cx="1216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       1	        2        3       4         5        6       7	        8        9        10      11       12      13      14       15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6AB336-C35C-4A39-A7DA-3671D288E66A}"/>
              </a:ext>
            </a:extLst>
          </p:cNvPr>
          <p:cNvSpPr/>
          <p:nvPr/>
        </p:nvSpPr>
        <p:spPr>
          <a:xfrm>
            <a:off x="4029075" y="5868519"/>
            <a:ext cx="438150" cy="209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92BB35-EE6A-470E-BDE1-EBEF6325C04F}"/>
              </a:ext>
            </a:extLst>
          </p:cNvPr>
          <p:cNvSpPr/>
          <p:nvPr/>
        </p:nvSpPr>
        <p:spPr>
          <a:xfrm>
            <a:off x="7877175" y="5868519"/>
            <a:ext cx="438150" cy="209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40088-5B7F-4E7D-A112-B47F29B4DA60}"/>
              </a:ext>
            </a:extLst>
          </p:cNvPr>
          <p:cNvSpPr txBox="1"/>
          <p:nvPr/>
        </p:nvSpPr>
        <p:spPr>
          <a:xfrm>
            <a:off x="476250" y="85725"/>
            <a:ext cx="1071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해법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71EF8-1767-4496-892E-2A52D3650C7A}"/>
              </a:ext>
            </a:extLst>
          </p:cNvPr>
          <p:cNvSpPr txBox="1"/>
          <p:nvPr/>
        </p:nvSpPr>
        <p:spPr>
          <a:xfrm>
            <a:off x="476250" y="570630"/>
            <a:ext cx="1085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각 사냥감의 좌표에서 도달가능한 사대 범위 계산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이분탐색으로 범위를 좁히며 해당 범위에 속하는 사대가 존재하는지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7E318-FFF1-46F7-8A0E-7AF5E8F0B467}"/>
              </a:ext>
            </a:extLst>
          </p:cNvPr>
          <p:cNvSpPr txBox="1"/>
          <p:nvPr/>
        </p:nvSpPr>
        <p:spPr>
          <a:xfrm>
            <a:off x="1571625" y="2469117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(2~2)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172B1-48C3-4F1E-BC54-251CDFF66970}"/>
              </a:ext>
            </a:extLst>
          </p:cNvPr>
          <p:cNvSpPr txBox="1"/>
          <p:nvPr/>
        </p:nvSpPr>
        <p:spPr>
          <a:xfrm>
            <a:off x="2371725" y="4031217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(0~6)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142046-8DC3-4DEA-A5F6-DDBF999CCC4B}"/>
              </a:ext>
            </a:extLst>
          </p:cNvPr>
          <p:cNvSpPr txBox="1"/>
          <p:nvPr/>
        </p:nvSpPr>
        <p:spPr>
          <a:xfrm>
            <a:off x="3924300" y="1735692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(5~5)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BCDC70-5B1E-4899-A96C-77348079373B}"/>
              </a:ext>
            </a:extLst>
          </p:cNvPr>
          <p:cNvSpPr txBox="1"/>
          <p:nvPr/>
        </p:nvSpPr>
        <p:spPr>
          <a:xfrm>
            <a:off x="4614022" y="1727239"/>
            <a:ext cx="102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(6~6)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10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134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Hyung Jik</dc:creator>
  <cp:lastModifiedBy>Lee Hyung Jik</cp:lastModifiedBy>
  <cp:revision>2</cp:revision>
  <dcterms:created xsi:type="dcterms:W3CDTF">2022-02-20T12:58:59Z</dcterms:created>
  <dcterms:modified xsi:type="dcterms:W3CDTF">2022-02-20T13:56:55Z</dcterms:modified>
</cp:coreProperties>
</file>