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DE5CB-4E94-4DA4-A6DF-B1EC1843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49E2F-A2CA-4087-B8AA-C296C9778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BE77F-6DE0-4D12-9A34-F88CF566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5340E-AF6F-41EC-85D7-30FFC96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1023F-4CEA-4565-938C-2C11FFB8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3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7DC32-A57F-41D1-A32D-D5FC28AD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0B532-4B15-4158-8619-634753A0A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23CF-C77F-4D5D-90A4-695E66F8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44BD3-44F1-4743-A85D-D77CB5CA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9EE17-9FE6-4329-84E6-256CC600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6E05EB-7D5D-440F-A291-E4D4DDB9E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E1456-7819-4032-A016-801D9F2B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E06F-0FBA-41B3-8447-AC67B44A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BA0E-B00F-46EF-AFA8-97FD18E7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61CAB-0FA3-40D3-BD61-EA2EBFCF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2ECE5-B933-4E56-A3DB-58DAB5F0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D0DB4-0091-4201-8B54-99798003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E33A0-D320-4DEE-A92D-9E2BD52F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092A2-443F-44EC-B37E-91CB6CEC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DA44E-C46A-41EA-B347-FBAF4C0F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0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D28BD-27BA-4AD1-9788-C26D6F08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B3C09-35B4-40AB-A672-7D0A0A69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C2A3-CECF-42A8-A6F6-E23AC060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06129-8EC2-4306-896F-7EC515F1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762C-4E55-431B-BBAA-4BE9F93C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0E6B9-D9DA-4C84-9342-0A4EBA05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44657-9DC9-4AA1-B762-644342D40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A8721-22AA-4945-BED2-31FF0A2D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8F246-7673-4988-B8F3-91500E21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E9979-5E88-46E2-AC51-44A9998F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B3F37-FB18-49AE-85A1-3F8D2B65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7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1A7E4-D973-4501-9631-313B3F7A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5A4CA-1BF7-4714-91F2-86130AE1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B6F60-E094-46CE-9BDA-88927DA77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33544A-1BC6-4838-A8BF-7C374EFE1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0B6D21-6587-4707-895A-1BF04E260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A15F5-23F1-4798-BF01-C022A162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316CD-7DC7-4B6A-A014-C2EF015F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DCB9A6-70AB-4C8F-8056-00F5A15B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DF4D8-9C69-45AC-BCEC-B9E794D7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5EE3D-FC3D-48A6-B04E-C72AC679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7AA9C-2FDE-4725-BF56-080B2607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902CF-8EF2-446F-B57A-3FA59DBE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BCBB38-BF1A-4C13-BF66-2CD81F9E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D14B7D-F686-498A-B7A5-1DA93586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5371B2-AC76-46FA-81A9-D36F2A02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3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5B9BE-72C5-430E-A90F-F119F16A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6F85F-F3CD-4E21-9CFA-9D041315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A7EA1-599B-4235-940C-CAFB57187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AEC8E-5847-4F32-80C8-7F253B2E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73346-B047-4C8A-87FB-7C2F0E21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18AB9-5EA4-4AB7-ADE5-FC5B0AB0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568B-E9F7-4878-A2C2-BC5BF2C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ED4C8D-7AC9-46DD-AF62-4A06217B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59A52-40A0-4C28-9F90-E9AA1C88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C06BB-0C58-4EC1-B63D-36C140B4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8AC8F-928E-4754-BE47-40C85E2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3DD85-A5D1-4A7D-9DD4-40D14A99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1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EF1F7F-9E79-436F-9FDA-48335E18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7AA5F-6441-498B-83AA-932E944D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10A0B-4D56-4D9E-B2A9-A2221591F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1109-5E13-409C-9C2A-F7082C960D6D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0080B-BA98-4992-8111-61CEED960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0AC79-50E4-4F62-86B4-6E914CE0C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342B-06D1-4B62-A4D6-5B7E5931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9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A4C01B-0FB7-44E4-ABFE-2A8BB977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3707"/>
              </p:ext>
            </p:extLst>
          </p:nvPr>
        </p:nvGraphicFramePr>
        <p:xfrm>
          <a:off x="5871779" y="351803"/>
          <a:ext cx="448441" cy="43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41">
                  <a:extLst>
                    <a:ext uri="{9D8B030D-6E8A-4147-A177-3AD203B41FA5}">
                      <a16:colId xmlns:a16="http://schemas.microsoft.com/office/drawing/2014/main" val="2924902182"/>
                    </a:ext>
                  </a:extLst>
                </a:gridCol>
              </a:tblGrid>
              <a:tr h="436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2296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F15DFE-F4BC-48C7-B0FC-052996AD3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05291"/>
              </p:ext>
            </p:extLst>
          </p:nvPr>
        </p:nvGraphicFramePr>
        <p:xfrm>
          <a:off x="4808481" y="719927"/>
          <a:ext cx="25750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759">
                  <a:extLst>
                    <a:ext uri="{9D8B030D-6E8A-4147-A177-3AD203B41FA5}">
                      <a16:colId xmlns:a16="http://schemas.microsoft.com/office/drawing/2014/main" val="402473558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58689577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742407365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123648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21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0F281A-33C8-47F8-9CB9-F43E4BCF0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1967"/>
              </p:ext>
            </p:extLst>
          </p:nvPr>
        </p:nvGraphicFramePr>
        <p:xfrm>
          <a:off x="1765740" y="1723404"/>
          <a:ext cx="25750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759">
                  <a:extLst>
                    <a:ext uri="{9D8B030D-6E8A-4147-A177-3AD203B41FA5}">
                      <a16:colId xmlns:a16="http://schemas.microsoft.com/office/drawing/2014/main" val="402473558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58689577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742407365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123648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21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0184E9-B575-4792-A3E9-17A584560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72908"/>
              </p:ext>
            </p:extLst>
          </p:nvPr>
        </p:nvGraphicFramePr>
        <p:xfrm>
          <a:off x="4535216" y="1723404"/>
          <a:ext cx="25750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759">
                  <a:extLst>
                    <a:ext uri="{9D8B030D-6E8A-4147-A177-3AD203B41FA5}">
                      <a16:colId xmlns:a16="http://schemas.microsoft.com/office/drawing/2014/main" val="402473558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58689577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742407365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123648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21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FCF979-722E-43A3-9DBE-0563EA8F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66130"/>
              </p:ext>
            </p:extLst>
          </p:nvPr>
        </p:nvGraphicFramePr>
        <p:xfrm>
          <a:off x="7788166" y="1723404"/>
          <a:ext cx="25750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759">
                  <a:extLst>
                    <a:ext uri="{9D8B030D-6E8A-4147-A177-3AD203B41FA5}">
                      <a16:colId xmlns:a16="http://schemas.microsoft.com/office/drawing/2014/main" val="402473558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58689577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742407365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123648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21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7889502-DE6A-4296-81DD-A74DDD056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56850"/>
              </p:ext>
            </p:extLst>
          </p:nvPr>
        </p:nvGraphicFramePr>
        <p:xfrm>
          <a:off x="0" y="2989901"/>
          <a:ext cx="25750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759">
                  <a:extLst>
                    <a:ext uri="{9D8B030D-6E8A-4147-A177-3AD203B41FA5}">
                      <a16:colId xmlns:a16="http://schemas.microsoft.com/office/drawing/2014/main" val="402473558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58689577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742407365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123648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21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55FD1F1-2A98-4DD5-801F-8A94CDE0C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33664"/>
              </p:ext>
            </p:extLst>
          </p:nvPr>
        </p:nvGraphicFramePr>
        <p:xfrm>
          <a:off x="4955627" y="2989901"/>
          <a:ext cx="25750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759">
                  <a:extLst>
                    <a:ext uri="{9D8B030D-6E8A-4147-A177-3AD203B41FA5}">
                      <a16:colId xmlns:a16="http://schemas.microsoft.com/office/drawing/2014/main" val="402473558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58689577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742407365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123648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21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850FD6-B747-4CCE-B8BF-872A023A4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96733"/>
              </p:ext>
            </p:extLst>
          </p:nvPr>
        </p:nvGraphicFramePr>
        <p:xfrm>
          <a:off x="5675586" y="3801738"/>
          <a:ext cx="25750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759">
                  <a:extLst>
                    <a:ext uri="{9D8B030D-6E8A-4147-A177-3AD203B41FA5}">
                      <a16:colId xmlns:a16="http://schemas.microsoft.com/office/drawing/2014/main" val="402473558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586895776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742407365"/>
                    </a:ext>
                  </a:extLst>
                </a:gridCol>
                <a:gridCol w="643759">
                  <a:extLst>
                    <a:ext uri="{9D8B030D-6E8A-4147-A177-3AD203B41FA5}">
                      <a16:colId xmlns:a16="http://schemas.microsoft.com/office/drawing/2014/main" val="123648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2178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0E675E6-8B09-4440-8574-A358F1E92CEE}"/>
              </a:ext>
            </a:extLst>
          </p:cNvPr>
          <p:cNvCxnSpPr/>
          <p:nvPr/>
        </p:nvCxnSpPr>
        <p:spPr>
          <a:xfrm flipH="1" flipV="1">
            <a:off x="6632028" y="3360741"/>
            <a:ext cx="325820" cy="42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6BE721-6E8A-4742-8CD8-2A139F1B1028}"/>
              </a:ext>
            </a:extLst>
          </p:cNvPr>
          <p:cNvCxnSpPr/>
          <p:nvPr/>
        </p:nvCxnSpPr>
        <p:spPr>
          <a:xfrm flipH="1" flipV="1">
            <a:off x="5528441" y="2363484"/>
            <a:ext cx="714704" cy="62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D4B3-3050-4159-9648-ACF3CD83DE95}"/>
              </a:ext>
            </a:extLst>
          </p:cNvPr>
          <p:cNvCxnSpPr/>
          <p:nvPr/>
        </p:nvCxnSpPr>
        <p:spPr>
          <a:xfrm flipH="1" flipV="1">
            <a:off x="5749159" y="1360007"/>
            <a:ext cx="73575" cy="36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5AA1692-AAE1-4C9F-99D4-F5F7244DE0A4}"/>
              </a:ext>
            </a:extLst>
          </p:cNvPr>
          <p:cNvSpPr/>
          <p:nvPr/>
        </p:nvSpPr>
        <p:spPr>
          <a:xfrm>
            <a:off x="6219499" y="3719377"/>
            <a:ext cx="517634" cy="4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CC7480-8170-4966-8430-DD3D0B865F5A}"/>
              </a:ext>
            </a:extLst>
          </p:cNvPr>
          <p:cNvSpPr/>
          <p:nvPr/>
        </p:nvSpPr>
        <p:spPr>
          <a:xfrm>
            <a:off x="8389885" y="1664604"/>
            <a:ext cx="517634" cy="4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A4B985-E55C-47D2-8D59-409009929030}"/>
              </a:ext>
            </a:extLst>
          </p:cNvPr>
          <p:cNvCxnSpPr/>
          <p:nvPr/>
        </p:nvCxnSpPr>
        <p:spPr>
          <a:xfrm flipV="1">
            <a:off x="3053258" y="1360007"/>
            <a:ext cx="2023239" cy="36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F02D2BA-9044-4599-9218-016CE9D5882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478316" y="1360007"/>
            <a:ext cx="2597368" cy="36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2649D0-314E-40A7-BCA0-63B2DFF73D9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287518" y="2363484"/>
            <a:ext cx="772510" cy="62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2A2F1974-36E4-44B7-BA66-9910C7856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67596"/>
              </p:ext>
            </p:extLst>
          </p:nvPr>
        </p:nvGraphicFramePr>
        <p:xfrm>
          <a:off x="413407" y="422516"/>
          <a:ext cx="2392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14">
                  <a:extLst>
                    <a:ext uri="{9D8B030D-6E8A-4147-A177-3AD203B41FA5}">
                      <a16:colId xmlns:a16="http://schemas.microsoft.com/office/drawing/2014/main" val="3831854386"/>
                    </a:ext>
                  </a:extLst>
                </a:gridCol>
                <a:gridCol w="598214">
                  <a:extLst>
                    <a:ext uri="{9D8B030D-6E8A-4147-A177-3AD203B41FA5}">
                      <a16:colId xmlns:a16="http://schemas.microsoft.com/office/drawing/2014/main" val="3500932405"/>
                    </a:ext>
                  </a:extLst>
                </a:gridCol>
                <a:gridCol w="598214">
                  <a:extLst>
                    <a:ext uri="{9D8B030D-6E8A-4147-A177-3AD203B41FA5}">
                      <a16:colId xmlns:a16="http://schemas.microsoft.com/office/drawing/2014/main" val="1386063871"/>
                    </a:ext>
                  </a:extLst>
                </a:gridCol>
                <a:gridCol w="598214">
                  <a:extLst>
                    <a:ext uri="{9D8B030D-6E8A-4147-A177-3AD203B41FA5}">
                      <a16:colId xmlns:a16="http://schemas.microsoft.com/office/drawing/2014/main" val="2654652107"/>
                    </a:ext>
                  </a:extLst>
                </a:gridCol>
              </a:tblGrid>
              <a:tr h="363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4056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0118BE2-0EC8-4963-B411-BB58905B8452}"/>
              </a:ext>
            </a:extLst>
          </p:cNvPr>
          <p:cNvSpPr txBox="1"/>
          <p:nvPr/>
        </p:nvSpPr>
        <p:spPr>
          <a:xfrm>
            <a:off x="1081133" y="3742735"/>
            <a:ext cx="863281" cy="14487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dirty="0"/>
              <a:t>……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248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Hyung Jik</dc:creator>
  <cp:lastModifiedBy>Lee Hyung Jik</cp:lastModifiedBy>
  <cp:revision>1</cp:revision>
  <dcterms:created xsi:type="dcterms:W3CDTF">2022-02-03T05:49:03Z</dcterms:created>
  <dcterms:modified xsi:type="dcterms:W3CDTF">2022-02-03T05:49:26Z</dcterms:modified>
</cp:coreProperties>
</file>