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3DB7C-9AA0-419F-93EC-655F75BD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97F6A-8512-449A-9EDD-A8C244E54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8F965-BB05-4B03-AA45-FC960E97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55F2-ADA1-420F-BB1B-A1489C2A9DC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8224A-524D-4315-B740-0A1932C5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4DD76-AB5B-4732-95CD-F94C5A12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E368-FF13-4BC2-BCBD-52D6C8721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1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9CA22-C844-4F4B-BEFC-1752D9A2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75F633-2322-4929-B0E0-466EC7D8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58552-3FAC-413F-89CE-F8A5AD65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55F2-ADA1-420F-BB1B-A1489C2A9DC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341BB-A256-4AE3-BE8C-D57C1CD6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A9550-210D-4A09-9CED-97C80240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E368-FF13-4BC2-BCBD-52D6C8721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0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6D1BBA-0A6B-4C75-BBAF-1253AC53F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D7E2-AB70-49E2-91A8-126267A4B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61693-EB90-4F97-A750-2B72BBE6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55F2-ADA1-420F-BB1B-A1489C2A9DC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BEA5E-026B-4C03-BBF6-99901AD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27EA7-48B2-4EC0-9B46-46A1EB50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E368-FF13-4BC2-BCBD-52D6C8721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57411-A6AF-4320-9264-993524C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B0A1F-DC6E-44DA-99F9-C6A8C3A8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C0E48-B8B6-4F91-BB82-13F697CC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55F2-ADA1-420F-BB1B-A1489C2A9DC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C2B26-09FE-4AE3-A2C1-1EF56BCA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A1C46-91C3-4BC4-9691-03915DD9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E368-FF13-4BC2-BCBD-52D6C8721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8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E0A59-4F86-48F2-B2B3-CFD47510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CEC39-0DF4-438B-AB8F-4015B802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56376-BD53-4FFE-A868-3AAB0D96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55F2-ADA1-420F-BB1B-A1489C2A9DC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13AC2-5F21-4481-A903-3F63BB40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BC14E-951D-476C-9746-E25FDB5C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E368-FF13-4BC2-BCBD-52D6C8721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12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0918D-2039-423D-A334-7D0542B7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3C0D4-B40B-4BF6-A1CF-6E853BE1F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FE0B9-BE89-4BC0-9EFF-AAF43665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6534D-8D7A-4F12-AF91-9D602212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55F2-ADA1-420F-BB1B-A1489C2A9DC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31D6A-B089-4060-8CBF-23BA3072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7DF39-E36D-4B99-8016-EF62793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E368-FF13-4BC2-BCBD-52D6C8721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7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23CA9-6CE3-4D5C-A470-1000D190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BFD32-0B5E-4BA7-AE31-03FA86EC6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A52A9-BBF7-4289-BCC1-7736DDE60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53E37E-582A-4472-9906-EEC5E3243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415844-C477-45BB-9FCE-38FF1B3AB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C64AE6-8CEC-45C9-A8FD-772E42DA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55F2-ADA1-420F-BB1B-A1489C2A9DC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349F74-4B8E-45FD-B267-A043283F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CC839-C6FC-4F75-8AF0-FF97290D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E368-FF13-4BC2-BCBD-52D6C8721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2954D-22CE-4D49-831F-CA0F7C66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BE4811-8FC1-459B-AE6E-D1FF1B93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55F2-ADA1-420F-BB1B-A1489C2A9DC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8E573-331A-4F6F-B79D-01FE171A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D3C9ED-9B92-4550-918A-A5114854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E368-FF13-4BC2-BCBD-52D6C8721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9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BDF0BA-2798-4BD5-AC58-E882D41C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55F2-ADA1-420F-BB1B-A1489C2A9DC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2892C1-AB2D-41FE-9D88-F897F11B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28BD5C-DDAB-4A5B-8993-46C7375B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E368-FF13-4BC2-BCBD-52D6C8721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4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0F673-1461-41D3-9041-A20F2094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599F3-B68F-462F-9460-0BDE6B62B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A6C47F-D332-407A-BF9A-74B0CCF08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B6C5AA-6A66-439F-A916-C5F9E3F5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55F2-ADA1-420F-BB1B-A1489C2A9DC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011B6-DB1E-4D4B-BEB5-89F0DFB7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CC82B-B1CB-49FF-A0FE-0804DAA9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E368-FF13-4BC2-BCBD-52D6C8721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6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C59C-CB20-42A1-8989-47A40791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D4C7E3-F20F-4DA1-8AE3-AA9DF39D0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5AE05E-D766-4806-899D-692252B7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476DC-781E-4807-9CA8-60F4E041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55F2-ADA1-420F-BB1B-A1489C2A9DC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DD402-122B-4174-B9CE-BE2DE9EE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B9270-D9E0-4A4A-A3C7-BD955361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E368-FF13-4BC2-BCBD-52D6C8721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6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ED317-6023-45C2-8EE0-29BE00DB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6610F-C591-47D5-AEF5-2123CF183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82457-246F-48D5-B7AB-845F0ED33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55F2-ADA1-420F-BB1B-A1489C2A9DCE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D7932-489B-47BF-B874-251F7904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FE805-188F-4125-AC6A-2B24C923A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3E368-FF13-4BC2-BCBD-52D6C87217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9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61595B-C11D-4208-9375-05B4594DC372}"/>
              </a:ext>
            </a:extLst>
          </p:cNvPr>
          <p:cNvSpPr txBox="1"/>
          <p:nvPr/>
        </p:nvSpPr>
        <p:spPr>
          <a:xfrm>
            <a:off x="3896061" y="3075057"/>
            <a:ext cx="439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문제 </a:t>
            </a:r>
            <a:r>
              <a:rPr lang="en-US" altLang="ko-KR" sz="4000" b="1" dirty="0"/>
              <a:t>1. </a:t>
            </a:r>
            <a:r>
              <a:rPr lang="ko-KR" altLang="en-US" sz="4000" b="1" dirty="0"/>
              <a:t>로봇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CB4F4-096F-4C10-AC30-7241CDFAC754}"/>
              </a:ext>
            </a:extLst>
          </p:cNvPr>
          <p:cNvSpPr txBox="1"/>
          <p:nvPr/>
        </p:nvSpPr>
        <p:spPr>
          <a:xfrm>
            <a:off x="9384254" y="5766098"/>
            <a:ext cx="259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작성자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이청</a:t>
            </a:r>
            <a:endParaRPr lang="en-US" altLang="ko-KR" sz="2400" dirty="0"/>
          </a:p>
          <a:p>
            <a:r>
              <a:rPr lang="ko-KR" altLang="en-US" sz="2400" dirty="0"/>
              <a:t>작성일 </a:t>
            </a:r>
            <a:r>
              <a:rPr lang="en-US" altLang="ko-KR" sz="2400" dirty="0"/>
              <a:t>: 220317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659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BF0E7-B641-4488-99D1-048B72E2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3BEA8-605F-48AC-A690-CDCB1068A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혹시 이중 배열 딥 카피 쉽게 하는 법 아시는 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D6236-5D2D-4605-81A2-7812FA71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4" y="2488225"/>
            <a:ext cx="8084250" cy="11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6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973CAE-6513-4FE5-801A-DD3061B7B4BA}"/>
              </a:ext>
            </a:extLst>
          </p:cNvPr>
          <p:cNvSpPr txBox="1"/>
          <p:nvPr/>
        </p:nvSpPr>
        <p:spPr>
          <a:xfrm>
            <a:off x="398032" y="2957835"/>
            <a:ext cx="1073613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sz="3200" b="1" dirty="0"/>
              <a:t>2. second =&gt; </a:t>
            </a:r>
            <a:r>
              <a:rPr lang="en-US" altLang="ko-KR" sz="3200" b="1" dirty="0" err="1"/>
              <a:t>bfs</a:t>
            </a:r>
            <a:r>
              <a:rPr lang="en-US" altLang="ko-KR" sz="3200" b="1" dirty="0"/>
              <a:t> : </a:t>
            </a:r>
            <a:r>
              <a:rPr lang="ko-KR" altLang="en-US" sz="3200" b="1" dirty="0"/>
              <a:t>메모리초과</a:t>
            </a:r>
            <a:endParaRPr lang="en-US" altLang="ko-KR" sz="3200" b="1" dirty="0"/>
          </a:p>
          <a:p>
            <a:r>
              <a:rPr lang="en-US" altLang="ko-KR" dirty="0"/>
              <a:t>2-1. </a:t>
            </a:r>
            <a:r>
              <a:rPr lang="ko-KR" altLang="en-US" dirty="0"/>
              <a:t>시작점부터 한번에 갈 수 있는 </a:t>
            </a:r>
            <a:r>
              <a:rPr lang="en-US" altLang="ko-KR" dirty="0">
                <a:solidFill>
                  <a:srgbClr val="FF0000"/>
                </a:solidFill>
              </a:rPr>
              <a:t>1, 2, 3 </a:t>
            </a:r>
            <a:r>
              <a:rPr lang="ko-KR" altLang="en-US" dirty="0">
                <a:solidFill>
                  <a:srgbClr val="FF0000"/>
                </a:solidFill>
              </a:rPr>
              <a:t>길이의 경로</a:t>
            </a:r>
            <a:r>
              <a:rPr lang="ko-KR" altLang="en-US" dirty="0"/>
              <a:t>마다 이전 포인트의 방문 상태를 저장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2-2. </a:t>
            </a:r>
            <a:r>
              <a:rPr lang="ko-KR" altLang="en-US" dirty="0"/>
              <a:t>각각의 포인트가 자신의 방문 기록과 </a:t>
            </a:r>
            <a:r>
              <a:rPr lang="ko-KR" altLang="en-US" dirty="0" err="1"/>
              <a:t>카운팅</a:t>
            </a:r>
            <a:r>
              <a:rPr lang="ko-KR" altLang="en-US" dirty="0"/>
              <a:t> 횟수를 가지고 있기 때문에 가장 먼저 도착한 경로가 발생하면 그 이후 경로들은 최단 작동 횟수에서 이전보다 커지기 때문에 가지치기 </a:t>
            </a:r>
            <a:r>
              <a:rPr lang="ko-KR" altLang="en-US" dirty="0" err="1"/>
              <a:t>가능할꺼라</a:t>
            </a:r>
            <a:r>
              <a:rPr lang="ko-KR" altLang="en-US" dirty="0"/>
              <a:t> 생각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2-3. </a:t>
            </a:r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메모리 초과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7EB09-F93D-4360-8F81-6FEEAEB0679D}"/>
              </a:ext>
            </a:extLst>
          </p:cNvPr>
          <p:cNvSpPr txBox="1"/>
          <p:nvPr/>
        </p:nvSpPr>
        <p:spPr>
          <a:xfrm>
            <a:off x="398033" y="835857"/>
            <a:ext cx="10736131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b="1" dirty="0"/>
              <a:t>first =&gt;</a:t>
            </a:r>
            <a:r>
              <a:rPr lang="ko-KR" altLang="en-US" sz="3200" b="1" dirty="0"/>
              <a:t> </a:t>
            </a:r>
            <a:r>
              <a:rPr lang="en-US" altLang="ko-KR" sz="3200" b="1" dirty="0" err="1"/>
              <a:t>dfs</a:t>
            </a:r>
            <a:r>
              <a:rPr lang="en-US" altLang="ko-KR" sz="3200" b="1" dirty="0"/>
              <a:t> : </a:t>
            </a:r>
            <a:r>
              <a:rPr lang="ko-KR" altLang="en-US" sz="3200" b="1" dirty="0"/>
              <a:t>시간초과</a:t>
            </a:r>
            <a:endParaRPr lang="en-US" altLang="ko-KR" sz="3200" b="1" dirty="0"/>
          </a:p>
          <a:p>
            <a:r>
              <a:rPr lang="en-US" altLang="ko-KR" dirty="0"/>
              <a:t>1-1. </a:t>
            </a:r>
            <a:r>
              <a:rPr lang="en-US" altLang="ko-KR" dirty="0" err="1"/>
              <a:t>dfs</a:t>
            </a:r>
            <a:r>
              <a:rPr lang="ko-KR" altLang="en-US" dirty="0"/>
              <a:t>로 갈 수 있는 경로를 파악한 다음 그 경로를 따라 최단 작동 횟수 파악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1-2. </a:t>
            </a:r>
            <a:r>
              <a:rPr lang="ko-KR" altLang="en-US" dirty="0"/>
              <a:t>그 다음 </a:t>
            </a:r>
            <a:r>
              <a:rPr lang="en-US" altLang="ko-KR" dirty="0" err="1"/>
              <a:t>dfs</a:t>
            </a:r>
            <a:r>
              <a:rPr lang="ko-KR" altLang="en-US" dirty="0"/>
              <a:t>로 발견한 경로는 이전까지의 최단 횟수보다 길어지면 </a:t>
            </a:r>
            <a:r>
              <a:rPr lang="en-US" altLang="ko-KR" dirty="0"/>
              <a:t>PASS</a:t>
            </a:r>
          </a:p>
          <a:p>
            <a:endParaRPr lang="en-US" altLang="ko-KR" dirty="0"/>
          </a:p>
          <a:p>
            <a:r>
              <a:rPr lang="en-US" altLang="ko-KR" dirty="0"/>
              <a:t>1-3. </a:t>
            </a:r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하지만 </a:t>
            </a:r>
            <a:r>
              <a:rPr lang="en-US" altLang="ko-KR" dirty="0"/>
              <a:t>100 * 100 </a:t>
            </a:r>
            <a:r>
              <a:rPr lang="ko-KR" altLang="en-US" dirty="0"/>
              <a:t>배열이므로 사용 불가능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63D3C-E6AE-4025-8B3A-B3D7B6127AF2}"/>
              </a:ext>
            </a:extLst>
          </p:cNvPr>
          <p:cNvSpPr txBox="1"/>
          <p:nvPr/>
        </p:nvSpPr>
        <p:spPr>
          <a:xfrm>
            <a:off x="398032" y="6022143"/>
            <a:ext cx="1055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제 인사이트로는 시간이 오래 걸릴 것 같아서 솔루션 검색</a:t>
            </a:r>
          </a:p>
        </p:txBody>
      </p:sp>
    </p:spTree>
    <p:extLst>
      <p:ext uri="{BB962C8B-B14F-4D97-AF65-F5344CB8AC3E}">
        <p14:creationId xmlns:p14="http://schemas.microsoft.com/office/powerpoint/2010/main" val="80313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1F5D7E-F6CD-4A7D-AC21-B632DCE8C9AB}"/>
              </a:ext>
            </a:extLst>
          </p:cNvPr>
          <p:cNvSpPr txBox="1"/>
          <p:nvPr/>
        </p:nvSpPr>
        <p:spPr>
          <a:xfrm>
            <a:off x="550433" y="745110"/>
            <a:ext cx="1109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핵심 </a:t>
            </a:r>
            <a:r>
              <a:rPr lang="en-US" altLang="ko-KR" dirty="0"/>
              <a:t>1 : </a:t>
            </a:r>
            <a:r>
              <a:rPr lang="ko-KR" altLang="en-US" dirty="0"/>
              <a:t>한 포인트를 </a:t>
            </a:r>
            <a:r>
              <a:rPr lang="en-US" altLang="ko-KR" dirty="0"/>
              <a:t>4</a:t>
            </a:r>
            <a:r>
              <a:rPr lang="ko-KR" altLang="en-US" dirty="0"/>
              <a:t>방향으로 진입했는지 구분하는 </a:t>
            </a:r>
            <a:r>
              <a:rPr lang="en-US" altLang="ko-KR" dirty="0"/>
              <a:t>3</a:t>
            </a:r>
            <a:r>
              <a:rPr lang="ko-KR" altLang="en-US" dirty="0"/>
              <a:t>차원 방문 배열을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이유 </a:t>
            </a:r>
            <a:r>
              <a:rPr lang="en-US" altLang="ko-KR" dirty="0"/>
              <a:t>: 1, 2, 3</a:t>
            </a:r>
            <a:r>
              <a:rPr lang="ko-KR" altLang="en-US" dirty="0"/>
              <a:t>칸으로 한번에 움직이는 칸이 일정하지 않기 때문에 방향에 따라 다른 결과가 나올 수 있음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EDA972B-A457-4EC9-9C6A-332DFF875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55314"/>
              </p:ext>
            </p:extLst>
          </p:nvPr>
        </p:nvGraphicFramePr>
        <p:xfrm>
          <a:off x="687893" y="2336931"/>
          <a:ext cx="47058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174">
                  <a:extLst>
                    <a:ext uri="{9D8B030D-6E8A-4147-A177-3AD203B41FA5}">
                      <a16:colId xmlns:a16="http://schemas.microsoft.com/office/drawing/2014/main" val="1047733295"/>
                    </a:ext>
                  </a:extLst>
                </a:gridCol>
                <a:gridCol w="941174">
                  <a:extLst>
                    <a:ext uri="{9D8B030D-6E8A-4147-A177-3AD203B41FA5}">
                      <a16:colId xmlns:a16="http://schemas.microsoft.com/office/drawing/2014/main" val="930580364"/>
                    </a:ext>
                  </a:extLst>
                </a:gridCol>
                <a:gridCol w="941174">
                  <a:extLst>
                    <a:ext uri="{9D8B030D-6E8A-4147-A177-3AD203B41FA5}">
                      <a16:colId xmlns:a16="http://schemas.microsoft.com/office/drawing/2014/main" val="1746473953"/>
                    </a:ext>
                  </a:extLst>
                </a:gridCol>
                <a:gridCol w="941174">
                  <a:extLst>
                    <a:ext uri="{9D8B030D-6E8A-4147-A177-3AD203B41FA5}">
                      <a16:colId xmlns:a16="http://schemas.microsoft.com/office/drawing/2014/main" val="1802294270"/>
                    </a:ext>
                  </a:extLst>
                </a:gridCol>
                <a:gridCol w="941174">
                  <a:extLst>
                    <a:ext uri="{9D8B030D-6E8A-4147-A177-3AD203B41FA5}">
                      <a16:colId xmlns:a16="http://schemas.microsoft.com/office/drawing/2014/main" val="33921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도착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2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3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1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←시작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107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1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1E7595-6A53-400E-BA23-C003C398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79" y="2451222"/>
            <a:ext cx="7858284" cy="3614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BC8D7C-AF42-437B-B1B7-A6496CAEB3A9}"/>
              </a:ext>
            </a:extLst>
          </p:cNvPr>
          <p:cNvSpPr txBox="1"/>
          <p:nvPr/>
        </p:nvSpPr>
        <p:spPr>
          <a:xfrm>
            <a:off x="550433" y="792515"/>
            <a:ext cx="1109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핵심 </a:t>
            </a:r>
            <a:r>
              <a:rPr lang="en-US" altLang="ko-KR" dirty="0"/>
              <a:t>2:  </a:t>
            </a:r>
            <a:r>
              <a:rPr lang="ko-KR" altLang="en-US" dirty="0"/>
              <a:t>한 포인트에서 </a:t>
            </a:r>
            <a:r>
              <a:rPr lang="en-US" altLang="ko-KR" dirty="0"/>
              <a:t>1, 2, 3</a:t>
            </a:r>
            <a:r>
              <a:rPr lang="ko-KR" altLang="en-US" dirty="0"/>
              <a:t>칸을 갈 수 있는지 확인하고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갈 수 있다면 전진한 포인트를 </a:t>
            </a:r>
            <a:r>
              <a:rPr lang="en-US" altLang="ko-KR" dirty="0"/>
              <a:t>q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91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5961B-3AF6-46E8-91E1-AAB37B6E11F6}"/>
              </a:ext>
            </a:extLst>
          </p:cNvPr>
          <p:cNvSpPr txBox="1"/>
          <p:nvPr/>
        </p:nvSpPr>
        <p:spPr>
          <a:xfrm>
            <a:off x="1265816" y="1013776"/>
            <a:ext cx="9660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 핵심 </a:t>
            </a:r>
            <a:r>
              <a:rPr lang="en-US" altLang="ko-KR" dirty="0"/>
              <a:t>3 : </a:t>
            </a:r>
            <a:r>
              <a:rPr lang="ko-KR" altLang="en-US" dirty="0"/>
              <a:t>현재 포인트를 기준으로 현재 바라보고 있는 방향을 제외한 방향을 회전 수만큼 </a:t>
            </a:r>
            <a:r>
              <a:rPr lang="ko-KR" altLang="en-US" dirty="0" err="1"/>
              <a:t>카운팅한</a:t>
            </a:r>
            <a:r>
              <a:rPr lang="ko-KR" altLang="en-US" dirty="0"/>
              <a:t> 뒤 큐에 </a:t>
            </a:r>
            <a:r>
              <a:rPr lang="ko-KR" altLang="en-US" dirty="0" err="1"/>
              <a:t>넣어주기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이유 </a:t>
            </a:r>
            <a:r>
              <a:rPr lang="en-US" altLang="ko-KR" dirty="0"/>
              <a:t>: </a:t>
            </a:r>
            <a:r>
              <a:rPr lang="ko-KR" altLang="en-US" dirty="0"/>
              <a:t>구현을 명확하고 쉽게 하기 위해 회전 따로</a:t>
            </a:r>
            <a:r>
              <a:rPr lang="en-US" altLang="ko-KR" dirty="0"/>
              <a:t>, </a:t>
            </a:r>
            <a:r>
              <a:rPr lang="ko-KR" altLang="en-US" dirty="0"/>
              <a:t>탐색 따로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52518-A7FC-4530-A4A7-CA124DD0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948" y="1955015"/>
            <a:ext cx="3722830" cy="4727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F13DF0-2A6D-401B-9E7D-F352CE6EB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5" y="2692500"/>
            <a:ext cx="4440948" cy="28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7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CB2619-8DF2-4E27-B0C6-9777AB74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67" y="2680809"/>
            <a:ext cx="7332263" cy="1496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0A39F-FA4B-4541-82C7-8FC740B87F4F}"/>
              </a:ext>
            </a:extLst>
          </p:cNvPr>
          <p:cNvSpPr txBox="1"/>
          <p:nvPr/>
        </p:nvSpPr>
        <p:spPr>
          <a:xfrm>
            <a:off x="1176554" y="666974"/>
            <a:ext cx="98388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결론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전진과 화전을 반복하여 가장 먼저 도착한 값이 가장 짧은 </a:t>
            </a:r>
            <a:r>
              <a:rPr lang="ko-KR" altLang="en-US" sz="3200" b="1" dirty="0" err="1"/>
              <a:t>카운팅</a:t>
            </a:r>
            <a:r>
              <a:rPr lang="ko-KR" altLang="en-US" sz="3200" b="1" dirty="0"/>
              <a:t> 횟수를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51925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61595B-C11D-4208-9375-05B4594DC372}"/>
              </a:ext>
            </a:extLst>
          </p:cNvPr>
          <p:cNvSpPr txBox="1"/>
          <p:nvPr/>
        </p:nvSpPr>
        <p:spPr>
          <a:xfrm>
            <a:off x="3611880" y="3075057"/>
            <a:ext cx="496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문제 </a:t>
            </a:r>
            <a:r>
              <a:rPr lang="en-US" altLang="ko-KR" sz="4000" b="1" dirty="0"/>
              <a:t>2. </a:t>
            </a:r>
            <a:r>
              <a:rPr lang="ko-KR" altLang="en-US" sz="4000" b="1" dirty="0"/>
              <a:t>캐슬 디펜스</a:t>
            </a:r>
          </a:p>
        </p:txBody>
      </p:sp>
    </p:spTree>
    <p:extLst>
      <p:ext uri="{BB962C8B-B14F-4D97-AF65-F5344CB8AC3E}">
        <p14:creationId xmlns:p14="http://schemas.microsoft.com/office/powerpoint/2010/main" val="49460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44A3D-6341-4245-948C-B1BA17920342}"/>
              </a:ext>
            </a:extLst>
          </p:cNvPr>
          <p:cNvSpPr txBox="1"/>
          <p:nvPr/>
        </p:nvSpPr>
        <p:spPr>
          <a:xfrm>
            <a:off x="1000461" y="1215614"/>
            <a:ext cx="10191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구상 </a:t>
            </a:r>
            <a:r>
              <a:rPr lang="en-US" altLang="ko-KR" dirty="0"/>
              <a:t>1. </a:t>
            </a:r>
            <a:r>
              <a:rPr lang="ko-KR" altLang="en-US" dirty="0"/>
              <a:t>궁수 위치 별로 잡는 몬스터의 수가 달라질 수 있고 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가까운 몬스터 중 가장 왼쪽에 있는 몬스터를 중복 공격할 수 있기 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greedy</a:t>
            </a:r>
            <a:r>
              <a:rPr lang="ko-KR" altLang="en-US" dirty="0"/>
              <a:t>한 접근이 힘들 것이라 예상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가능한 궁수의 자리 별로 몇 마리나 잡을 수 있는지 시뮬레이션을 돌린 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많은 몬스터를 잡았을 때 값을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5B744E-AA65-4B51-8B64-589B3B680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97" y="3940787"/>
            <a:ext cx="6577606" cy="28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527046C-A51A-4A05-9D2D-3BB206248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317" y="521586"/>
            <a:ext cx="3048425" cy="22863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55C24BF-11C4-40A9-9C40-A0ADD3EEB99D}"/>
              </a:ext>
            </a:extLst>
          </p:cNvPr>
          <p:cNvSpPr/>
          <p:nvPr/>
        </p:nvSpPr>
        <p:spPr>
          <a:xfrm>
            <a:off x="8301317" y="521586"/>
            <a:ext cx="3048425" cy="19634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054F68-0E3D-41E2-850E-CDC30C8F5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4" y="801285"/>
            <a:ext cx="5430008" cy="295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3A3064-1105-4AD6-9FEA-2DE74431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31" y="0"/>
            <a:ext cx="4516612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C48FB0A-4780-4718-A9AE-A34662A51306}"/>
              </a:ext>
            </a:extLst>
          </p:cNvPr>
          <p:cNvSpPr/>
          <p:nvPr/>
        </p:nvSpPr>
        <p:spPr>
          <a:xfrm>
            <a:off x="4382450" y="5143948"/>
            <a:ext cx="2269863" cy="3765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308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Hyung Jik</dc:creator>
  <cp:lastModifiedBy>Lee Hyung Jik</cp:lastModifiedBy>
  <cp:revision>1</cp:revision>
  <dcterms:created xsi:type="dcterms:W3CDTF">2022-03-17T07:06:31Z</dcterms:created>
  <dcterms:modified xsi:type="dcterms:W3CDTF">2022-03-17T07:31:42Z</dcterms:modified>
</cp:coreProperties>
</file>