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54803-99E7-43CD-B170-956482F265E8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A571B-E45D-47D1-974D-AF3BB25412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081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54803-99E7-43CD-B170-956482F265E8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A571B-E45D-47D1-974D-AF3BB25412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40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54803-99E7-43CD-B170-956482F265E8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A571B-E45D-47D1-974D-AF3BB25412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033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54803-99E7-43CD-B170-956482F265E8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A571B-E45D-47D1-974D-AF3BB25412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717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54803-99E7-43CD-B170-956482F265E8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A571B-E45D-47D1-974D-AF3BB25412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56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54803-99E7-43CD-B170-956482F265E8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A571B-E45D-47D1-974D-AF3BB25412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320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54803-99E7-43CD-B170-956482F265E8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A571B-E45D-47D1-974D-AF3BB25412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520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54803-99E7-43CD-B170-956482F265E8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A571B-E45D-47D1-974D-AF3BB25412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466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54803-99E7-43CD-B170-956482F265E8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A571B-E45D-47D1-974D-AF3BB25412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50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54803-99E7-43CD-B170-956482F265E8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A571B-E45D-47D1-974D-AF3BB25412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570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54803-99E7-43CD-B170-956482F265E8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A571B-E45D-47D1-974D-AF3BB25412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906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54803-99E7-43CD-B170-956482F265E8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A571B-E45D-47D1-974D-AF3BB25412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595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626486"/>
              </p:ext>
            </p:extLst>
          </p:nvPr>
        </p:nvGraphicFramePr>
        <p:xfrm>
          <a:off x="1331640" y="1052736"/>
          <a:ext cx="6576390" cy="4480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5278"/>
                <a:gridCol w="1315278"/>
                <a:gridCol w="1315278"/>
                <a:gridCol w="1315278"/>
                <a:gridCol w="1315278"/>
              </a:tblGrid>
              <a:tr h="1120068"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20068"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20068"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20068"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476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559058"/>
              </p:ext>
            </p:extLst>
          </p:nvPr>
        </p:nvGraphicFramePr>
        <p:xfrm>
          <a:off x="1331640" y="1052736"/>
          <a:ext cx="6576390" cy="4480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5278"/>
                <a:gridCol w="1315278"/>
                <a:gridCol w="1315278"/>
                <a:gridCol w="1315278"/>
                <a:gridCol w="1315278"/>
              </a:tblGrid>
              <a:tr h="1120068"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20068"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20068"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20068"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6" name="직선 화살표 연결선 15"/>
          <p:cNvCxnSpPr/>
          <p:nvPr/>
        </p:nvCxnSpPr>
        <p:spPr>
          <a:xfrm>
            <a:off x="899592" y="1628800"/>
            <a:ext cx="2160240" cy="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rot="16200000">
            <a:off x="899592" y="1628800"/>
            <a:ext cx="2160240" cy="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72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04120"/>
              </p:ext>
            </p:extLst>
          </p:nvPr>
        </p:nvGraphicFramePr>
        <p:xfrm>
          <a:off x="1331640" y="1052736"/>
          <a:ext cx="6576390" cy="4480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5278"/>
                <a:gridCol w="1315278"/>
                <a:gridCol w="1315278"/>
                <a:gridCol w="1315278"/>
                <a:gridCol w="1315278"/>
              </a:tblGrid>
              <a:tr h="1120068"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20068"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20068"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20068"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" name="직선 화살표 연결선 2"/>
          <p:cNvCxnSpPr/>
          <p:nvPr/>
        </p:nvCxnSpPr>
        <p:spPr>
          <a:xfrm>
            <a:off x="2195736" y="1635834"/>
            <a:ext cx="2160240" cy="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/>
          <p:cNvCxnSpPr/>
          <p:nvPr/>
        </p:nvCxnSpPr>
        <p:spPr>
          <a:xfrm rot="16200000">
            <a:off x="2195736" y="1635834"/>
            <a:ext cx="2160240" cy="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899593" y="2750460"/>
            <a:ext cx="2160240" cy="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rot="16200000">
            <a:off x="899593" y="2750460"/>
            <a:ext cx="2160240" cy="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71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394620"/>
              </p:ext>
            </p:extLst>
          </p:nvPr>
        </p:nvGraphicFramePr>
        <p:xfrm>
          <a:off x="1331640" y="1052736"/>
          <a:ext cx="6576390" cy="4480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5278"/>
                <a:gridCol w="1315278"/>
                <a:gridCol w="1315278"/>
                <a:gridCol w="1315278"/>
                <a:gridCol w="1315278"/>
              </a:tblGrid>
              <a:tr h="1120068"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20068"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20068"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20068"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" name="직선 화살표 연결선 2"/>
          <p:cNvCxnSpPr/>
          <p:nvPr/>
        </p:nvCxnSpPr>
        <p:spPr>
          <a:xfrm>
            <a:off x="2195736" y="2715954"/>
            <a:ext cx="2160240" cy="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/>
          <p:cNvCxnSpPr/>
          <p:nvPr/>
        </p:nvCxnSpPr>
        <p:spPr>
          <a:xfrm rot="16200000">
            <a:off x="2195736" y="2715954"/>
            <a:ext cx="2160240" cy="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65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910151"/>
              </p:ext>
            </p:extLst>
          </p:nvPr>
        </p:nvGraphicFramePr>
        <p:xfrm>
          <a:off x="1331640" y="1052736"/>
          <a:ext cx="6576390" cy="4480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5278"/>
                <a:gridCol w="1315278"/>
                <a:gridCol w="1315278"/>
                <a:gridCol w="1315278"/>
                <a:gridCol w="1315278"/>
              </a:tblGrid>
              <a:tr h="1120068"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20068"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20068"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20068"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" name="직선 화살표 연결선 2"/>
          <p:cNvCxnSpPr/>
          <p:nvPr/>
        </p:nvCxnSpPr>
        <p:spPr>
          <a:xfrm>
            <a:off x="3538010" y="2733206"/>
            <a:ext cx="2160240" cy="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/>
          <p:cNvCxnSpPr/>
          <p:nvPr/>
        </p:nvCxnSpPr>
        <p:spPr>
          <a:xfrm rot="16200000">
            <a:off x="3538010" y="2733206"/>
            <a:ext cx="2160240" cy="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78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611560" y="2996952"/>
            <a:ext cx="784887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100392" y="249289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19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7524" y="250138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11960" y="249289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238797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485062"/>
              </p:ext>
            </p:extLst>
          </p:nvPr>
        </p:nvGraphicFramePr>
        <p:xfrm>
          <a:off x="1187624" y="1196752"/>
          <a:ext cx="7080450" cy="4552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8045"/>
                <a:gridCol w="708045"/>
                <a:gridCol w="708045"/>
                <a:gridCol w="708045"/>
                <a:gridCol w="708045"/>
                <a:gridCol w="708045"/>
                <a:gridCol w="708045"/>
                <a:gridCol w="708045"/>
                <a:gridCol w="708045"/>
                <a:gridCol w="708045"/>
              </a:tblGrid>
              <a:tr h="56903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X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S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A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T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U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R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D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A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Y</a:t>
                      </a:r>
                      <a:endParaRPr lang="ko-KR" altLang="en-US" b="1" dirty="0"/>
                    </a:p>
                  </a:txBody>
                  <a:tcPr anchor="ctr"/>
                </a:tc>
              </a:tr>
              <a:tr h="569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X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69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569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569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N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</a:tr>
              <a:tr h="569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D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</a:tr>
              <a:tr h="569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A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</a:tr>
              <a:tr h="569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Y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734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401298"/>
              </p:ext>
            </p:extLst>
          </p:nvPr>
        </p:nvGraphicFramePr>
        <p:xfrm>
          <a:off x="1187624" y="1196752"/>
          <a:ext cx="7080450" cy="4552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8045"/>
                <a:gridCol w="708045"/>
                <a:gridCol w="708045"/>
                <a:gridCol w="708045"/>
                <a:gridCol w="708045"/>
                <a:gridCol w="708045"/>
                <a:gridCol w="708045"/>
                <a:gridCol w="708045"/>
                <a:gridCol w="708045"/>
                <a:gridCol w="708045"/>
              </a:tblGrid>
              <a:tr h="56903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X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S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A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T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U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R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D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A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Y</a:t>
                      </a:r>
                      <a:endParaRPr lang="ko-KR" altLang="en-US" b="1" dirty="0"/>
                    </a:p>
                  </a:txBody>
                  <a:tcPr anchor="ctr"/>
                </a:tc>
              </a:tr>
              <a:tr h="569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X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69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69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69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N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69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D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69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A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69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Y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4616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213</Words>
  <Application>Microsoft Office PowerPoint</Application>
  <PresentationFormat>화면 슬라이드 쇼(4:3)</PresentationFormat>
  <Paragraphs>213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6</cp:revision>
  <dcterms:created xsi:type="dcterms:W3CDTF">2021-12-29T06:22:56Z</dcterms:created>
  <dcterms:modified xsi:type="dcterms:W3CDTF">2022-01-02T03:13:19Z</dcterms:modified>
</cp:coreProperties>
</file>