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13-12-2024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13-12-2024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Gyanaranjan Mandal</cp:lastModifiedBy>
  <cp:revision>8</cp:revision>
  <dcterms:created xsi:type="dcterms:W3CDTF">2024-10-20T07:13:28Z</dcterms:created>
  <dcterms:modified xsi:type="dcterms:W3CDTF">2024-12-13T05:24:01Z</dcterms:modified>
</cp:coreProperties>
</file>