
<file path=[Content_Types].xml><?xml version="1.0" encoding="utf-8"?>
<Types xmlns="http://schemas.openxmlformats.org/package/2006/content-types">
  <Default Extension="gif" ContentType="image/gi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A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0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72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01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24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10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9.png"/><Relationship Id="rId5" Type="http://schemas.openxmlformats.org/officeDocument/2006/relationships/image" Target="../media/image8.gif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  <p:pic>
        <p:nvPicPr>
          <p:cNvPr id="3" name="图形 3">
            <a:extLst>
              <a:ext uri="{FF2B5EF4-FFF2-40B4-BE49-F238E27FC236}">
                <a16:creationId xmlns:a16="http://schemas.microsoft.com/office/drawing/2014/main" id="{81D8C3DC-2A32-5652-D37E-6CC023045A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可以不可存在多个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head</a:t>
            </a:r>
            <a:r>
              <a:rPr lang="zh-CN" altLang="en-US" sz="3200" dirty="0"/>
              <a:t>、</a:t>
            </a:r>
            <a:r>
              <a:rPr lang="en-US" altLang="zh-CN" sz="3200" dirty="0"/>
              <a:t>body</a:t>
            </a:r>
            <a:r>
              <a:rPr lang="zh-CN" altLang="en-US" sz="3200" dirty="0"/>
              <a:t>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答案：可以，但是解析出来后会被合并，只会存在一个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head</a:t>
            </a:r>
            <a:r>
              <a:rPr lang="zh-CN" altLang="en-US" b="1" dirty="0"/>
              <a:t>、</a:t>
            </a:r>
            <a:r>
              <a:rPr lang="en-US" altLang="zh-CN" b="1" dirty="0"/>
              <a:t>body</a:t>
            </a:r>
            <a:r>
              <a:rPr lang="zh-CN" altLang="en-US" b="1" dirty="0"/>
              <a:t>标签对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DBBD-02BE-1107-873B-374345FA98F0}"/>
              </a:ext>
            </a:extLst>
          </p:cNvPr>
          <p:cNvSpPr txBox="1"/>
          <p:nvPr/>
        </p:nvSpPr>
        <p:spPr>
          <a:xfrm>
            <a:off x="137651" y="1789471"/>
            <a:ext cx="3519948" cy="4678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被追加在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后面，并且不会存在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等标签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D4859-DC46-ED70-F8BB-645CE544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42" y="1946787"/>
            <a:ext cx="3307367" cy="1074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B1128-C0D4-3514-6668-DDA0AACE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2" y="1789471"/>
            <a:ext cx="460149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色屏幕的截图&#10;&#10;描述已自动生成">
            <a:extLst>
              <a:ext uri="{FF2B5EF4-FFF2-40B4-BE49-F238E27FC236}">
                <a16:creationId xmlns:a16="http://schemas.microsoft.com/office/drawing/2014/main" id="{EF65999A-853B-1372-C9B7-F3AA7834C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什么是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DOCTYPE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， 有何作用？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形 2">
            <a:extLst>
              <a:ext uri="{FF2B5EF4-FFF2-40B4-BE49-F238E27FC236}">
                <a16:creationId xmlns:a16="http://schemas.microsoft.com/office/drawing/2014/main" id="{BE950DA3-5E71-641F-CA1D-2EABE689474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445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42029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  <p:pic>
        <p:nvPicPr>
          <p:cNvPr id="4" name="图形 7">
            <a:extLst>
              <a:ext uri="{FF2B5EF4-FFF2-40B4-BE49-F238E27FC236}">
                <a16:creationId xmlns:a16="http://schemas.microsoft.com/office/drawing/2014/main" id="{4DECF88A-7634-D509-BC9E-D7A49DFEB3B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2210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  <p:pic>
        <p:nvPicPr>
          <p:cNvPr id="4" name="图形 7">
            <a:extLst>
              <a:ext uri="{FF2B5EF4-FFF2-40B4-BE49-F238E27FC236}">
                <a16:creationId xmlns:a16="http://schemas.microsoft.com/office/drawing/2014/main" id="{CFDF4E6F-7A60-3D43-E321-2CBAA106CC8E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22041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29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31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33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图片 7" descr="图片包含 游戏机, 星星&#10;&#10;描述已自动生成">
            <a:extLst>
              <a:ext uri="{FF2B5EF4-FFF2-40B4-BE49-F238E27FC236}">
                <a16:creationId xmlns:a16="http://schemas.microsoft.com/office/drawing/2014/main" id="{6E1687E6-3BA8-DC37-FAC0-EA2F2494A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116" y="1173129"/>
            <a:ext cx="3949439" cy="240036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图片 10" descr="屏幕上有字&#10;&#10;描述已自动生成">
            <a:extLst>
              <a:ext uri="{FF2B5EF4-FFF2-40B4-BE49-F238E27FC236}">
                <a16:creationId xmlns:a16="http://schemas.microsoft.com/office/drawing/2014/main" id="{2CC1435F-B23E-B8F0-58E9-5C9E1FC95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436" y="4072116"/>
            <a:ext cx="4358797" cy="1612755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1012644" y="1197809"/>
            <a:ext cx="5203990" cy="2349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img</a:t>
            </a:r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上 </a:t>
            </a:r>
            <a:r>
              <a:rPr lang="en-US" altLang="zh-CN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title </a:t>
            </a:r>
            <a:r>
              <a:rPr lang="zh-CN" alt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与 </a:t>
            </a:r>
            <a:r>
              <a:rPr lang="en-US" altLang="zh-CN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</a:t>
            </a:r>
          </a:p>
        </p:txBody>
      </p:sp>
      <p:pic>
        <p:nvPicPr>
          <p:cNvPr id="29" name="音频 28">
            <a:hlinkClick r:id="" action="ppaction://media"/>
            <a:extLst>
              <a:ext uri="{FF2B5EF4-FFF2-40B4-BE49-F238E27FC236}">
                <a16:creationId xmlns:a16="http://schemas.microsoft.com/office/drawing/2014/main" id="{8163821A-C63F-2160-9EC2-14627DEF0FF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41963823"/>
      </p:ext>
    </p:extLst>
  </p:cSld>
  <p:clrMapOvr>
    <a:masterClrMapping/>
  </p:clrMapOvr>
  <p:transition spd="slow" advTm="8143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9334DB-EC8F-4050-9C6E-F92B6A7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9" name="Color Cover">
              <a:extLst>
                <a:ext uri="{FF2B5EF4-FFF2-40B4-BE49-F238E27FC236}">
                  <a16:creationId xmlns:a16="http://schemas.microsoft.com/office/drawing/2014/main" id="{EA01B1DD-00B6-4407-827C-3F408B773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 Cover">
              <a:extLst>
                <a:ext uri="{FF2B5EF4-FFF2-40B4-BE49-F238E27FC236}">
                  <a16:creationId xmlns:a16="http://schemas.microsoft.com/office/drawing/2014/main" id="{AF1D500A-77DB-437E-A54D-45B239D6D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87BA2A-0B66-4DEF-A04F-2CC17225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" name="Color">
              <a:extLst>
                <a:ext uri="{FF2B5EF4-FFF2-40B4-BE49-F238E27FC236}">
                  <a16:creationId xmlns:a16="http://schemas.microsoft.com/office/drawing/2014/main" id="{522B2F8C-7861-41DA-AB7F-C621655E4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90AE996F-5C1A-4DD0-B66D-9C837744A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52" cy="6858000"/>
            <a:chOff x="0" y="0"/>
            <a:chExt cx="12188952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92AA7A0-A551-72E8-724B-5BDE05D43F41}"/>
              </a:ext>
            </a:extLst>
          </p:cNvPr>
          <p:cNvSpPr txBox="1"/>
          <p:nvPr/>
        </p:nvSpPr>
        <p:spPr>
          <a:xfrm>
            <a:off x="0" y="-61694"/>
            <a:ext cx="12192000" cy="783255"/>
          </a:xfrm>
          <a:prstGeom prst="rect">
            <a:avLst/>
          </a:prstGeom>
          <a:gradFill flip="none" rotWithShape="1">
            <a:gsLst>
              <a:gs pos="0">
                <a:srgbClr val="62A0AA">
                  <a:tint val="66000"/>
                  <a:satMod val="160000"/>
                </a:srgbClr>
              </a:gs>
              <a:gs pos="50000">
                <a:srgbClr val="62A0AA">
                  <a:tint val="44500"/>
                  <a:satMod val="160000"/>
                </a:srgbClr>
              </a:gs>
              <a:gs pos="100000">
                <a:srgbClr val="62A0AA">
                  <a:tint val="23500"/>
                  <a:satMod val="160000"/>
                </a:srgbClr>
              </a:gs>
            </a:gsLst>
            <a:lin ang="13500000" scaled="1"/>
            <a:tileRect/>
          </a:gra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2EAD5-1137-4F28-A4B4-C05B2FB652D6}"/>
              </a:ext>
            </a:extLst>
          </p:cNvPr>
          <p:cNvSpPr txBox="1"/>
          <p:nvPr/>
        </p:nvSpPr>
        <p:spPr>
          <a:xfrm>
            <a:off x="781939" y="1298413"/>
            <a:ext cx="10619373" cy="1697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全称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alternate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，切换的意思，如果无法显示图像，浏览器将显示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指定的内容</a:t>
            </a: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：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当鼠标移动到元素上时显示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的内容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A62CE-0EE9-F6CD-1B93-6C48456F9F1D}"/>
              </a:ext>
            </a:extLst>
          </p:cNvPr>
          <p:cNvSpPr txBox="1"/>
          <p:nvPr/>
        </p:nvSpPr>
        <p:spPr>
          <a:xfrm>
            <a:off x="1326155" y="3596665"/>
            <a:ext cx="9617847" cy="196857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0" scaled="0"/>
          </a:gradFill>
        </p:spPr>
        <p:txBody>
          <a:bodyPr wrap="square" lIns="180000" tIns="180000" rIns="180000" bIns="180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一般当鼠标滑动到元素身上的时候显示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，而</a:t>
            </a:r>
            <a:r>
              <a:rPr lang="en-US" altLang="zh-C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alt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zh-CN" alt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标签特有的属性，是图片内容的等价描述，用于图片无法加载时显示，这样用户还能看到关于丢失了什么东西的一些信息，相对来说比较友好。</a:t>
            </a:r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B1EA3C4-A7A1-2E31-1E81-668ED6E1D6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2475740"/>
      </p:ext>
    </p:extLst>
  </p:cSld>
  <p:clrMapOvr>
    <a:masterClrMapping/>
  </p:clrMapOvr>
  <p:transition spd="slow" advTm="735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325</TotalTime>
  <Words>670</Words>
  <Application>Microsoft Office PowerPoint</Application>
  <PresentationFormat>宽屏</PresentationFormat>
  <Paragraphs>60</Paragraphs>
  <Slides>8</Slides>
  <Notes>7</Notes>
  <HiddenSlides>6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仿宋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52</cp:revision>
  <dcterms:created xsi:type="dcterms:W3CDTF">2023-08-18T15:16:34Z</dcterms:created>
  <dcterms:modified xsi:type="dcterms:W3CDTF">2023-08-26T08:10:01Z</dcterms:modified>
</cp:coreProperties>
</file>