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B5C6-4D78-4813-ACCA-6B63A5429FBA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6AE1-6A1E-4173-A473-C5266C87D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6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F3CE-BC45-032A-AD97-F1215F8C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3C7BC-E902-033B-FAD9-A2C65AA6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42AB-13AA-B050-2F7A-51324F6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EA5B-A813-A9B8-EF43-7F1B48BA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A1476-5909-5DD2-E754-7470A0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700F-F547-5E50-413C-BB47580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30F5-82B4-ADAC-A907-5059417F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3C598-2D25-F1C8-6850-CC69D5A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C322-9546-A0D2-5C99-B1E2CAA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1925-D208-2CDA-416E-16B6A98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BB78-28DA-A8A9-0E0D-572E6AB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AFC3-3485-1787-3C36-5DA492A0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49B6D-B189-1E10-B489-28F1F86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98CA1-D8DF-6DF4-1889-1FE0210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4901-45EF-200E-C707-726838F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2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A4C2-61E8-3E9E-BC8B-BF0489B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24A0-C699-C6DD-C297-86685273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59896-43A5-843A-92C6-EAE5C851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35302-4531-7C95-8C3A-06F3C8D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49E49-1788-B0A0-0C3C-7C98F11B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728CE-F582-A41A-3E39-1C63E63D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2567-8F36-648D-1B36-7101116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74F5-73F2-8194-111C-8D788159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5F63A-BF07-B9E7-7ED0-968D63D9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D01C3-47CB-7185-FD35-EFB894C8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EDB8D-D8F8-53D1-1E54-31E6696C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39BB8-0330-9829-FD48-DDF81BDC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3BD66-C588-AE7B-D2BC-DF5F767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48978-D6A4-89B7-FC4B-3139C8F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758-9F48-2B25-FB92-2F400E7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66203-62F8-A550-B06E-E2C21803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A55DF-64CB-1EB9-A77D-3C7BD2A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36F50-CBDC-6A04-1F22-11FB08F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71C28-7663-92DF-AA4C-832FBCE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3401E-8245-E822-E50D-B304F5D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DCFEE-6C1C-EFC7-93DD-C31B85E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0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940C5-559A-4DBC-6B44-513E918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69AA-AA44-48E0-AD83-7896DB54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7E49D-3261-A798-1137-8E9EAA7E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EDE6-52CF-6960-CBF6-3EF1E354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C4344-2EEB-0688-B2DA-6DF7AF5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39BFB-DFC4-7933-BFD8-4E8241B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ABDD-6582-3FC3-A298-53D894E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C6F91-43C6-EE2C-B708-3D0E25B8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79DDF-0A31-E971-943C-37D7E659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905A-EC80-7594-0DCD-92489099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AFBAE-E2C6-941F-CA44-C75F3C2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34FEC-FE4C-46CB-89B8-B928F6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7E7A-2313-9FA3-C3D1-15B8321D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A0CF-5571-6B58-CF81-DD55CC79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CCFF9-EDDC-5A4D-B4B2-E51DF71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EC0C-8F60-78E9-BB30-77DC62F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C211B-7C94-7ED7-2566-56234FD1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9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2E279-9CD7-A2C8-FCF3-2D081A948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952AD-2A90-C656-97CB-74D80AEB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F8AE-B21F-DB2F-8776-BDD281F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5080-23DA-8C25-9C3C-F02022B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68E2-8B8A-6E05-3DB7-009920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37AFB-E9DB-D494-735B-0050913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411B5-996E-62C8-A32B-B51FBC0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64D5-C3C0-B4F2-577F-FF9667EB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FFC63-2499-C8BF-B24A-C2405716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BC04-E728-6B80-027C-A7E0342D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，通常说的</a:t>
            </a:r>
            <a:r>
              <a:rPr lang="en-US" altLang="zh-CN" sz="3200" dirty="0"/>
              <a:t>H5</a:t>
            </a:r>
            <a:r>
              <a:rPr lang="zh-CN" altLang="en-US" sz="3200" dirty="0"/>
              <a:t>又是什么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AAD10E-7F8C-BDB9-60E6-59CD0D982E00}"/>
              </a:ext>
            </a:extLst>
          </p:cNvPr>
          <p:cNvSpPr txBox="1"/>
          <p:nvPr/>
        </p:nvSpPr>
        <p:spPr>
          <a:xfrm>
            <a:off x="68826" y="1140542"/>
            <a:ext cx="6322142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最新的修订版本，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由万维网联盟（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W3C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月完成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制定。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目标是取代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1999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年所制定的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 4.01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XHTML 1.0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标准，以期能在互联网应用迅速发展的时候，使网络标准达到符合当代的网络需求。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广义论及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时，实际指的是包括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在内的一套技术组合。</a:t>
            </a:r>
            <a:endParaRPr lang="en-US" altLang="zh-CN" sz="2000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它希望能够减少网页浏览器对于需要插件的丰富性网络应用服务（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Plug-in-Based Rich Internet Application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RIA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），例如：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Adobe Flash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Microsoft Silverlight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Oracle JavaFX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的需求，并且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提供更多能有效加强网络应用的标准集。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3D004F-848A-23DE-D447-9F04CC22AF3C}"/>
              </a:ext>
            </a:extLst>
          </p:cNvPr>
          <p:cNvCxnSpPr/>
          <p:nvPr/>
        </p:nvCxnSpPr>
        <p:spPr>
          <a:xfrm>
            <a:off x="6508955" y="1140542"/>
            <a:ext cx="0" cy="556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1A266-1881-59F9-AA79-163AC4D284A1}"/>
              </a:ext>
            </a:extLst>
          </p:cNvPr>
          <p:cNvSpPr txBox="1"/>
          <p:nvPr/>
        </p:nvSpPr>
        <p:spPr>
          <a:xfrm>
            <a:off x="6951407" y="1140542"/>
            <a:ext cx="49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这个名词是国人所创，大多指炫酷的网页，广告页等，尤其是在手机端的。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所以当别人说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时，只是说明他想要的是怎样的产品，与技术相关性不大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改变了哪些内容？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的变动有哪些：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FCA50-83F1-0A67-A67B-043F02491315}"/>
              </a:ext>
            </a:extLst>
          </p:cNvPr>
          <p:cNvSpPr txBox="1"/>
          <p:nvPr/>
        </p:nvSpPr>
        <p:spPr>
          <a:xfrm>
            <a:off x="1268361" y="1780857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增加处理多媒体和图片的标签：</a:t>
            </a:r>
            <a:r>
              <a:rPr lang="en-US" altLang="zh-CN" dirty="0"/>
              <a:t> &lt;video&gt;</a:t>
            </a:r>
            <a:r>
              <a:rPr lang="zh-CN" altLang="en-US" dirty="0"/>
              <a:t>、</a:t>
            </a:r>
            <a:r>
              <a:rPr lang="en-US" altLang="zh-CN" dirty="0"/>
              <a:t>&lt;audio&gt;</a:t>
            </a:r>
            <a:r>
              <a:rPr lang="zh-CN" altLang="en-US" dirty="0"/>
              <a:t>和</a:t>
            </a:r>
            <a:r>
              <a:rPr lang="en-US" altLang="zh-CN" dirty="0"/>
              <a:t>&lt;canvas&gt;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F6BE5-840B-17B6-6295-0B64C6D77617}"/>
              </a:ext>
            </a:extLst>
          </p:cNvPr>
          <p:cNvSpPr txBox="1"/>
          <p:nvPr/>
        </p:nvSpPr>
        <p:spPr>
          <a:xfrm>
            <a:off x="1268361" y="2326123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</a:t>
            </a:r>
            <a:r>
              <a:rPr lang="en-US" altLang="zh-CN" b="1" dirty="0"/>
              <a:t>SVG</a:t>
            </a:r>
            <a:r>
              <a:rPr lang="zh-CN" altLang="en-US" b="1" dirty="0"/>
              <a:t>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FB269D-FBB1-E200-7206-728C799BE39B}"/>
              </a:ext>
            </a:extLst>
          </p:cNvPr>
          <p:cNvSpPr txBox="1"/>
          <p:nvPr/>
        </p:nvSpPr>
        <p:spPr>
          <a:xfrm>
            <a:off x="1268361" y="280525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其他新元素：</a:t>
            </a:r>
            <a:r>
              <a:rPr lang="en-US" altLang="zh-CN" dirty="0"/>
              <a:t> &lt;section&gt;</a:t>
            </a:r>
            <a:r>
              <a:rPr lang="zh-CN" altLang="en-US" dirty="0"/>
              <a:t>、</a:t>
            </a:r>
            <a:r>
              <a:rPr lang="en-US" altLang="zh-CN" dirty="0"/>
              <a:t>&lt;article&gt;</a:t>
            </a:r>
            <a:r>
              <a:rPr lang="zh-CN" altLang="en-US" dirty="0"/>
              <a:t>、</a:t>
            </a:r>
            <a:r>
              <a:rPr lang="en-US" altLang="zh-CN" dirty="0"/>
              <a:t>&lt;header&gt;</a:t>
            </a:r>
            <a:r>
              <a:rPr lang="zh-CN" altLang="en-US" dirty="0"/>
              <a:t>和</a:t>
            </a:r>
            <a:r>
              <a:rPr lang="en-US" altLang="zh-CN" dirty="0"/>
              <a:t>&lt;nav&gt;</a:t>
            </a:r>
            <a:r>
              <a:rPr lang="zh-CN" altLang="en-US" dirty="0"/>
              <a:t>（为了丰富文档的数据内容）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B5BD8-33FF-0130-F6F9-D5E26E91A813}"/>
              </a:ext>
            </a:extLst>
          </p:cNvPr>
          <p:cNvSpPr txBox="1"/>
          <p:nvPr/>
        </p:nvSpPr>
        <p:spPr>
          <a:xfrm>
            <a:off x="1268361" y="3284389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移除一些属性和元素：</a:t>
            </a:r>
            <a:r>
              <a:rPr lang="en-US" altLang="zh-CN" dirty="0"/>
              <a:t> applet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CN" altLang="en-US" dirty="0"/>
              <a:t>、</a:t>
            </a:r>
            <a:r>
              <a:rPr lang="en-US" altLang="zh-CN" dirty="0"/>
              <a:t>frameset</a:t>
            </a:r>
            <a:r>
              <a:rPr lang="zh-CN" altLang="en-US" dirty="0"/>
              <a:t>等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31447-3A86-19DC-A931-24FFEAE24900}"/>
              </a:ext>
            </a:extLst>
          </p:cNvPr>
          <p:cNvSpPr txBox="1"/>
          <p:nvPr/>
        </p:nvSpPr>
        <p:spPr>
          <a:xfrm>
            <a:off x="1268361" y="3829655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重新定义标准化：</a:t>
            </a:r>
            <a:r>
              <a:rPr lang="en-US" altLang="zh-CN" dirty="0"/>
              <a:t> &lt;a&gt;</a:t>
            </a:r>
            <a:r>
              <a:rPr lang="zh-CN" altLang="en-US" dirty="0"/>
              <a:t>、</a:t>
            </a:r>
            <a:r>
              <a:rPr lang="en-US" altLang="zh-CN" dirty="0"/>
              <a:t>&lt;cite&gt;</a:t>
            </a:r>
            <a:r>
              <a:rPr lang="zh-CN" altLang="en-US" dirty="0"/>
              <a:t>和</a:t>
            </a:r>
            <a:r>
              <a:rPr lang="en-US" altLang="zh-CN" dirty="0"/>
              <a:t>&lt;menu&gt;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582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07"/>
    </mc:Choice>
    <mc:Fallback>
      <p:transition spd="slow" advTm="6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195</TotalTime>
  <Words>275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仿宋</vt:lpstr>
      <vt:lpstr>Arial</vt:lpstr>
      <vt:lpstr>Calibri</vt:lpstr>
      <vt:lpstr>Calibri Light</vt:lpstr>
      <vt:lpstr>Wingdings</vt:lpstr>
      <vt:lpstr>Wingdings 2</vt:lpstr>
      <vt:lpstr>HDOfficeLightV0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21</cp:revision>
  <dcterms:created xsi:type="dcterms:W3CDTF">2023-08-18T15:16:34Z</dcterms:created>
  <dcterms:modified xsi:type="dcterms:W3CDTF">2023-08-20T09:14:02Z</dcterms:modified>
</cp:coreProperties>
</file>