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9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255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1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6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5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91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1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9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6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emf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DF633-E783-EE03-CDF7-456169D5E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0823"/>
            <a:ext cx="12192000" cy="73195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200" b="1" dirty="0"/>
              <a:t>THREEJS </a:t>
            </a:r>
            <a:r>
              <a:rPr lang="zh-CN" altLang="en-US" sz="3200" b="1" dirty="0"/>
              <a:t>快速入门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7E2E6-5ACF-D266-AB00-6631D23A9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75763"/>
            <a:ext cx="12192000" cy="90647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全栈道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/>
            <a:r>
              <a:rPr lang="en-US" altLang="zh-CN" dirty="0">
                <a:solidFill>
                  <a:srgbClr val="FFFFFF"/>
                </a:solidFill>
              </a:rPr>
              <a:t>2023.9.9</a:t>
            </a:r>
          </a:p>
          <a:p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音频 24">
            <a:hlinkClick r:id="" action="ppaction://media"/>
            <a:extLst>
              <a:ext uri="{FF2B5EF4-FFF2-40B4-BE49-F238E27FC236}">
                <a16:creationId xmlns:a16="http://schemas.microsoft.com/office/drawing/2014/main" id="{44BD58E1-DB15-08A7-F243-0D756902D0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488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3"/>
    </mc:Choice>
    <mc:Fallback>
      <p:transition spd="slow" advTm="1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36C40-2873-FE99-A3AD-BB22653D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D3FC2-D8A2-3E0F-6D76-FFE909C5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6095999" cy="4024125"/>
          </a:xfrm>
        </p:spPr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安装：</a:t>
            </a:r>
            <a:r>
              <a:rPr lang="en-US" altLang="zh-CN" dirty="0" err="1"/>
              <a:t>npm</a:t>
            </a:r>
            <a:r>
              <a:rPr lang="en-US" altLang="zh-CN" dirty="0"/>
              <a:t> install three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// </a:t>
            </a:r>
            <a:r>
              <a:rPr lang="zh-CN" altLang="en-US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方式 </a:t>
            </a:r>
            <a:r>
              <a:rPr lang="en-US" altLang="zh-CN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1: </a:t>
            </a:r>
            <a:r>
              <a:rPr lang="zh-CN" altLang="en-US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导入整个 </a:t>
            </a:r>
            <a:r>
              <a:rPr lang="en-US" altLang="zh-CN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three.js</a:t>
            </a:r>
            <a:r>
              <a:rPr lang="zh-CN" altLang="en-US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核心库</a:t>
            </a:r>
            <a:r>
              <a:rPr lang="zh-CN" altLang="en-US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endParaRPr lang="en-US" altLang="zh-CN" sz="1800" b="0" i="0" dirty="0">
              <a:solidFill>
                <a:srgbClr val="AAAAAA"/>
              </a:solidFill>
              <a:effectLst/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THREE </a:t>
            </a:r>
            <a:r>
              <a:rPr lang="en-US" altLang="zh-CN" sz="18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'three’</a:t>
            </a:r>
            <a:r>
              <a:rPr lang="en-US" altLang="zh-CN" sz="18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const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scene </a:t>
            </a:r>
            <a:r>
              <a:rPr lang="en-US" altLang="zh-CN" sz="18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new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 err="1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THREE</a:t>
            </a:r>
            <a:r>
              <a:rPr lang="en-US" altLang="zh-CN" sz="1800" b="0" i="0" dirty="0" err="1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altLang="zh-CN" sz="1800" b="0" i="0" dirty="0" err="1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Scene</a:t>
            </a:r>
            <a:r>
              <a:rPr lang="en-US" altLang="zh-CN" sz="18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();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// </a:t>
            </a:r>
            <a:r>
              <a:rPr lang="zh-CN" altLang="en-US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方式 </a:t>
            </a:r>
            <a:r>
              <a:rPr lang="en-US" altLang="zh-CN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2: </a:t>
            </a:r>
            <a:r>
              <a:rPr lang="zh-CN" altLang="en-US" sz="1800" b="0" i="0" dirty="0">
                <a:solidFill>
                  <a:srgbClr val="666666"/>
                </a:solidFill>
                <a:effectLst/>
                <a:latin typeface="Roboto Mono" panose="00000009000000000000" pitchFamily="49" charset="0"/>
              </a:rPr>
              <a:t>仅导入你所需要的部分</a:t>
            </a:r>
            <a:r>
              <a:rPr lang="zh-CN" altLang="en-US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endParaRPr lang="en-US" altLang="zh-CN" sz="1800" b="0" i="0" dirty="0">
              <a:solidFill>
                <a:srgbClr val="AAAAAA"/>
              </a:solidFill>
              <a:effectLst/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Scene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'three’</a:t>
            </a:r>
            <a:r>
              <a:rPr lang="en-US" altLang="zh-CN" sz="18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const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scene </a:t>
            </a:r>
            <a:r>
              <a:rPr lang="en-US" altLang="zh-CN" sz="18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new</a:t>
            </a:r>
            <a:r>
              <a:rPr lang="en-US" altLang="zh-CN" sz="18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8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Scene</a:t>
            </a:r>
            <a:r>
              <a:rPr lang="en-US" altLang="zh-CN" sz="18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();</a:t>
            </a:r>
            <a:endParaRPr lang="en-US" altLang="zh-CN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D624C73-D71E-C655-8FCB-22CF4EB04698}"/>
              </a:ext>
            </a:extLst>
          </p:cNvPr>
          <p:cNvSpPr txBox="1">
            <a:spLocks/>
          </p:cNvSpPr>
          <p:nvPr/>
        </p:nvSpPr>
        <p:spPr>
          <a:xfrm>
            <a:off x="6095999" y="2194559"/>
            <a:ext cx="6095999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</a:t>
            </a:r>
            <a:r>
              <a:rPr lang="en-US" altLang="zh-CN" dirty="0"/>
              <a:t>CDN</a:t>
            </a:r>
            <a:r>
              <a:rPr lang="zh-CN" altLang="en-US" dirty="0"/>
              <a:t>或静态主机安装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9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&lt;script</a:t>
            </a:r>
            <a:r>
              <a:rPr lang="en-US" altLang="zh-CN" sz="9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900" b="0" i="0" dirty="0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async</a:t>
            </a:r>
            <a:r>
              <a:rPr lang="en-US" altLang="zh-CN" sz="9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900" b="0" i="0" dirty="0" err="1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altLang="zh-CN" sz="9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altLang="zh-CN" sz="9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"https://unpkg.com/es-module-shims@1.8.0/</a:t>
            </a:r>
            <a:r>
              <a:rPr lang="en-US" altLang="zh-CN" sz="900" b="0" i="0" dirty="0" err="1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dist</a:t>
            </a:r>
            <a:r>
              <a:rPr lang="en-US" altLang="zh-CN" sz="9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/es-module-shims.js"</a:t>
            </a:r>
            <a:r>
              <a:rPr lang="en-US" altLang="zh-CN" sz="9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&gt;&lt;/script&gt;</a:t>
            </a:r>
            <a:r>
              <a:rPr lang="en-US" altLang="zh-CN" sz="9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AAAAAA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&lt;script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altLang="zh-CN" sz="17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altLang="zh-CN" sz="1700" b="0" i="0" dirty="0" err="1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importmap</a:t>
            </a:r>
            <a:r>
              <a:rPr lang="en-US" altLang="zh-CN" sz="17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altLang="zh-CN" sz="17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"imports"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"three"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"https://unpkg.com/three@&lt;version&gt;/build/three.module.js"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&lt;/script&gt;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&lt;script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altLang="zh-CN" sz="17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"module"</a:t>
            </a:r>
            <a:r>
              <a:rPr lang="en-US" altLang="zh-CN" sz="17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as THREE from </a:t>
            </a:r>
            <a:r>
              <a:rPr lang="en-US" altLang="zh-CN" sz="1700" b="0" i="0" dirty="0">
                <a:solidFill>
                  <a:srgbClr val="BB55FF"/>
                </a:solidFill>
                <a:effectLst/>
                <a:latin typeface="Roboto Mono" panose="00000009000000000000" pitchFamily="49" charset="0"/>
              </a:rPr>
              <a:t>'three’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const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scene 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>
                <a:solidFill>
                  <a:srgbClr val="30B030"/>
                </a:solidFill>
                <a:effectLst/>
                <a:latin typeface="Roboto Mono" panose="00000009000000000000" pitchFamily="49" charset="0"/>
              </a:rPr>
              <a:t>new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altLang="zh-CN" sz="1700" b="0" i="0" dirty="0" err="1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THREE</a:t>
            </a:r>
            <a:r>
              <a:rPr lang="en-US" altLang="zh-CN" sz="1700" b="0" i="0" dirty="0" err="1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altLang="zh-CN" sz="1700" b="0" i="0" dirty="0" err="1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Scene</a:t>
            </a:r>
            <a:r>
              <a:rPr lang="en-US" altLang="zh-CN" sz="1700" b="0" i="0" dirty="0">
                <a:solidFill>
                  <a:srgbClr val="888888"/>
                </a:solidFill>
                <a:effectLst/>
                <a:latin typeface="Roboto Mono" panose="00000009000000000000" pitchFamily="49" charset="0"/>
              </a:rPr>
              <a:t>();</a:t>
            </a:r>
            <a:r>
              <a:rPr lang="en-US" altLang="zh-CN" sz="1700" b="0" i="0" dirty="0">
                <a:solidFill>
                  <a:srgbClr val="AAAAAA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2194CE"/>
                </a:solidFill>
                <a:effectLst/>
                <a:latin typeface="Roboto Mono" panose="00000009000000000000" pitchFamily="49" charset="0"/>
              </a:rPr>
              <a:t>&lt;/script&gt;</a:t>
            </a:r>
            <a:endParaRPr lang="zh-CN" altLang="en-US" sz="1700" dirty="0"/>
          </a:p>
        </p:txBody>
      </p:sp>
      <p:pic>
        <p:nvPicPr>
          <p:cNvPr id="6" name="音频 5">
            <a:hlinkClick r:id="" action="ppaction://media"/>
            <a:extLst>
              <a:ext uri="{FF2B5EF4-FFF2-40B4-BE49-F238E27FC236}">
                <a16:creationId xmlns:a16="http://schemas.microsoft.com/office/drawing/2014/main" id="{228B81E0-B54E-2735-226A-03E4249768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3474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1"/>
    </mc:Choice>
    <mc:Fallback>
      <p:transition spd="slow" advTm="45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2C23-B118-F333-9B35-4A6C7A99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768" y="370637"/>
            <a:ext cx="8610600" cy="1293028"/>
          </a:xfrm>
        </p:spPr>
        <p:txBody>
          <a:bodyPr/>
          <a:lstStyle/>
          <a:p>
            <a:r>
              <a:rPr lang="zh-CN" altLang="en-US" sz="4000" dirty="0"/>
              <a:t>核心概念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E94017-D2F6-F621-7E7B-36F36731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7517"/>
            <a:ext cx="4857135" cy="32985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6B1FE6-28E8-8443-6B4C-0E985CA1E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116" y="1677517"/>
            <a:ext cx="5633884" cy="32985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650746-C36B-BF0D-0649-5497C492D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885" y="2458153"/>
            <a:ext cx="7620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6FC7A9-885D-BC6B-3380-24EDFFC9E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885" y="4666548"/>
            <a:ext cx="762000" cy="411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5EB4F9-9B8A-9138-A83D-21C0729FA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5586" y="5067300"/>
            <a:ext cx="7147560" cy="1790700"/>
          </a:xfrm>
          <a:prstGeom prst="rect">
            <a:avLst/>
          </a:prstGeom>
        </p:spPr>
      </p:pic>
      <p:pic>
        <p:nvPicPr>
          <p:cNvPr id="10" name="音频 9">
            <a:hlinkClick r:id="" action="ppaction://media"/>
            <a:extLst>
              <a:ext uri="{FF2B5EF4-FFF2-40B4-BE49-F238E27FC236}">
                <a16:creationId xmlns:a16="http://schemas.microsoft.com/office/drawing/2014/main" id="{D6608AEB-B98C-4043-1C75-952364156C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3926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93"/>
    </mc:Choice>
    <mc:Fallback>
      <p:transition spd="slow" advTm="61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9AF61-80AF-102F-8701-55800F63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0383E-7595-0B0D-16AB-CF286A67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498317"/>
          </a:xfrm>
        </p:spPr>
        <p:txBody>
          <a:bodyPr/>
          <a:lstStyle/>
          <a:p>
            <a:r>
              <a:rPr lang="zh-CN" altLang="en-US" sz="2400" dirty="0"/>
              <a:t>新建场景</a:t>
            </a:r>
            <a:endParaRPr lang="en-US" altLang="zh-CN" sz="2400" dirty="0"/>
          </a:p>
          <a:p>
            <a:pPr lvl="1"/>
            <a:r>
              <a:rPr lang="zh-CN" altLang="en-US" dirty="0"/>
              <a:t>新建物体 </a:t>
            </a:r>
            <a:r>
              <a:rPr lang="en-US" altLang="zh-CN" dirty="0"/>
              <a:t>-&gt; </a:t>
            </a:r>
            <a:r>
              <a:rPr lang="zh-CN" altLang="en-US" dirty="0"/>
              <a:t>物体包含形状 </a:t>
            </a:r>
            <a:r>
              <a:rPr lang="en-US" altLang="zh-CN" dirty="0"/>
              <a:t>+ </a:t>
            </a:r>
            <a:r>
              <a:rPr lang="zh-CN" altLang="en-US" dirty="0"/>
              <a:t>物体外观</a:t>
            </a:r>
            <a:endParaRPr lang="en-US" altLang="zh-CN" dirty="0"/>
          </a:p>
          <a:p>
            <a:pPr lvl="1"/>
            <a:r>
              <a:rPr lang="zh-CN" altLang="en-US" dirty="0"/>
              <a:t>场景添加物体</a:t>
            </a:r>
            <a:endParaRPr lang="en-US" altLang="zh-CN" dirty="0"/>
          </a:p>
          <a:p>
            <a:pPr lvl="1"/>
            <a:r>
              <a:rPr lang="zh-CN" altLang="en-US" dirty="0"/>
              <a:t>新建光源</a:t>
            </a:r>
            <a:endParaRPr lang="en-US" altLang="zh-CN" dirty="0"/>
          </a:p>
          <a:p>
            <a:pPr lvl="1"/>
            <a:r>
              <a:rPr lang="zh-CN" altLang="en-US" dirty="0"/>
              <a:t>场景添加光源</a:t>
            </a:r>
            <a:endParaRPr lang="en-US" altLang="zh-CN" dirty="0"/>
          </a:p>
          <a:p>
            <a:r>
              <a:rPr lang="zh-CN" altLang="en-US" sz="2400" dirty="0"/>
              <a:t>新建相机</a:t>
            </a:r>
            <a:endParaRPr lang="en-US" altLang="zh-CN" sz="2400" dirty="0"/>
          </a:p>
          <a:p>
            <a:r>
              <a:rPr lang="zh-CN" altLang="en-US" sz="2400" dirty="0"/>
              <a:t>新建渲染器 </a:t>
            </a:r>
            <a:r>
              <a:rPr lang="en-US" altLang="zh-CN" sz="2400" dirty="0"/>
              <a:t>-&gt; </a:t>
            </a:r>
            <a:r>
              <a:rPr lang="zh-CN" altLang="en-US" sz="2400" dirty="0"/>
              <a:t>包含场景 </a:t>
            </a:r>
            <a:r>
              <a:rPr lang="en-US" altLang="zh-CN" sz="2400" dirty="0"/>
              <a:t>+ </a:t>
            </a:r>
            <a:r>
              <a:rPr lang="zh-CN" altLang="en-US" sz="2400" dirty="0"/>
              <a:t>光源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D436A625-BE55-8D55-A993-AC0981C8C9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6043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04"/>
    </mc:Choice>
    <mc:Fallback>
      <p:transition spd="slow" advTm="5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CCA3D-0DE5-426B-7BFF-445E454E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764373"/>
            <a:ext cx="3581400" cy="1293028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5" name="内容占位符 4" descr="徽标&#10;&#10;描述已自动生成">
            <a:extLst>
              <a:ext uri="{FF2B5EF4-FFF2-40B4-BE49-F238E27FC236}">
                <a16:creationId xmlns:a16="http://schemas.microsoft.com/office/drawing/2014/main" id="{E81E9EF7-31A5-04E0-4E71-7E6FD442D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421" y="1957951"/>
            <a:ext cx="3225158" cy="4024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7830B6-0C11-26A0-7735-44F1EB348796}"/>
              </a:ext>
            </a:extLst>
          </p:cNvPr>
          <p:cNvSpPr txBox="1"/>
          <p:nvPr/>
        </p:nvSpPr>
        <p:spPr>
          <a:xfrm>
            <a:off x="0" y="456247"/>
            <a:ext cx="7924800" cy="6401753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lumOff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 first three.js app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THREE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'https://unpkg.com/three/build/three.module.js'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scene =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THREE.Scene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camera =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THREE.PerspectiveCamera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window.innerWidth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window.innerHeight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renderer =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THREE.WebGLRenderer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renderer.setSize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window.innerWidth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window.innerHeight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document.body.appendChild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renderer.domElement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geometry =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THREE.BoxGeometry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material =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THREE.MeshBasicMaterial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{ color: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0x00ff00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cube =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THREE.Mesh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geometry, material 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scene.add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cube 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camera.position.z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animate() {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animate 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cube.rotation.x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cube.rotation.y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renderer.render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scene, camera 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animate();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000" dirty="0"/>
          </a:p>
        </p:txBody>
      </p:sp>
      <p:pic>
        <p:nvPicPr>
          <p:cNvPr id="17" name="音频 16">
            <a:hlinkClick r:id="" action="ppaction://media"/>
            <a:extLst>
              <a:ext uri="{FF2B5EF4-FFF2-40B4-BE49-F238E27FC236}">
                <a16:creationId xmlns:a16="http://schemas.microsoft.com/office/drawing/2014/main" id="{DE03DFFC-B1DC-CB32-AB01-06D3E1431F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813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67"/>
    </mc:Choice>
    <mc:Fallback>
      <p:transition spd="slow" advTm="8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53</TotalTime>
  <Words>455</Words>
  <Application>Microsoft Office PowerPoint</Application>
  <PresentationFormat>宽屏</PresentationFormat>
  <Paragraphs>65</Paragraphs>
  <Slides>5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Consolas</vt:lpstr>
      <vt:lpstr>Roboto Mono</vt:lpstr>
      <vt:lpstr>水汽尾迹</vt:lpstr>
      <vt:lpstr>THREEJS 快速入门</vt:lpstr>
      <vt:lpstr>安装</vt:lpstr>
      <vt:lpstr>核心概念</vt:lpstr>
      <vt:lpstr>创建过程</vt:lpstr>
      <vt:lpstr>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THREEJS 快速入门</dc:title>
  <dc:creator>中华 张</dc:creator>
  <cp:lastModifiedBy>中华 张</cp:lastModifiedBy>
  <cp:revision>24</cp:revision>
  <dcterms:created xsi:type="dcterms:W3CDTF">2023-09-09T14:28:57Z</dcterms:created>
  <dcterms:modified xsi:type="dcterms:W3CDTF">2023-09-09T15:22:47Z</dcterms:modified>
</cp:coreProperties>
</file>