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4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2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8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0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50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4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51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23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84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D3DB-5EBF-4884-8F85-4883AEEDB1CA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BAD684-44B3-46CF-81EC-F9196BD2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354-CF61-449C-85D6-85F7E6BF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5416-6F3D-42B1-97C7-884B6759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1171468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Forecasting – the process of using historical data to predict the future.</a:t>
            </a:r>
            <a:endParaRPr lang="en-IN" sz="2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EB46B-9F2F-46D0-8CD6-0489795CB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1057274"/>
            <a:ext cx="4873358" cy="465772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Market strategy</a:t>
            </a:r>
            <a:r>
              <a:rPr lang="en-US" dirty="0"/>
              <a:t>: Accurate projections of consumer demand and market trends inform which segments to target and how to pitch products and services.</a:t>
            </a:r>
          </a:p>
          <a:p>
            <a:r>
              <a:rPr lang="en-US" b="1" dirty="0"/>
              <a:t>Production planning</a:t>
            </a:r>
            <a:r>
              <a:rPr lang="en-US" dirty="0"/>
              <a:t>: Forecasts drive decisions on production volumes, helping to balance inventory costs with the ability to meet customer demand.</a:t>
            </a:r>
          </a:p>
          <a:p>
            <a:r>
              <a:rPr lang="en-US" b="1" dirty="0"/>
              <a:t>Supply chain management</a:t>
            </a:r>
            <a:r>
              <a:rPr lang="en-US" dirty="0"/>
              <a:t>: Predicting resource availability, supplier dependability, and the constraints on both is crucial for maintaining smooth operations and controlling costs.</a:t>
            </a:r>
          </a:p>
          <a:p>
            <a:r>
              <a:rPr lang="en-US" b="1" dirty="0"/>
              <a:t>Human resources</a:t>
            </a:r>
            <a:r>
              <a:rPr lang="en-US" dirty="0"/>
              <a:t>: Workforce planning relies heavily on forecasts for future business needs and labor conditions.</a:t>
            </a:r>
          </a:p>
          <a:p>
            <a:r>
              <a:rPr lang="en-US" b="1" dirty="0"/>
              <a:t>Financial planning</a:t>
            </a:r>
            <a:r>
              <a:rPr lang="en-US" dirty="0"/>
              <a:t>: Projections of revenue, costs, and market conditions underpin budgeting and investment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02B4-5F82-4EDB-89AC-7AEE1C1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Identification Using Line Graph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2FC8FC-DD93-41C2-93CA-AA682D76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t="26067" r="7876" b="14755"/>
          <a:stretch/>
        </p:blipFill>
        <p:spPr>
          <a:xfrm>
            <a:off x="1130270" y="2076450"/>
            <a:ext cx="9518680" cy="3619500"/>
          </a:xfrm>
        </p:spPr>
      </p:pic>
    </p:spTree>
    <p:extLst>
      <p:ext uri="{BB962C8B-B14F-4D97-AF65-F5344CB8AC3E}">
        <p14:creationId xmlns:p14="http://schemas.microsoft.com/office/powerpoint/2010/main" val="75487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A6A6-6B23-4062-841F-1505B59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65926"/>
          </a:xfrm>
        </p:spPr>
        <p:txBody>
          <a:bodyPr/>
          <a:lstStyle/>
          <a:p>
            <a:r>
              <a:rPr lang="en-US" dirty="0"/>
              <a:t>Forecast Sheet Setup and Methodology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05EF1-4AC8-49D6-8520-6FC64A2E8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29494" r="7834" b="15856"/>
          <a:stretch/>
        </p:blipFill>
        <p:spPr>
          <a:xfrm>
            <a:off x="1219200" y="1619250"/>
            <a:ext cx="9514345" cy="3952875"/>
          </a:xfrm>
        </p:spPr>
      </p:pic>
    </p:spTree>
    <p:extLst>
      <p:ext uri="{BB962C8B-B14F-4D97-AF65-F5344CB8AC3E}">
        <p14:creationId xmlns:p14="http://schemas.microsoft.com/office/powerpoint/2010/main" val="17155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FFF5-5C1F-4638-8887-68C88FB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86650"/>
            <a:ext cx="9603275" cy="885002"/>
          </a:xfrm>
        </p:spPr>
        <p:txBody>
          <a:bodyPr/>
          <a:lstStyle/>
          <a:p>
            <a:r>
              <a:rPr lang="en-IN" dirty="0"/>
              <a:t>7-Day View Prediction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69B7E-7508-4D19-9211-67BD9EE1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26891" r="13729" b="38700"/>
          <a:stretch/>
        </p:blipFill>
        <p:spPr>
          <a:xfrm>
            <a:off x="1276350" y="1976367"/>
            <a:ext cx="9457195" cy="3438524"/>
          </a:xfrm>
        </p:spPr>
      </p:pic>
    </p:spTree>
    <p:extLst>
      <p:ext uri="{BB962C8B-B14F-4D97-AF65-F5344CB8AC3E}">
        <p14:creationId xmlns:p14="http://schemas.microsoft.com/office/powerpoint/2010/main" val="370976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137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Forecast Analysis</vt:lpstr>
      <vt:lpstr>Trend Identification Using Line Graph</vt:lpstr>
      <vt:lpstr>Forecast Sheet Setup and Methodology</vt:lpstr>
      <vt:lpstr>7-Day View Prediction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Analysis</dc:title>
  <dc:creator>bhushan lonkar</dc:creator>
  <cp:lastModifiedBy>bhushan lonkar</cp:lastModifiedBy>
  <cp:revision>9</cp:revision>
  <dcterms:created xsi:type="dcterms:W3CDTF">2024-07-17T16:49:52Z</dcterms:created>
  <dcterms:modified xsi:type="dcterms:W3CDTF">2024-12-18T09:06:24Z</dcterms:modified>
</cp:coreProperties>
</file>