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C6AC96-60B8-4A57-BECA-B198341F3B24}" v="19" dt="2023-10-27T17:01:35.0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thishkumar T" userId="35763c14b47061fe" providerId="LiveId" clId="{E7C6AC96-60B8-4A57-BECA-B198341F3B24}"/>
    <pc:docChg chg="undo redo custSel addSld delSld modSld">
      <pc:chgData name="Nithishkumar T" userId="35763c14b47061fe" providerId="LiveId" clId="{E7C6AC96-60B8-4A57-BECA-B198341F3B24}" dt="2023-11-01T17:17:38.169" v="603" actId="20577"/>
      <pc:docMkLst>
        <pc:docMk/>
      </pc:docMkLst>
      <pc:sldChg chg="modSp mod">
        <pc:chgData name="Nithishkumar T" userId="35763c14b47061fe" providerId="LiveId" clId="{E7C6AC96-60B8-4A57-BECA-B198341F3B24}" dt="2023-11-01T17:17:38.169" v="603" actId="20577"/>
        <pc:sldMkLst>
          <pc:docMk/>
          <pc:sldMk cId="1986401135" sldId="256"/>
        </pc:sldMkLst>
        <pc:spChg chg="mod">
          <ac:chgData name="Nithishkumar T" userId="35763c14b47061fe" providerId="LiveId" clId="{E7C6AC96-60B8-4A57-BECA-B198341F3B24}" dt="2023-11-01T17:17:38.169" v="603" actId="20577"/>
          <ac:spMkLst>
            <pc:docMk/>
            <pc:sldMk cId="1986401135" sldId="256"/>
            <ac:spMk id="3" creationId="{65F59411-4CCC-E56C-F3CD-F541F02BC5BF}"/>
          </ac:spMkLst>
        </pc:spChg>
        <pc:spChg chg="mod">
          <ac:chgData name="Nithishkumar T" userId="35763c14b47061fe" providerId="LiveId" clId="{E7C6AC96-60B8-4A57-BECA-B198341F3B24}" dt="2023-10-27T17:14:14.802" v="551" actId="1076"/>
          <ac:spMkLst>
            <pc:docMk/>
            <pc:sldMk cId="1986401135" sldId="256"/>
            <ac:spMk id="4" creationId="{7E5E5B36-4875-A6FE-C95C-4D4B70977A29}"/>
          </ac:spMkLst>
        </pc:spChg>
      </pc:sldChg>
      <pc:sldChg chg="modSp mod">
        <pc:chgData name="Nithishkumar T" userId="35763c14b47061fe" providerId="LiveId" clId="{E7C6AC96-60B8-4A57-BECA-B198341F3B24}" dt="2023-10-27T17:08:53.179" v="549" actId="27636"/>
        <pc:sldMkLst>
          <pc:docMk/>
          <pc:sldMk cId="1412228163" sldId="257"/>
        </pc:sldMkLst>
        <pc:spChg chg="mod">
          <ac:chgData name="Nithishkumar T" userId="35763c14b47061fe" providerId="LiveId" clId="{E7C6AC96-60B8-4A57-BECA-B198341F3B24}" dt="2023-10-27T17:08:53.179" v="549" actId="27636"/>
          <ac:spMkLst>
            <pc:docMk/>
            <pc:sldMk cId="1412228163" sldId="257"/>
            <ac:spMk id="3" creationId="{1818FB53-12D6-A920-1245-F235102D24D7}"/>
          </ac:spMkLst>
        </pc:spChg>
      </pc:sldChg>
      <pc:sldChg chg="addSp modSp mod">
        <pc:chgData name="Nithishkumar T" userId="35763c14b47061fe" providerId="LiveId" clId="{E7C6AC96-60B8-4A57-BECA-B198341F3B24}" dt="2023-10-27T16:20:19.458" v="5" actId="14100"/>
        <pc:sldMkLst>
          <pc:docMk/>
          <pc:sldMk cId="2112763092" sldId="258"/>
        </pc:sldMkLst>
        <pc:picChg chg="add mod">
          <ac:chgData name="Nithishkumar T" userId="35763c14b47061fe" providerId="LiveId" clId="{E7C6AC96-60B8-4A57-BECA-B198341F3B24}" dt="2023-10-27T16:20:19.458" v="5" actId="14100"/>
          <ac:picMkLst>
            <pc:docMk/>
            <pc:sldMk cId="2112763092" sldId="258"/>
            <ac:picMk id="3" creationId="{469D9CAE-2CD8-55CC-F4E5-AFD540F0294F}"/>
          </ac:picMkLst>
        </pc:picChg>
      </pc:sldChg>
      <pc:sldChg chg="modSp new del mod">
        <pc:chgData name="Nithishkumar T" userId="35763c14b47061fe" providerId="LiveId" clId="{E7C6AC96-60B8-4A57-BECA-B198341F3B24}" dt="2023-10-27T16:22:34.212" v="36" actId="680"/>
        <pc:sldMkLst>
          <pc:docMk/>
          <pc:sldMk cId="350391678" sldId="259"/>
        </pc:sldMkLst>
        <pc:spChg chg="mod">
          <ac:chgData name="Nithishkumar T" userId="35763c14b47061fe" providerId="LiveId" clId="{E7C6AC96-60B8-4A57-BECA-B198341F3B24}" dt="2023-10-27T16:22:33.823" v="35" actId="20577"/>
          <ac:spMkLst>
            <pc:docMk/>
            <pc:sldMk cId="350391678" sldId="259"/>
            <ac:spMk id="2" creationId="{678A9FB7-F92A-CE1C-4FD2-C30795C07C29}"/>
          </ac:spMkLst>
        </pc:spChg>
      </pc:sldChg>
      <pc:sldChg chg="addSp delSp modSp new del mod">
        <pc:chgData name="Nithishkumar T" userId="35763c14b47061fe" providerId="LiveId" clId="{E7C6AC96-60B8-4A57-BECA-B198341F3B24}" dt="2023-10-27T16:26:30.541" v="73" actId="47"/>
        <pc:sldMkLst>
          <pc:docMk/>
          <pc:sldMk cId="1917141233" sldId="259"/>
        </pc:sldMkLst>
        <pc:spChg chg="add mod">
          <ac:chgData name="Nithishkumar T" userId="35763c14b47061fe" providerId="LiveId" clId="{E7C6AC96-60B8-4A57-BECA-B198341F3B24}" dt="2023-10-27T16:24:21.538" v="71" actId="20577"/>
          <ac:spMkLst>
            <pc:docMk/>
            <pc:sldMk cId="1917141233" sldId="259"/>
            <ac:spMk id="2" creationId="{000CE7A9-3AD1-4E6E-D90F-D4A52502CDBD}"/>
          </ac:spMkLst>
        </pc:spChg>
        <pc:spChg chg="add del">
          <ac:chgData name="Nithishkumar T" userId="35763c14b47061fe" providerId="LiveId" clId="{E7C6AC96-60B8-4A57-BECA-B198341F3B24}" dt="2023-10-27T16:24:06.830" v="68"/>
          <ac:spMkLst>
            <pc:docMk/>
            <pc:sldMk cId="1917141233" sldId="259"/>
            <ac:spMk id="3" creationId="{BC3BA8B7-3852-B345-02E1-DA2BCD874BDA}"/>
          </ac:spMkLst>
        </pc:spChg>
        <pc:spChg chg="add del">
          <ac:chgData name="Nithishkumar T" userId="35763c14b47061fe" providerId="LiveId" clId="{E7C6AC96-60B8-4A57-BECA-B198341F3B24}" dt="2023-10-27T16:24:06.830" v="68"/>
          <ac:spMkLst>
            <pc:docMk/>
            <pc:sldMk cId="1917141233" sldId="259"/>
            <ac:spMk id="4" creationId="{1DBD35E2-90FE-72FB-1B34-A36A787931AF}"/>
          </ac:spMkLst>
        </pc:spChg>
        <pc:spChg chg="add">
          <ac:chgData name="Nithishkumar T" userId="35763c14b47061fe" providerId="LiveId" clId="{E7C6AC96-60B8-4A57-BECA-B198341F3B24}" dt="2023-10-27T16:24:23.037" v="72"/>
          <ac:spMkLst>
            <pc:docMk/>
            <pc:sldMk cId="1917141233" sldId="259"/>
            <ac:spMk id="5" creationId="{478622CC-A805-EDAB-5D85-5BBE17B3F2EB}"/>
          </ac:spMkLst>
        </pc:spChg>
        <pc:spChg chg="add">
          <ac:chgData name="Nithishkumar T" userId="35763c14b47061fe" providerId="LiveId" clId="{E7C6AC96-60B8-4A57-BECA-B198341F3B24}" dt="2023-10-27T16:24:23.037" v="72"/>
          <ac:spMkLst>
            <pc:docMk/>
            <pc:sldMk cId="1917141233" sldId="259"/>
            <ac:spMk id="6" creationId="{561F808C-2CA4-23D5-382B-591825EDCBE7}"/>
          </ac:spMkLst>
        </pc:spChg>
      </pc:sldChg>
      <pc:sldChg chg="addSp delSp modSp new mod">
        <pc:chgData name="Nithishkumar T" userId="35763c14b47061fe" providerId="LiveId" clId="{E7C6AC96-60B8-4A57-BECA-B198341F3B24}" dt="2023-10-27T17:04:35.882" v="496" actId="113"/>
        <pc:sldMkLst>
          <pc:docMk/>
          <pc:sldMk cId="3592161829" sldId="259"/>
        </pc:sldMkLst>
        <pc:spChg chg="mod">
          <ac:chgData name="Nithishkumar T" userId="35763c14b47061fe" providerId="LiveId" clId="{E7C6AC96-60B8-4A57-BECA-B198341F3B24}" dt="2023-10-27T17:04:35.882" v="496" actId="113"/>
          <ac:spMkLst>
            <pc:docMk/>
            <pc:sldMk cId="3592161829" sldId="259"/>
            <ac:spMk id="2" creationId="{7E0076CE-D6F2-7C82-DFDD-AD68D6CA20C1}"/>
          </ac:spMkLst>
        </pc:spChg>
        <pc:spChg chg="add del">
          <ac:chgData name="Nithishkumar T" userId="35763c14b47061fe" providerId="LiveId" clId="{E7C6AC96-60B8-4A57-BECA-B198341F3B24}" dt="2023-10-27T16:28:10.389" v="102"/>
          <ac:spMkLst>
            <pc:docMk/>
            <pc:sldMk cId="3592161829" sldId="259"/>
            <ac:spMk id="3" creationId="{556BC143-B1C1-81C6-9A7B-9A694FCA6FA4}"/>
          </ac:spMkLst>
        </pc:spChg>
        <pc:spChg chg="add del">
          <ac:chgData name="Nithishkumar T" userId="35763c14b47061fe" providerId="LiveId" clId="{E7C6AC96-60B8-4A57-BECA-B198341F3B24}" dt="2023-10-27T16:28:10.389" v="102"/>
          <ac:spMkLst>
            <pc:docMk/>
            <pc:sldMk cId="3592161829" sldId="259"/>
            <ac:spMk id="4" creationId="{67B535E4-D093-AC10-ECEA-51E73B0E67F4}"/>
          </ac:spMkLst>
        </pc:spChg>
        <pc:spChg chg="add del">
          <ac:chgData name="Nithishkumar T" userId="35763c14b47061fe" providerId="LiveId" clId="{E7C6AC96-60B8-4A57-BECA-B198341F3B24}" dt="2023-10-27T16:30:09.621" v="108" actId="22"/>
          <ac:spMkLst>
            <pc:docMk/>
            <pc:sldMk cId="3592161829" sldId="259"/>
            <ac:spMk id="6" creationId="{FBF26462-57DE-48C9-AE7F-643DB9D892E9}"/>
          </ac:spMkLst>
        </pc:spChg>
      </pc:sldChg>
      <pc:sldChg chg="new del">
        <pc:chgData name="Nithishkumar T" userId="35763c14b47061fe" providerId="LiveId" clId="{E7C6AC96-60B8-4A57-BECA-B198341F3B24}" dt="2023-10-27T16:34:11.488" v="132" actId="47"/>
        <pc:sldMkLst>
          <pc:docMk/>
          <pc:sldMk cId="2221930404" sldId="260"/>
        </pc:sldMkLst>
      </pc:sldChg>
      <pc:sldChg chg="delSp modSp new mod">
        <pc:chgData name="Nithishkumar T" userId="35763c14b47061fe" providerId="LiveId" clId="{E7C6AC96-60B8-4A57-BECA-B198341F3B24}" dt="2023-10-27T17:05:05.637" v="503" actId="113"/>
        <pc:sldMkLst>
          <pc:docMk/>
          <pc:sldMk cId="2248258541" sldId="260"/>
        </pc:sldMkLst>
        <pc:spChg chg="del">
          <ac:chgData name="Nithishkumar T" userId="35763c14b47061fe" providerId="LiveId" clId="{E7C6AC96-60B8-4A57-BECA-B198341F3B24}" dt="2023-10-27T16:34:40.998" v="134" actId="478"/>
          <ac:spMkLst>
            <pc:docMk/>
            <pc:sldMk cId="2248258541" sldId="260"/>
            <ac:spMk id="2" creationId="{B7D4ECFE-EFDB-D72E-A3B9-010571AC6F3B}"/>
          </ac:spMkLst>
        </pc:spChg>
        <pc:spChg chg="mod">
          <ac:chgData name="Nithishkumar T" userId="35763c14b47061fe" providerId="LiveId" clId="{E7C6AC96-60B8-4A57-BECA-B198341F3B24}" dt="2023-10-27T17:05:05.637" v="503" actId="113"/>
          <ac:spMkLst>
            <pc:docMk/>
            <pc:sldMk cId="2248258541" sldId="260"/>
            <ac:spMk id="3" creationId="{D7D8CB6A-65C9-77C7-419A-183110F295FE}"/>
          </ac:spMkLst>
        </pc:spChg>
      </pc:sldChg>
      <pc:sldChg chg="delSp modSp new mod">
        <pc:chgData name="Nithishkumar T" userId="35763c14b47061fe" providerId="LiveId" clId="{E7C6AC96-60B8-4A57-BECA-B198341F3B24}" dt="2023-10-27T17:05:40.380" v="511" actId="113"/>
        <pc:sldMkLst>
          <pc:docMk/>
          <pc:sldMk cId="2217351704" sldId="261"/>
        </pc:sldMkLst>
        <pc:spChg chg="del">
          <ac:chgData name="Nithishkumar T" userId="35763c14b47061fe" providerId="LiveId" clId="{E7C6AC96-60B8-4A57-BECA-B198341F3B24}" dt="2023-10-27T16:41:49.484" v="246" actId="478"/>
          <ac:spMkLst>
            <pc:docMk/>
            <pc:sldMk cId="2217351704" sldId="261"/>
            <ac:spMk id="2" creationId="{4923CF7E-7F65-B565-56A4-37BADB8C0CB8}"/>
          </ac:spMkLst>
        </pc:spChg>
        <pc:spChg chg="mod">
          <ac:chgData name="Nithishkumar T" userId="35763c14b47061fe" providerId="LiveId" clId="{E7C6AC96-60B8-4A57-BECA-B198341F3B24}" dt="2023-10-27T17:05:40.380" v="511" actId="113"/>
          <ac:spMkLst>
            <pc:docMk/>
            <pc:sldMk cId="2217351704" sldId="261"/>
            <ac:spMk id="3" creationId="{EAFA83D7-D7E4-F7D3-D98A-19580F3C6362}"/>
          </ac:spMkLst>
        </pc:spChg>
      </pc:sldChg>
      <pc:sldChg chg="addSp modSp new">
        <pc:chgData name="Nithishkumar T" userId="35763c14b47061fe" providerId="LiveId" clId="{E7C6AC96-60B8-4A57-BECA-B198341F3B24}" dt="2023-10-27T16:47:48.456" v="310" actId="14100"/>
        <pc:sldMkLst>
          <pc:docMk/>
          <pc:sldMk cId="3971369773" sldId="262"/>
        </pc:sldMkLst>
        <pc:picChg chg="add mod">
          <ac:chgData name="Nithishkumar T" userId="35763c14b47061fe" providerId="LiveId" clId="{E7C6AC96-60B8-4A57-BECA-B198341F3B24}" dt="2023-10-27T16:47:48.456" v="310" actId="14100"/>
          <ac:picMkLst>
            <pc:docMk/>
            <pc:sldMk cId="3971369773" sldId="262"/>
            <ac:picMk id="3074" creationId="{8234E5E0-4C93-0B93-01DE-BBCDF0CD1EF7}"/>
          </ac:picMkLst>
        </pc:picChg>
      </pc:sldChg>
      <pc:sldChg chg="addSp modSp new mod">
        <pc:chgData name="Nithishkumar T" userId="35763c14b47061fe" providerId="LiveId" clId="{E7C6AC96-60B8-4A57-BECA-B198341F3B24}" dt="2023-10-27T17:05:48.039" v="512" actId="113"/>
        <pc:sldMkLst>
          <pc:docMk/>
          <pc:sldMk cId="183405856" sldId="263"/>
        </pc:sldMkLst>
        <pc:spChg chg="add mod">
          <ac:chgData name="Nithishkumar T" userId="35763c14b47061fe" providerId="LiveId" clId="{E7C6AC96-60B8-4A57-BECA-B198341F3B24}" dt="2023-10-27T17:05:48.039" v="512" actId="113"/>
          <ac:spMkLst>
            <pc:docMk/>
            <pc:sldMk cId="183405856" sldId="263"/>
            <ac:spMk id="2" creationId="{2DE78801-1D0E-2FA4-DEAB-533A00E011B5}"/>
          </ac:spMkLst>
        </pc:spChg>
        <pc:picChg chg="add mod">
          <ac:chgData name="Nithishkumar T" userId="35763c14b47061fe" providerId="LiveId" clId="{E7C6AC96-60B8-4A57-BECA-B198341F3B24}" dt="2023-10-27T16:51:00.040" v="315" actId="1076"/>
          <ac:picMkLst>
            <pc:docMk/>
            <pc:sldMk cId="183405856" sldId="263"/>
            <ac:picMk id="4098" creationId="{2E307686-0B39-9FB2-18D8-376BF2947637}"/>
          </ac:picMkLst>
        </pc:picChg>
      </pc:sldChg>
      <pc:sldChg chg="addSp delSp modSp new mod">
        <pc:chgData name="Nithishkumar T" userId="35763c14b47061fe" providerId="LiveId" clId="{E7C6AC96-60B8-4A57-BECA-B198341F3B24}" dt="2023-10-27T17:07:50.045" v="538" actId="113"/>
        <pc:sldMkLst>
          <pc:docMk/>
          <pc:sldMk cId="3918195008" sldId="264"/>
        </pc:sldMkLst>
        <pc:spChg chg="del">
          <ac:chgData name="Nithishkumar T" userId="35763c14b47061fe" providerId="LiveId" clId="{E7C6AC96-60B8-4A57-BECA-B198341F3B24}" dt="2023-10-27T16:54:47.265" v="353" actId="478"/>
          <ac:spMkLst>
            <pc:docMk/>
            <pc:sldMk cId="3918195008" sldId="264"/>
            <ac:spMk id="2" creationId="{57006DDA-066A-83FF-2938-FFA7E8F7C1C2}"/>
          </ac:spMkLst>
        </pc:spChg>
        <pc:spChg chg="add del mod">
          <ac:chgData name="Nithishkumar T" userId="35763c14b47061fe" providerId="LiveId" clId="{E7C6AC96-60B8-4A57-BECA-B198341F3B24}" dt="2023-10-27T17:07:50.045" v="538" actId="113"/>
          <ac:spMkLst>
            <pc:docMk/>
            <pc:sldMk cId="3918195008" sldId="264"/>
            <ac:spMk id="3" creationId="{25EAB3C7-C031-DC67-10E8-D86061FE0360}"/>
          </ac:spMkLst>
        </pc:spChg>
        <pc:spChg chg="add del mod">
          <ac:chgData name="Nithishkumar T" userId="35763c14b47061fe" providerId="LiveId" clId="{E7C6AC96-60B8-4A57-BECA-B198341F3B24}" dt="2023-10-27T16:56:18.939" v="377" actId="21"/>
          <ac:spMkLst>
            <pc:docMk/>
            <pc:sldMk cId="3918195008" sldId="264"/>
            <ac:spMk id="5" creationId="{21058EEE-A9CF-E10C-48BA-3C4420D34CEB}"/>
          </ac:spMkLst>
        </pc:spChg>
      </pc:sldChg>
      <pc:sldChg chg="addSp delSp modSp new mod">
        <pc:chgData name="Nithishkumar T" userId="35763c14b47061fe" providerId="LiveId" clId="{E7C6AC96-60B8-4A57-BECA-B198341F3B24}" dt="2023-10-27T17:08:01.819" v="539" actId="113"/>
        <pc:sldMkLst>
          <pc:docMk/>
          <pc:sldMk cId="4052314605" sldId="265"/>
        </pc:sldMkLst>
        <pc:spChg chg="add del mod">
          <ac:chgData name="Nithishkumar T" userId="35763c14b47061fe" providerId="LiveId" clId="{E7C6AC96-60B8-4A57-BECA-B198341F3B24}" dt="2023-10-27T17:08:01.819" v="539" actId="113"/>
          <ac:spMkLst>
            <pc:docMk/>
            <pc:sldMk cId="4052314605" sldId="265"/>
            <ac:spMk id="2" creationId="{E1D6895D-79C9-8351-7C14-C2F8E5366E4B}"/>
          </ac:spMkLst>
        </pc:spChg>
        <pc:spChg chg="add del mod">
          <ac:chgData name="Nithishkumar T" userId="35763c14b47061fe" providerId="LiveId" clId="{E7C6AC96-60B8-4A57-BECA-B198341F3B24}" dt="2023-10-27T17:01:35.039" v="457"/>
          <ac:spMkLst>
            <pc:docMk/>
            <pc:sldMk cId="4052314605" sldId="265"/>
            <ac:spMk id="3" creationId="{C0FEBE22-6041-2FDA-3CFB-A187F742612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4180746-49C0-40D7-8FA8-FA7BB5F643FB}"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4385378-AA9F-477E-9867-A3B2241F8BC4}" type="slidenum">
              <a:rPr lang="en-IN" smtClean="0"/>
              <a:t>‹#›</a:t>
            </a:fld>
            <a:endParaRPr lang="en-IN"/>
          </a:p>
        </p:txBody>
      </p:sp>
    </p:spTree>
    <p:extLst>
      <p:ext uri="{BB962C8B-B14F-4D97-AF65-F5344CB8AC3E}">
        <p14:creationId xmlns:p14="http://schemas.microsoft.com/office/powerpoint/2010/main" val="2903462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180746-49C0-40D7-8FA8-FA7BB5F643FB}"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4385378-AA9F-477E-9867-A3B2241F8BC4}" type="slidenum">
              <a:rPr lang="en-IN" smtClean="0"/>
              <a:t>‹#›</a:t>
            </a:fld>
            <a:endParaRPr lang="en-IN"/>
          </a:p>
        </p:txBody>
      </p:sp>
    </p:spTree>
    <p:extLst>
      <p:ext uri="{BB962C8B-B14F-4D97-AF65-F5344CB8AC3E}">
        <p14:creationId xmlns:p14="http://schemas.microsoft.com/office/powerpoint/2010/main" val="3490781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180746-49C0-40D7-8FA8-FA7BB5F643FB}"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4385378-AA9F-477E-9867-A3B2241F8BC4}"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3923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4180746-49C0-40D7-8FA8-FA7BB5F643FB}"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4385378-AA9F-477E-9867-A3B2241F8BC4}" type="slidenum">
              <a:rPr lang="en-IN" smtClean="0"/>
              <a:t>‹#›</a:t>
            </a:fld>
            <a:endParaRPr lang="en-IN"/>
          </a:p>
        </p:txBody>
      </p:sp>
    </p:spTree>
    <p:extLst>
      <p:ext uri="{BB962C8B-B14F-4D97-AF65-F5344CB8AC3E}">
        <p14:creationId xmlns:p14="http://schemas.microsoft.com/office/powerpoint/2010/main" val="9557032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4180746-49C0-40D7-8FA8-FA7BB5F643FB}"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4385378-AA9F-477E-9867-A3B2241F8BC4}"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275976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4180746-49C0-40D7-8FA8-FA7BB5F643FB}"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4385378-AA9F-477E-9867-A3B2241F8BC4}" type="slidenum">
              <a:rPr lang="en-IN" smtClean="0"/>
              <a:t>‹#›</a:t>
            </a:fld>
            <a:endParaRPr lang="en-IN"/>
          </a:p>
        </p:txBody>
      </p:sp>
    </p:spTree>
    <p:extLst>
      <p:ext uri="{BB962C8B-B14F-4D97-AF65-F5344CB8AC3E}">
        <p14:creationId xmlns:p14="http://schemas.microsoft.com/office/powerpoint/2010/main" val="22658987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180746-49C0-40D7-8FA8-FA7BB5F643FB}"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4385378-AA9F-477E-9867-A3B2241F8BC4}" type="slidenum">
              <a:rPr lang="en-IN" smtClean="0"/>
              <a:t>‹#›</a:t>
            </a:fld>
            <a:endParaRPr lang="en-IN"/>
          </a:p>
        </p:txBody>
      </p:sp>
    </p:spTree>
    <p:extLst>
      <p:ext uri="{BB962C8B-B14F-4D97-AF65-F5344CB8AC3E}">
        <p14:creationId xmlns:p14="http://schemas.microsoft.com/office/powerpoint/2010/main" val="36406414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180746-49C0-40D7-8FA8-FA7BB5F643FB}"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4385378-AA9F-477E-9867-A3B2241F8BC4}" type="slidenum">
              <a:rPr lang="en-IN" smtClean="0"/>
              <a:t>‹#›</a:t>
            </a:fld>
            <a:endParaRPr lang="en-IN"/>
          </a:p>
        </p:txBody>
      </p:sp>
    </p:spTree>
    <p:extLst>
      <p:ext uri="{BB962C8B-B14F-4D97-AF65-F5344CB8AC3E}">
        <p14:creationId xmlns:p14="http://schemas.microsoft.com/office/powerpoint/2010/main" val="2880111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180746-49C0-40D7-8FA8-FA7BB5F643FB}"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4385378-AA9F-477E-9867-A3B2241F8BC4}" type="slidenum">
              <a:rPr lang="en-IN" smtClean="0"/>
              <a:t>‹#›</a:t>
            </a:fld>
            <a:endParaRPr lang="en-IN"/>
          </a:p>
        </p:txBody>
      </p:sp>
    </p:spTree>
    <p:extLst>
      <p:ext uri="{BB962C8B-B14F-4D97-AF65-F5344CB8AC3E}">
        <p14:creationId xmlns:p14="http://schemas.microsoft.com/office/powerpoint/2010/main" val="568819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180746-49C0-40D7-8FA8-FA7BB5F643FB}"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4385378-AA9F-477E-9867-A3B2241F8BC4}" type="slidenum">
              <a:rPr lang="en-IN" smtClean="0"/>
              <a:t>‹#›</a:t>
            </a:fld>
            <a:endParaRPr lang="en-IN"/>
          </a:p>
        </p:txBody>
      </p:sp>
    </p:spTree>
    <p:extLst>
      <p:ext uri="{BB962C8B-B14F-4D97-AF65-F5344CB8AC3E}">
        <p14:creationId xmlns:p14="http://schemas.microsoft.com/office/powerpoint/2010/main" val="1613620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180746-49C0-40D7-8FA8-FA7BB5F643FB}"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4385378-AA9F-477E-9867-A3B2241F8BC4}" type="slidenum">
              <a:rPr lang="en-IN" smtClean="0"/>
              <a:t>‹#›</a:t>
            </a:fld>
            <a:endParaRPr lang="en-IN"/>
          </a:p>
        </p:txBody>
      </p:sp>
    </p:spTree>
    <p:extLst>
      <p:ext uri="{BB962C8B-B14F-4D97-AF65-F5344CB8AC3E}">
        <p14:creationId xmlns:p14="http://schemas.microsoft.com/office/powerpoint/2010/main" val="1763748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180746-49C0-40D7-8FA8-FA7BB5F643FB}" type="datetimeFigureOut">
              <a:rPr lang="en-IN" smtClean="0"/>
              <a:t>01-11-2023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4385378-AA9F-477E-9867-A3B2241F8BC4}" type="slidenum">
              <a:rPr lang="en-IN" smtClean="0"/>
              <a:t>‹#›</a:t>
            </a:fld>
            <a:endParaRPr lang="en-IN"/>
          </a:p>
        </p:txBody>
      </p:sp>
    </p:spTree>
    <p:extLst>
      <p:ext uri="{BB962C8B-B14F-4D97-AF65-F5344CB8AC3E}">
        <p14:creationId xmlns:p14="http://schemas.microsoft.com/office/powerpoint/2010/main" val="60497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180746-49C0-40D7-8FA8-FA7BB5F643FB}" type="datetimeFigureOut">
              <a:rPr lang="en-IN" smtClean="0"/>
              <a:t>01-11-2023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4385378-AA9F-477E-9867-A3B2241F8BC4}" type="slidenum">
              <a:rPr lang="en-IN" smtClean="0"/>
              <a:t>‹#›</a:t>
            </a:fld>
            <a:endParaRPr lang="en-IN"/>
          </a:p>
        </p:txBody>
      </p:sp>
    </p:spTree>
    <p:extLst>
      <p:ext uri="{BB962C8B-B14F-4D97-AF65-F5344CB8AC3E}">
        <p14:creationId xmlns:p14="http://schemas.microsoft.com/office/powerpoint/2010/main" val="3870216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180746-49C0-40D7-8FA8-FA7BB5F643FB}" type="datetimeFigureOut">
              <a:rPr lang="en-IN" smtClean="0"/>
              <a:t>01-11-2023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4385378-AA9F-477E-9867-A3B2241F8BC4}" type="slidenum">
              <a:rPr lang="en-IN" smtClean="0"/>
              <a:t>‹#›</a:t>
            </a:fld>
            <a:endParaRPr lang="en-IN"/>
          </a:p>
        </p:txBody>
      </p:sp>
    </p:spTree>
    <p:extLst>
      <p:ext uri="{BB962C8B-B14F-4D97-AF65-F5344CB8AC3E}">
        <p14:creationId xmlns:p14="http://schemas.microsoft.com/office/powerpoint/2010/main" val="3979989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180746-49C0-40D7-8FA8-FA7BB5F643FB}"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4385378-AA9F-477E-9867-A3B2241F8BC4}" type="slidenum">
              <a:rPr lang="en-IN" smtClean="0"/>
              <a:t>‹#›</a:t>
            </a:fld>
            <a:endParaRPr lang="en-IN"/>
          </a:p>
        </p:txBody>
      </p:sp>
    </p:spTree>
    <p:extLst>
      <p:ext uri="{BB962C8B-B14F-4D97-AF65-F5344CB8AC3E}">
        <p14:creationId xmlns:p14="http://schemas.microsoft.com/office/powerpoint/2010/main" val="646960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180746-49C0-40D7-8FA8-FA7BB5F643FB}"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4385378-AA9F-477E-9867-A3B2241F8BC4}" type="slidenum">
              <a:rPr lang="en-IN" smtClean="0"/>
              <a:t>‹#›</a:t>
            </a:fld>
            <a:endParaRPr lang="en-IN"/>
          </a:p>
        </p:txBody>
      </p:sp>
    </p:spTree>
    <p:extLst>
      <p:ext uri="{BB962C8B-B14F-4D97-AF65-F5344CB8AC3E}">
        <p14:creationId xmlns:p14="http://schemas.microsoft.com/office/powerpoint/2010/main" val="1318318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4180746-49C0-40D7-8FA8-FA7BB5F643FB}" type="datetimeFigureOut">
              <a:rPr lang="en-IN" smtClean="0"/>
              <a:t>01-11-2023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4385378-AA9F-477E-9867-A3B2241F8BC4}" type="slidenum">
              <a:rPr lang="en-IN" smtClean="0"/>
              <a:t>‹#›</a:t>
            </a:fld>
            <a:endParaRPr lang="en-IN"/>
          </a:p>
        </p:txBody>
      </p:sp>
    </p:spTree>
    <p:extLst>
      <p:ext uri="{BB962C8B-B14F-4D97-AF65-F5344CB8AC3E}">
        <p14:creationId xmlns:p14="http://schemas.microsoft.com/office/powerpoint/2010/main" val="26988315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9240C-6549-1164-7366-1FE2FAFBE3C2}"/>
              </a:ext>
            </a:extLst>
          </p:cNvPr>
          <p:cNvSpPr>
            <a:spLocks noGrp="1"/>
          </p:cNvSpPr>
          <p:nvPr>
            <p:ph type="ctrTitle"/>
          </p:nvPr>
        </p:nvSpPr>
        <p:spPr>
          <a:xfrm>
            <a:off x="2519265" y="765110"/>
            <a:ext cx="8985347" cy="1940769"/>
          </a:xfrm>
        </p:spPr>
        <p:txBody>
          <a:bodyPr>
            <a:normAutofit/>
          </a:bodyPr>
          <a:lstStyle/>
          <a:p>
            <a:pPr algn="ctr"/>
            <a:r>
              <a:rPr lang="en-US" b="1" dirty="0"/>
              <a:t>Ai_phase-3</a:t>
            </a:r>
            <a:br>
              <a:rPr lang="en-US" dirty="0"/>
            </a:br>
            <a:endParaRPr lang="en-IN" dirty="0"/>
          </a:p>
        </p:txBody>
      </p:sp>
      <p:sp>
        <p:nvSpPr>
          <p:cNvPr id="3" name="Subtitle 2">
            <a:extLst>
              <a:ext uri="{FF2B5EF4-FFF2-40B4-BE49-F238E27FC236}">
                <a16:creationId xmlns:a16="http://schemas.microsoft.com/office/drawing/2014/main" id="{65F59411-4CCC-E56C-F3CD-F541F02BC5BF}"/>
              </a:ext>
            </a:extLst>
          </p:cNvPr>
          <p:cNvSpPr>
            <a:spLocks noGrp="1"/>
          </p:cNvSpPr>
          <p:nvPr>
            <p:ph type="subTitle" idx="1"/>
          </p:nvPr>
        </p:nvSpPr>
        <p:spPr>
          <a:xfrm>
            <a:off x="8556171" y="4777379"/>
            <a:ext cx="2948441" cy="1595429"/>
          </a:xfrm>
        </p:spPr>
        <p:txBody>
          <a:bodyPr>
            <a:normAutofit/>
          </a:bodyPr>
          <a:lstStyle/>
          <a:p>
            <a:r>
              <a:rPr lang="en-US" b="1" dirty="0" err="1"/>
              <a:t>Submited</a:t>
            </a:r>
            <a:r>
              <a:rPr lang="en-US" b="1" dirty="0"/>
              <a:t> by:</a:t>
            </a:r>
          </a:p>
          <a:p>
            <a:pPr marL="285750" indent="-285750">
              <a:buFont typeface="Wingdings" panose="05000000000000000000" pitchFamily="2" charset="2"/>
              <a:buChar char="Ø"/>
            </a:pPr>
            <a:r>
              <a:rPr lang="en-US"/>
              <a:t>Nithishkumar.T</a:t>
            </a:r>
            <a:endParaRPr lang="en-US" dirty="0"/>
          </a:p>
          <a:p>
            <a:pPr marL="285750" indent="-285750">
              <a:buFont typeface="Wingdings" panose="05000000000000000000" pitchFamily="2" charset="2"/>
              <a:buChar char="Ø"/>
            </a:pPr>
            <a:r>
              <a:rPr lang="en-US" dirty="0"/>
              <a:t>BE-CSE</a:t>
            </a:r>
          </a:p>
          <a:p>
            <a:pPr marL="285750" indent="-285750">
              <a:buFont typeface="Wingdings" panose="05000000000000000000" pitchFamily="2" charset="2"/>
              <a:buChar char="Ø"/>
            </a:pPr>
            <a:endParaRPr lang="en-IN" dirty="0"/>
          </a:p>
        </p:txBody>
      </p:sp>
      <p:sp>
        <p:nvSpPr>
          <p:cNvPr id="4" name="TextBox 3">
            <a:extLst>
              <a:ext uri="{FF2B5EF4-FFF2-40B4-BE49-F238E27FC236}">
                <a16:creationId xmlns:a16="http://schemas.microsoft.com/office/drawing/2014/main" id="{7E5E5B36-4875-A6FE-C95C-4D4B70977A29}"/>
              </a:ext>
            </a:extLst>
          </p:cNvPr>
          <p:cNvSpPr txBox="1"/>
          <p:nvPr/>
        </p:nvSpPr>
        <p:spPr>
          <a:xfrm>
            <a:off x="3135086" y="2705879"/>
            <a:ext cx="5346441" cy="1384995"/>
          </a:xfrm>
          <a:prstGeom prst="rect">
            <a:avLst/>
          </a:prstGeom>
          <a:noFill/>
        </p:spPr>
        <p:txBody>
          <a:bodyPr wrap="square" rtlCol="0">
            <a:spAutoFit/>
          </a:bodyPr>
          <a:lstStyle/>
          <a:p>
            <a:r>
              <a:rPr lang="en-US" sz="2800" b="1" u="sng" dirty="0"/>
              <a:t>Project:</a:t>
            </a:r>
          </a:p>
          <a:p>
            <a:r>
              <a:rPr lang="en-US" sz="2800" b="1" dirty="0"/>
              <a:t>Registrar of companies </a:t>
            </a:r>
          </a:p>
          <a:p>
            <a:endParaRPr lang="en-IN" sz="2800" b="1" u="sng" dirty="0"/>
          </a:p>
        </p:txBody>
      </p:sp>
    </p:spTree>
    <p:extLst>
      <p:ext uri="{BB962C8B-B14F-4D97-AF65-F5344CB8AC3E}">
        <p14:creationId xmlns:p14="http://schemas.microsoft.com/office/powerpoint/2010/main" val="1986401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6895D-79C9-8351-7C14-C2F8E5366E4B}"/>
              </a:ext>
            </a:extLst>
          </p:cNvPr>
          <p:cNvSpPr>
            <a:spLocks noGrp="1"/>
          </p:cNvSpPr>
          <p:nvPr>
            <p:ph type="title"/>
          </p:nvPr>
        </p:nvSpPr>
        <p:spPr>
          <a:xfrm>
            <a:off x="2592924" y="624110"/>
            <a:ext cx="9079672" cy="5991294"/>
          </a:xfrm>
        </p:spPr>
        <p:txBody>
          <a:bodyPr>
            <a:normAutofit/>
          </a:bodyPr>
          <a:lstStyle/>
          <a:p>
            <a:r>
              <a:rPr lang="en-IN" b="1" dirty="0"/>
              <a:t>Conclusion:</a:t>
            </a:r>
            <a:br>
              <a:rPr lang="en-IN" dirty="0"/>
            </a:br>
            <a:br>
              <a:rPr lang="en-US" dirty="0"/>
            </a:br>
            <a:r>
              <a:rPr lang="en-US" sz="2000" dirty="0"/>
              <a:t>The conclusion of a Registrar of Companies project serves as a summary of the project's objectives, findings, and outcomes. It is a crucial part of the project that wraps up the work, presents key takeaways, and often includes recommendations or insights. Here's how to structure a project conclusion:</a:t>
            </a:r>
            <a:br>
              <a:rPr lang="en-US" sz="2000" dirty="0"/>
            </a:br>
            <a:r>
              <a:rPr lang="en-US" sz="2000" dirty="0"/>
              <a:t>Remember that the conclusion should be concise and clear, providing a strong summary of the project's achievements and findings. It should leave your audience with a clear understanding of the project's impact and any steps that should follow based on the insights obtained</a:t>
            </a:r>
            <a:r>
              <a:rPr lang="en-US" dirty="0"/>
              <a:t>.</a:t>
            </a:r>
            <a:br>
              <a:rPr lang="en-US" dirty="0"/>
            </a:br>
            <a:br>
              <a:rPr lang="en-US" dirty="0"/>
            </a:br>
            <a:endParaRPr lang="en-IN" dirty="0"/>
          </a:p>
        </p:txBody>
      </p:sp>
    </p:spTree>
    <p:extLst>
      <p:ext uri="{BB962C8B-B14F-4D97-AF65-F5344CB8AC3E}">
        <p14:creationId xmlns:p14="http://schemas.microsoft.com/office/powerpoint/2010/main" val="4052314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9989B-B63D-75B8-4EE3-05A40290CB97}"/>
              </a:ext>
            </a:extLst>
          </p:cNvPr>
          <p:cNvSpPr>
            <a:spLocks noGrp="1"/>
          </p:cNvSpPr>
          <p:nvPr>
            <p:ph type="title"/>
          </p:nvPr>
        </p:nvSpPr>
        <p:spPr/>
        <p:txBody>
          <a:bodyPr/>
          <a:lstStyle/>
          <a:p>
            <a:r>
              <a:rPr lang="en-US" b="1" dirty="0"/>
              <a:t>Introduction:</a:t>
            </a:r>
            <a:endParaRPr lang="en-IN" b="1" dirty="0"/>
          </a:p>
        </p:txBody>
      </p:sp>
      <p:sp>
        <p:nvSpPr>
          <p:cNvPr id="3" name="Content Placeholder 2">
            <a:extLst>
              <a:ext uri="{FF2B5EF4-FFF2-40B4-BE49-F238E27FC236}">
                <a16:creationId xmlns:a16="http://schemas.microsoft.com/office/drawing/2014/main" id="{1818FB53-12D6-A920-1245-F235102D24D7}"/>
              </a:ext>
            </a:extLst>
          </p:cNvPr>
          <p:cNvSpPr>
            <a:spLocks noGrp="1"/>
          </p:cNvSpPr>
          <p:nvPr>
            <p:ph idx="1"/>
          </p:nvPr>
        </p:nvSpPr>
        <p:spPr>
          <a:xfrm>
            <a:off x="2589212" y="1296955"/>
            <a:ext cx="8915400" cy="4936935"/>
          </a:xfrm>
        </p:spPr>
        <p:txBody>
          <a:bodyPr>
            <a:normAutofit fontScale="92500" lnSpcReduction="20000"/>
          </a:bodyPr>
          <a:lstStyle/>
          <a:p>
            <a:pPr marL="0" indent="0">
              <a:lnSpc>
                <a:spcPct val="107000"/>
              </a:lnSpc>
              <a:spcAft>
                <a:spcPts val="800"/>
              </a:spcAft>
              <a:buNone/>
            </a:pPr>
            <a:r>
              <a:rPr lang="en-US" sz="1900" b="0" dirty="0">
                <a:solidFill>
                  <a:schemeClr val="tx1"/>
                </a:solidFill>
                <a:effectLst/>
                <a:latin typeface="Amasis MT Pro Light" panose="02040304050005020304" pitchFamily="18" charset="0"/>
                <a:ea typeface="Amasis MT Pro Light" panose="02040304050005020304" pitchFamily="18" charset="0"/>
                <a:cs typeface="Amasis MT Pro Light" panose="02040304050005020304" pitchFamily="18" charset="0"/>
              </a:rPr>
              <a:t>In this project </a:t>
            </a:r>
            <a:r>
              <a:rPr lang="en-US" sz="1900" dirty="0">
                <a:solidFill>
                  <a:schemeClr val="tx1"/>
                </a:solidFill>
              </a:rPr>
              <a:t>Registrar of companies </a:t>
            </a:r>
            <a:r>
              <a:rPr lang="en-US" sz="1900" b="0" dirty="0">
                <a:solidFill>
                  <a:schemeClr val="tx1"/>
                </a:solidFill>
                <a:effectLst/>
                <a:latin typeface="Amasis MT Pro Light" panose="02040304050005020304" pitchFamily="18" charset="0"/>
                <a:ea typeface="Amasis MT Pro Light" panose="02040304050005020304" pitchFamily="18" charset="0"/>
                <a:cs typeface="Amasis MT Pro Light" panose="02040304050005020304" pitchFamily="18" charset="0"/>
              </a:rPr>
              <a:t>, we will analyze transaction data obtained from Kaggle to uncover meaningful patterns and associations in customers' shopping behavior. By identifying which items are frequently purchased together, we can gain valuable insights for marketing and product placement strategies</a:t>
            </a:r>
            <a:r>
              <a:rPr lang="en-US" sz="1900" b="0" dirty="0">
                <a:solidFill>
                  <a:srgbClr val="262626"/>
                </a:solidFill>
                <a:effectLst/>
                <a:latin typeface="Amasis MT Pro Light" panose="02040304050005020304" pitchFamily="18" charset="0"/>
                <a:ea typeface="Amasis MT Pro Light" panose="02040304050005020304" pitchFamily="18" charset="0"/>
                <a:cs typeface="Amasis MT Pro Light" panose="02040304050005020304" pitchFamily="18" charset="0"/>
              </a:rPr>
              <a:t>.</a:t>
            </a:r>
            <a:endParaRPr lang="en-IN" sz="1900" b="1" dirty="0">
              <a:solidFill>
                <a:srgbClr val="262626"/>
              </a:solidFill>
              <a:effectLst/>
              <a:latin typeface="The Serif Hand Black" panose="020F0502020204030204" pitchFamily="66"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b="1" dirty="0">
                <a:solidFill>
                  <a:srgbClr val="262626"/>
                </a:solidFill>
                <a:effectLst/>
                <a:latin typeface="Amasis MT Pro Light" panose="02040304050005020304" pitchFamily="18" charset="0"/>
                <a:ea typeface="Amasis MT Pro Light" panose="02040304050005020304" pitchFamily="18" charset="0"/>
                <a:cs typeface="Amasis MT Pro Light" panose="02040304050005020304" pitchFamily="18" charset="0"/>
              </a:rPr>
              <a:t> </a:t>
            </a:r>
            <a:r>
              <a:rPr lang="en-US" sz="1900" b="1" u="sng" dirty="0">
                <a:solidFill>
                  <a:srgbClr val="262626"/>
                </a:solidFill>
                <a:effectLst/>
                <a:latin typeface="Amasis MT Pro Light" panose="02040304050005020304" pitchFamily="18" charset="0"/>
                <a:ea typeface="Amasis MT Pro Light" panose="02040304050005020304" pitchFamily="18" charset="0"/>
                <a:cs typeface="Amasis MT Pro Light" panose="02040304050005020304" pitchFamily="18" charset="0"/>
              </a:rPr>
              <a:t>Phase-3 Steps:</a:t>
            </a:r>
          </a:p>
          <a:p>
            <a:pPr marL="0" indent="0">
              <a:lnSpc>
                <a:spcPct val="107000"/>
              </a:lnSpc>
              <a:spcAft>
                <a:spcPts val="800"/>
              </a:spcAft>
              <a:buNone/>
            </a:pPr>
            <a:r>
              <a:rPr lang="en-US" sz="1900" b="1" u="sng" dirty="0">
                <a:solidFill>
                  <a:srgbClr val="262626"/>
                </a:solidFill>
                <a:latin typeface="Amasis MT Pro Light" panose="02040304050005020304" pitchFamily="18" charset="0"/>
                <a:ea typeface="Calibri" panose="020F0502020204030204" pitchFamily="34" charset="0"/>
                <a:cs typeface="Times New Roman" panose="02020603050405020304" pitchFamily="18" charset="0"/>
              </a:rPr>
              <a:t>Step1:Dataset acquisition </a:t>
            </a:r>
          </a:p>
          <a:p>
            <a:pPr marL="0" indent="0">
              <a:lnSpc>
                <a:spcPct val="107000"/>
              </a:lnSpc>
              <a:spcAft>
                <a:spcPts val="800"/>
              </a:spcAft>
              <a:buNone/>
            </a:pPr>
            <a:r>
              <a:rPr lang="en-US" sz="1900" dirty="0">
                <a:solidFill>
                  <a:schemeClr val="tx1"/>
                </a:solidFill>
                <a:latin typeface="Amasis MT Pro Light" panose="02040304050005020304" pitchFamily="18" charset="0"/>
                <a:ea typeface="Calibri" panose="020F0502020204030204" pitchFamily="34" charset="0"/>
                <a:cs typeface="Times New Roman" panose="02020603050405020304" pitchFamily="18" charset="0"/>
              </a:rPr>
              <a:t>Acquiring a dataset from a Registrar of Companies or similar government entity can involve several steps and considerations. Here's a general outline of the process:</a:t>
            </a:r>
          </a:p>
          <a:p>
            <a:pPr marL="0" indent="0">
              <a:lnSpc>
                <a:spcPct val="107000"/>
              </a:lnSpc>
              <a:spcAft>
                <a:spcPts val="800"/>
              </a:spcAft>
              <a:buNone/>
            </a:pPr>
            <a:r>
              <a:rPr lang="en-US" sz="1900" b="1" dirty="0">
                <a:solidFill>
                  <a:schemeClr val="tx1"/>
                </a:solidFill>
                <a:latin typeface="Amasis MT Pro Light" panose="02040304050005020304" pitchFamily="18" charset="0"/>
                <a:ea typeface="Calibri" panose="020F0502020204030204" pitchFamily="34" charset="0"/>
                <a:cs typeface="Times New Roman" panose="02020603050405020304" pitchFamily="18" charset="0"/>
              </a:rPr>
              <a:t>Identify the Data Source: </a:t>
            </a:r>
            <a:r>
              <a:rPr lang="en-US" sz="1900" dirty="0">
                <a:solidFill>
                  <a:schemeClr val="tx1"/>
                </a:solidFill>
                <a:latin typeface="Amasis MT Pro Light" panose="02040304050005020304" pitchFamily="18" charset="0"/>
                <a:ea typeface="Calibri" panose="020F0502020204030204" pitchFamily="34" charset="0"/>
                <a:cs typeface="Times New Roman" panose="02020603050405020304" pitchFamily="18" charset="0"/>
              </a:rPr>
              <a:t>First, you need to identify the specific Registrar of Companies or government agency from which you want to acquire the dataset. Different countries may have different regulations and procedures for accessing such data.</a:t>
            </a:r>
          </a:p>
          <a:p>
            <a:pPr marL="0" indent="0">
              <a:lnSpc>
                <a:spcPct val="107000"/>
              </a:lnSpc>
              <a:spcAft>
                <a:spcPts val="800"/>
              </a:spcAft>
              <a:buNone/>
            </a:pPr>
            <a:r>
              <a:rPr lang="en-US" sz="1900" b="1" dirty="0">
                <a:solidFill>
                  <a:schemeClr val="tx1"/>
                </a:solidFill>
                <a:latin typeface="Amasis MT Pro Light" panose="02040304050005020304" pitchFamily="18" charset="0"/>
                <a:ea typeface="Calibri" panose="020F0502020204030204" pitchFamily="34" charset="0"/>
                <a:cs typeface="Times New Roman" panose="02020603050405020304" pitchFamily="18" charset="0"/>
              </a:rPr>
              <a:t>Understand Data Availability: </a:t>
            </a:r>
            <a:r>
              <a:rPr lang="en-US" sz="1900" dirty="0">
                <a:solidFill>
                  <a:schemeClr val="tx1"/>
                </a:solidFill>
                <a:latin typeface="Amasis MT Pro Light" panose="02040304050005020304" pitchFamily="18" charset="0"/>
                <a:ea typeface="Calibri" panose="020F0502020204030204" pitchFamily="34" charset="0"/>
                <a:cs typeface="Times New Roman" panose="02020603050405020304" pitchFamily="18" charset="0"/>
              </a:rPr>
              <a:t>Check whether the dataset you're interested in is publicly available or if it requires a formal request or purchase. Some government agencies make certain business data freely accessible online, while others may require a formal data request or purchase.</a:t>
            </a:r>
          </a:p>
          <a:p>
            <a:pPr marL="0" indent="0">
              <a:lnSpc>
                <a:spcPct val="107000"/>
              </a:lnSpc>
              <a:spcAft>
                <a:spcPts val="800"/>
              </a:spcAft>
              <a:buNone/>
            </a:pPr>
            <a:endParaRPr lang="en-IN" sz="1800" dirty="0">
              <a:solidFill>
                <a:srgbClr val="262626"/>
              </a:solidFill>
              <a:effectLst/>
              <a:latin typeface="The Serif Hand Black" panose="020F0502020204030204" pitchFamily="66"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12228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9D9CAE-2CD8-55CC-F4E5-AFD540F029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547" y="298580"/>
            <a:ext cx="11635273" cy="6475444"/>
          </a:xfrm>
          <a:prstGeom prst="rect">
            <a:avLst/>
          </a:prstGeom>
        </p:spPr>
      </p:pic>
    </p:spTree>
    <p:extLst>
      <p:ext uri="{BB962C8B-B14F-4D97-AF65-F5344CB8AC3E}">
        <p14:creationId xmlns:p14="http://schemas.microsoft.com/office/powerpoint/2010/main" val="2112763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076CE-D6F2-7C82-DFDD-AD68D6CA20C1}"/>
              </a:ext>
            </a:extLst>
          </p:cNvPr>
          <p:cNvSpPr>
            <a:spLocks noGrp="1"/>
          </p:cNvSpPr>
          <p:nvPr>
            <p:ph type="title"/>
          </p:nvPr>
        </p:nvSpPr>
        <p:spPr>
          <a:xfrm>
            <a:off x="2118362" y="364437"/>
            <a:ext cx="8911687" cy="6054482"/>
          </a:xfrm>
        </p:spPr>
        <p:txBody>
          <a:bodyPr>
            <a:normAutofit fontScale="90000"/>
          </a:bodyPr>
          <a:lstStyle/>
          <a:p>
            <a:pPr algn="l"/>
            <a:r>
              <a:rPr lang="en-IN" sz="2000" b="1" u="sng" dirty="0"/>
              <a:t>Step:2 project setup</a:t>
            </a:r>
            <a:br>
              <a:rPr lang="en-IN" sz="2000" b="1" dirty="0"/>
            </a:br>
            <a:r>
              <a:rPr lang="en-US" sz="2000" dirty="0"/>
              <a:t>When setting up a project that involves data from the Registrar of Companies or a similar government entity, you'll need to follow a structured process to ensure that you have the necessary data, comply with legal and ethical requirements, and plan for data integration and analysis. Here are the key steps to set up such a project:</a:t>
            </a:r>
            <a:br>
              <a:rPr lang="en-US" sz="2000" dirty="0"/>
            </a:br>
            <a:br>
              <a:rPr lang="en-US" sz="2000" dirty="0"/>
            </a:br>
            <a:r>
              <a:rPr lang="en-US" sz="2000" b="1" dirty="0"/>
              <a:t>Define Project Objectives:</a:t>
            </a:r>
            <a:br>
              <a:rPr lang="en-US" sz="2000" b="1" dirty="0"/>
            </a:br>
            <a:br>
              <a:rPr lang="en-US" sz="2000" dirty="0"/>
            </a:br>
            <a:r>
              <a:rPr lang="en-US" sz="2000" dirty="0"/>
              <a:t>Clearly define the objectives of your project. What do you aim to achieve with the Registrar of Companies data? Identify the specific business or research goals.</a:t>
            </a:r>
            <a:br>
              <a:rPr lang="en-US" sz="2000" dirty="0"/>
            </a:br>
            <a:r>
              <a:rPr lang="en-US" sz="2000" b="1" dirty="0"/>
              <a:t>Data Requirements:</a:t>
            </a:r>
            <a:br>
              <a:rPr lang="en-US" sz="2000" b="1" dirty="0"/>
            </a:br>
            <a:br>
              <a:rPr lang="en-US" sz="2000" dirty="0"/>
            </a:br>
            <a:r>
              <a:rPr lang="en-US" sz="2000" dirty="0"/>
              <a:t>Determine the specific data you need from the Registrar of Companies. This could include information about registered businesses, financial reports, ownership details, and more.</a:t>
            </a:r>
            <a:br>
              <a:rPr lang="en-US" sz="2000" dirty="0"/>
            </a:br>
            <a:r>
              <a:rPr lang="en-US" sz="2000" dirty="0"/>
              <a:t>Legal and Ethical Considerations:</a:t>
            </a:r>
            <a:br>
              <a:rPr lang="en-US" sz="2000" dirty="0"/>
            </a:br>
            <a:br>
              <a:rPr lang="en-US" sz="2000" dirty="0"/>
            </a:br>
            <a:r>
              <a:rPr lang="en-US" sz="2000" dirty="0"/>
              <a:t>Ensure you are compliant with all relevant data protection, privacy, and copyright laws. You may need to obtain the necessary permissions or licenses to access and use the data.</a:t>
            </a:r>
            <a:br>
              <a:rPr lang="en-US" sz="2000" b="0" i="0" dirty="0">
                <a:solidFill>
                  <a:srgbClr val="D1D5DB"/>
                </a:solidFill>
                <a:effectLst/>
                <a:latin typeface="Söhne"/>
              </a:rPr>
            </a:br>
            <a:endParaRPr lang="en-IN" sz="2000" dirty="0"/>
          </a:p>
        </p:txBody>
      </p:sp>
    </p:spTree>
    <p:extLst>
      <p:ext uri="{BB962C8B-B14F-4D97-AF65-F5344CB8AC3E}">
        <p14:creationId xmlns:p14="http://schemas.microsoft.com/office/powerpoint/2010/main" val="3592161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D8CB6A-65C9-77C7-419A-183110F295FE}"/>
              </a:ext>
            </a:extLst>
          </p:cNvPr>
          <p:cNvSpPr>
            <a:spLocks noGrp="1"/>
          </p:cNvSpPr>
          <p:nvPr>
            <p:ph idx="1"/>
          </p:nvPr>
        </p:nvSpPr>
        <p:spPr>
          <a:xfrm>
            <a:off x="2141316" y="567159"/>
            <a:ext cx="9363296" cy="5798917"/>
          </a:xfrm>
        </p:spPr>
        <p:txBody>
          <a:bodyPr>
            <a:normAutofit fontScale="92500" lnSpcReduction="20000"/>
          </a:bodyPr>
          <a:lstStyle/>
          <a:p>
            <a:pPr marL="0" indent="0">
              <a:buNone/>
            </a:pPr>
            <a:r>
              <a:rPr lang="en-US" b="1" u="sng" dirty="0"/>
              <a:t>Create a Project Folder: </a:t>
            </a:r>
          </a:p>
          <a:p>
            <a:pPr marL="0" indent="0">
              <a:buNone/>
            </a:pPr>
            <a:r>
              <a:rPr lang="en-US" dirty="0"/>
              <a:t> Start by creating a dedicated project folder on your computer, and Naming it as "NANMUDALVAN.“</a:t>
            </a:r>
          </a:p>
          <a:p>
            <a:pPr marL="0" indent="0">
              <a:buNone/>
            </a:pPr>
            <a:r>
              <a:rPr lang="en-US" b="1" u="sng" dirty="0"/>
              <a:t>Open VS Code:</a:t>
            </a:r>
          </a:p>
          <a:p>
            <a:pPr marL="0" indent="0">
              <a:buNone/>
            </a:pPr>
            <a:r>
              <a:rPr lang="en-US" dirty="0"/>
              <a:t>  Launch Visual Studio Code and open the project folder by going to File &gt; Open Folder.</a:t>
            </a:r>
          </a:p>
          <a:p>
            <a:pPr marL="0" indent="0">
              <a:buNone/>
            </a:pPr>
            <a:endParaRPr lang="en-US" dirty="0"/>
          </a:p>
          <a:p>
            <a:pPr marL="0" indent="0">
              <a:buNone/>
            </a:pPr>
            <a:r>
              <a:rPr lang="en-IN" b="1" dirty="0"/>
              <a:t>Step3:Data loading</a:t>
            </a:r>
          </a:p>
          <a:p>
            <a:pPr marL="0" indent="0">
              <a:buNone/>
            </a:pPr>
            <a:r>
              <a:rPr lang="en-US" dirty="0"/>
              <a:t>Loading Registrar of Companies data into your project typically involves several technical steps to get the data into a usable format for analysis or application. Here's a general outline of the data loading process:</a:t>
            </a:r>
          </a:p>
          <a:p>
            <a:pPr marL="0" indent="0">
              <a:buNone/>
            </a:pPr>
            <a:r>
              <a:rPr lang="en-US" b="1" dirty="0"/>
              <a:t>Data Transformation</a:t>
            </a:r>
            <a:r>
              <a:rPr lang="en-US" dirty="0"/>
              <a:t>:</a:t>
            </a:r>
          </a:p>
          <a:p>
            <a:pPr marL="0" indent="0">
              <a:buNone/>
            </a:pPr>
            <a:r>
              <a:rPr lang="en-US" dirty="0"/>
              <a:t>Clean and transform the data to make it suitable for your project's needs. This may include:</a:t>
            </a:r>
          </a:p>
          <a:p>
            <a:r>
              <a:rPr lang="en-US" dirty="0"/>
              <a:t>Handling missing or erroneous data.</a:t>
            </a:r>
          </a:p>
          <a:p>
            <a:r>
              <a:rPr lang="en-US" dirty="0"/>
              <a:t>Standardizing data formats and structures.</a:t>
            </a:r>
          </a:p>
          <a:p>
            <a:r>
              <a:rPr lang="en-US" dirty="0"/>
              <a:t>Converting data types.</a:t>
            </a:r>
          </a:p>
          <a:p>
            <a:r>
              <a:rPr lang="en-US" dirty="0"/>
              <a:t>Merging or splitting datasets as necessary.</a:t>
            </a:r>
          </a:p>
          <a:p>
            <a:r>
              <a:rPr lang="en-US" dirty="0"/>
              <a:t>Creating new derived fields or variables.</a:t>
            </a:r>
            <a:endParaRPr lang="en-IN" dirty="0"/>
          </a:p>
          <a:p>
            <a:pPr marL="0" indent="0">
              <a:buNone/>
            </a:pPr>
            <a:endParaRPr lang="en-IN" dirty="0"/>
          </a:p>
        </p:txBody>
      </p:sp>
    </p:spTree>
    <p:extLst>
      <p:ext uri="{BB962C8B-B14F-4D97-AF65-F5344CB8AC3E}">
        <p14:creationId xmlns:p14="http://schemas.microsoft.com/office/powerpoint/2010/main" val="2248258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FA83D7-D7E4-F7D3-D98A-19580F3C6362}"/>
              </a:ext>
            </a:extLst>
          </p:cNvPr>
          <p:cNvSpPr>
            <a:spLocks noGrp="1"/>
          </p:cNvSpPr>
          <p:nvPr>
            <p:ph idx="1"/>
          </p:nvPr>
        </p:nvSpPr>
        <p:spPr>
          <a:xfrm>
            <a:off x="1932972" y="254643"/>
            <a:ext cx="9571640" cy="6192456"/>
          </a:xfrm>
        </p:spPr>
        <p:txBody>
          <a:bodyPr>
            <a:normAutofit/>
          </a:bodyPr>
          <a:lstStyle/>
          <a:p>
            <a:pPr marL="0" indent="0">
              <a:buNone/>
            </a:pPr>
            <a:r>
              <a:rPr lang="en-IN" b="1" u="sng" dirty="0"/>
              <a:t>Step4: Data exploration</a:t>
            </a:r>
          </a:p>
          <a:p>
            <a:pPr marL="0" indent="0">
              <a:buNone/>
            </a:pPr>
            <a:r>
              <a:rPr lang="en-US" dirty="0"/>
              <a:t>Data exploration is a crucial step in any data analysis or data-driven project, including when working with Registrar of Companies data. Here's how to approach data exploration:</a:t>
            </a:r>
          </a:p>
          <a:p>
            <a:pPr marL="0" indent="0">
              <a:buNone/>
            </a:pPr>
            <a:r>
              <a:rPr lang="en-US" b="1" dirty="0"/>
              <a:t>Correlation Analysis:</a:t>
            </a:r>
          </a:p>
          <a:p>
            <a:pPr marL="0" indent="0">
              <a:buNone/>
            </a:pPr>
            <a:r>
              <a:rPr lang="en-US" dirty="0"/>
              <a:t>If applicable, conduct correlation analysis to understand relationships between variables. Use correlation matrices or scatter plots to visualize relationships between pairs of numeric variables.</a:t>
            </a:r>
          </a:p>
          <a:p>
            <a:pPr marL="0" indent="0">
              <a:buNone/>
            </a:pPr>
            <a:r>
              <a:rPr lang="en-US" b="1" dirty="0"/>
              <a:t>Time Series Analysis (if relevant):</a:t>
            </a:r>
          </a:p>
          <a:p>
            <a:pPr marL="0" indent="0">
              <a:buNone/>
            </a:pPr>
            <a:r>
              <a:rPr lang="en-US" dirty="0"/>
              <a:t>If the data includes a time element, conduct time series analysis to detect trends, seasonality, and cyclical patterns. This can be essential for financial or business-related datasets.</a:t>
            </a:r>
          </a:p>
          <a:p>
            <a:pPr marL="0" indent="0">
              <a:buNone/>
            </a:pPr>
            <a:r>
              <a:rPr lang="en-US" b="1" dirty="0"/>
              <a:t>Data Distributions:</a:t>
            </a:r>
          </a:p>
          <a:p>
            <a:pPr marL="0" indent="0">
              <a:buNone/>
            </a:pPr>
            <a:r>
              <a:rPr lang="en-US" dirty="0"/>
              <a:t>Explore the distributions of variables to understand the underlying data patterns. For example, you might assess whether the data follows a normal distribution or if it has a skewed distribution.</a:t>
            </a:r>
          </a:p>
          <a:p>
            <a:endParaRPr lang="en-US" dirty="0"/>
          </a:p>
          <a:p>
            <a:endParaRPr lang="en-IN" dirty="0"/>
          </a:p>
          <a:p>
            <a:endParaRPr lang="en-IN" dirty="0"/>
          </a:p>
        </p:txBody>
      </p:sp>
    </p:spTree>
    <p:extLst>
      <p:ext uri="{BB962C8B-B14F-4D97-AF65-F5344CB8AC3E}">
        <p14:creationId xmlns:p14="http://schemas.microsoft.com/office/powerpoint/2010/main" val="2217351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6 Differences Between Data Exploration and Data Presentation — Juice  Analytics">
            <a:extLst>
              <a:ext uri="{FF2B5EF4-FFF2-40B4-BE49-F238E27FC236}">
                <a16:creationId xmlns:a16="http://schemas.microsoft.com/office/drawing/2014/main" id="{8234E5E0-4C93-0B93-01DE-BBCDF0CD1E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313" y="150470"/>
            <a:ext cx="11509375" cy="6481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369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omprehensive Data Exploration with Python | Data Exploration in Python">
            <a:extLst>
              <a:ext uri="{FF2B5EF4-FFF2-40B4-BE49-F238E27FC236}">
                <a16:creationId xmlns:a16="http://schemas.microsoft.com/office/drawing/2014/main" id="{2E307686-0B39-9FB2-18D8-376BF29476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428" y="275321"/>
            <a:ext cx="11181144" cy="38766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DE78801-1D0E-2FA4-DEAB-533A00E011B5}"/>
              </a:ext>
            </a:extLst>
          </p:cNvPr>
          <p:cNvSpPr txBox="1"/>
          <p:nvPr/>
        </p:nvSpPr>
        <p:spPr>
          <a:xfrm>
            <a:off x="1296364" y="4710898"/>
            <a:ext cx="10390207" cy="1477328"/>
          </a:xfrm>
          <a:prstGeom prst="rect">
            <a:avLst/>
          </a:prstGeom>
          <a:noFill/>
        </p:spPr>
        <p:txBody>
          <a:bodyPr wrap="square" rtlCol="0">
            <a:spAutoFit/>
          </a:bodyPr>
          <a:lstStyle/>
          <a:p>
            <a:r>
              <a:rPr lang="en-IN" b="1" dirty="0"/>
              <a:t>Project ideas:</a:t>
            </a:r>
          </a:p>
          <a:p>
            <a:r>
              <a:rPr lang="en-US" dirty="0"/>
              <a:t>Working on a project involving Registrar of Companies data can be a valuable endeavor, as it provides access to a rich source of business and corporate information. Here are some project ideas that you can consider:</a:t>
            </a:r>
            <a:endParaRPr lang="en-IN" dirty="0"/>
          </a:p>
          <a:p>
            <a:endParaRPr lang="en-IN" dirty="0"/>
          </a:p>
        </p:txBody>
      </p:sp>
    </p:spTree>
    <p:extLst>
      <p:ext uri="{BB962C8B-B14F-4D97-AF65-F5344CB8AC3E}">
        <p14:creationId xmlns:p14="http://schemas.microsoft.com/office/powerpoint/2010/main" val="183405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EAB3C7-C031-DC67-10E8-D86061FE0360}"/>
              </a:ext>
            </a:extLst>
          </p:cNvPr>
          <p:cNvSpPr>
            <a:spLocks noGrp="1"/>
          </p:cNvSpPr>
          <p:nvPr>
            <p:ph idx="1"/>
          </p:nvPr>
        </p:nvSpPr>
        <p:spPr>
          <a:xfrm>
            <a:off x="2589212" y="509285"/>
            <a:ext cx="8915400" cy="6007261"/>
          </a:xfrm>
        </p:spPr>
        <p:txBody>
          <a:bodyPr>
            <a:normAutofit fontScale="92500" lnSpcReduction="20000"/>
          </a:bodyPr>
          <a:lstStyle/>
          <a:p>
            <a:pPr marL="0" indent="0">
              <a:buNone/>
            </a:pPr>
            <a:endParaRPr lang="en-US" dirty="0"/>
          </a:p>
          <a:p>
            <a:pPr marL="0" indent="0">
              <a:buNone/>
            </a:pPr>
            <a:r>
              <a:rPr lang="en-US" b="1" dirty="0"/>
              <a:t>1.Market Research and Analysis:</a:t>
            </a:r>
          </a:p>
          <a:p>
            <a:pPr marL="0" indent="0">
              <a:buNone/>
            </a:pPr>
            <a:r>
              <a:rPr lang="en-US" dirty="0"/>
              <a:t>Use Registrar of Companies data to conduct market research and analyze industry trends. Identify emerging sectors, track the growth of businesses, and assess market saturation.</a:t>
            </a:r>
            <a:endParaRPr lang="en-US" b="1" dirty="0"/>
          </a:p>
          <a:p>
            <a:pPr marL="0" indent="0">
              <a:buNone/>
            </a:pPr>
            <a:r>
              <a:rPr lang="en-US" b="1" dirty="0"/>
              <a:t>2.Business Credit Scoring:</a:t>
            </a:r>
          </a:p>
          <a:p>
            <a:pPr marL="0" indent="0">
              <a:buNone/>
            </a:pPr>
            <a:r>
              <a:rPr lang="en-US" dirty="0"/>
              <a:t>Develop a credit scoring model that assesses the creditworthiness of businesses using financial data from the Registrar of Companies. This can be used by banks and financial institutions.</a:t>
            </a:r>
          </a:p>
          <a:p>
            <a:pPr marL="0" indent="0">
              <a:buNone/>
            </a:pPr>
            <a:r>
              <a:rPr lang="en-US" b="1" dirty="0"/>
              <a:t>3.Competitor Analysis:</a:t>
            </a:r>
          </a:p>
          <a:p>
            <a:pPr marL="0" indent="0">
              <a:buNone/>
            </a:pPr>
            <a:r>
              <a:rPr lang="en-US" dirty="0"/>
              <a:t>Create a tool or dashboard that allows businesses to analyze and compare themselves to their competitors in terms of financial performance, market presence, and key metrics.</a:t>
            </a:r>
          </a:p>
          <a:p>
            <a:pPr marL="0" indent="0">
              <a:buNone/>
            </a:pPr>
            <a:r>
              <a:rPr lang="en-US" b="1" dirty="0"/>
              <a:t>4.Company Valuation:</a:t>
            </a:r>
          </a:p>
          <a:p>
            <a:pPr marL="0" indent="0">
              <a:buNone/>
            </a:pPr>
            <a:r>
              <a:rPr lang="en-US" dirty="0"/>
              <a:t>Build a model for valuing businesses based on their financial statements and market data. This can be useful for investors and merger and acquisition activities.</a:t>
            </a:r>
          </a:p>
          <a:p>
            <a:pPr marL="0" indent="0">
              <a:buNone/>
            </a:pPr>
            <a:r>
              <a:rPr lang="en-US" b="1" dirty="0"/>
              <a:t>5.Business Directory and Search Platform:</a:t>
            </a:r>
          </a:p>
          <a:p>
            <a:pPr marL="0" indent="0">
              <a:buNone/>
            </a:pPr>
            <a:r>
              <a:rPr lang="en-US" dirty="0"/>
              <a:t>Create a comprehensive business directory that allows users to search for and find information about companies, including ownership details, financial data, and contact information.</a:t>
            </a:r>
            <a:endParaRPr lang="en-IN" dirty="0"/>
          </a:p>
        </p:txBody>
      </p:sp>
    </p:spTree>
    <p:extLst>
      <p:ext uri="{BB962C8B-B14F-4D97-AF65-F5344CB8AC3E}">
        <p14:creationId xmlns:p14="http://schemas.microsoft.com/office/powerpoint/2010/main" val="391819500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150</TotalTime>
  <Words>970</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Amasis MT Pro Light</vt:lpstr>
      <vt:lpstr>Arial</vt:lpstr>
      <vt:lpstr>Century Gothic</vt:lpstr>
      <vt:lpstr>Söhne</vt:lpstr>
      <vt:lpstr>The Serif Hand Black</vt:lpstr>
      <vt:lpstr>Wingdings</vt:lpstr>
      <vt:lpstr>Wingdings 3</vt:lpstr>
      <vt:lpstr>Wisp</vt:lpstr>
      <vt:lpstr>Ai_phase-3 </vt:lpstr>
      <vt:lpstr>Introduction:</vt:lpstr>
      <vt:lpstr>PowerPoint Presentation</vt:lpstr>
      <vt:lpstr>Step:2 project setup When setting up a project that involves data from the Registrar of Companies or a similar government entity, you'll need to follow a structured process to ensure that you have the necessary data, comply with legal and ethical requirements, and plan for data integration and analysis. Here are the key steps to set up such a project:  Define Project Objectives:  Clearly define the objectives of your project. What do you aim to achieve with the Registrar of Companies data? Identify the specific business or research goals. Data Requirements:  Determine the specific data you need from the Registrar of Companies. This could include information about registered businesses, financial reports, ownership details, and more. Legal and Ethical Considerations:  Ensure you are compliant with all relevant data protection, privacy, and copyright laws. You may need to obtain the necessary permissions or licenses to access and use the data. </vt:lpstr>
      <vt:lpstr>PowerPoint Presentation</vt:lpstr>
      <vt:lpstr>PowerPoint Presentation</vt:lpstr>
      <vt:lpstr>PowerPoint Presentation</vt:lpstr>
      <vt:lpstr>PowerPoint Presentation</vt:lpstr>
      <vt:lpstr>PowerPoint Presentation</vt:lpstr>
      <vt:lpstr>Conclusion:  The conclusion of a Registrar of Companies project serves as a summary of the project's objectives, findings, and outcomes. It is a crucial part of the project that wraps up the work, presents key takeaways, and often includes recommendations or insights. Here's how to structure a project conclusion: Remember that the conclusion should be concise and clear, providing a strong summary of the project's achievements and findings. It should leave your audience with a clear understanding of the project's impact and any steps that should follow based on the insights obtained.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Ai_phase-3 </dc:title>
  <dc:creator>Nithishkumar T</dc:creator>
  <cp:lastModifiedBy>Nithishkumar T</cp:lastModifiedBy>
  <cp:revision>1</cp:revision>
  <dcterms:created xsi:type="dcterms:W3CDTF">2023-10-27T14:38:02Z</dcterms:created>
  <dcterms:modified xsi:type="dcterms:W3CDTF">2023-11-01T17:17:38Z</dcterms:modified>
</cp:coreProperties>
</file>