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33" r:id="rId1"/>
  </p:sldMasterIdLst>
  <p:notesMasterIdLst>
    <p:notesMasterId r:id="rId13"/>
  </p:notesMasterIdLst>
  <p:sldIdLst>
    <p:sldId id="256" r:id="rId2"/>
    <p:sldId id="257" r:id="rId3"/>
    <p:sldId id="258" r:id="rId4"/>
    <p:sldId id="259" r:id="rId5"/>
    <p:sldId id="261" r:id="rId6"/>
    <p:sldId id="262" r:id="rId7"/>
    <p:sldId id="269" r:id="rId8"/>
    <p:sldId id="263" r:id="rId9"/>
    <p:sldId id="264" r:id="rId10"/>
    <p:sldId id="265" r:id="rId11"/>
    <p:sldId id="268"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varScale="1">
        <p:scale>
          <a:sx n="107" d="100"/>
          <a:sy n="107" d="100"/>
        </p:scale>
        <p:origin x="732"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25A4C0-2110-4DCF-860D-F377B1C86512}" type="doc">
      <dgm:prSet loTypeId="urn:microsoft.com/office/officeart/2005/8/layout/cycle3" loCatId="cycle" qsTypeId="urn:microsoft.com/office/officeart/2005/8/quickstyle/simple1" qsCatId="simple" csTypeId="urn:microsoft.com/office/officeart/2005/8/colors/accent1_2" csCatId="accent1"/>
      <dgm:spPr/>
      <dgm:t>
        <a:bodyPr/>
        <a:lstStyle/>
        <a:p>
          <a:endParaRPr lang="en-US"/>
        </a:p>
      </dgm:t>
    </dgm:pt>
    <dgm:pt modelId="{FC503783-3274-4DB2-9AB5-B09D15230A1D}">
      <dgm:prSet/>
      <dgm:spPr/>
      <dgm:t>
        <a:bodyPr/>
        <a:lstStyle/>
        <a:p>
          <a:r>
            <a:rPr lang="en-US" b="0" i="0"/>
            <a:t>Problem Statement</a:t>
          </a:r>
          <a:endParaRPr lang="en-US"/>
        </a:p>
      </dgm:t>
    </dgm:pt>
    <dgm:pt modelId="{19C6AB9C-8FA8-4D36-A56D-948D2230BD14}" type="parTrans" cxnId="{E2C98E56-5515-4B35-AEEF-EA55D6159378}">
      <dgm:prSet/>
      <dgm:spPr/>
      <dgm:t>
        <a:bodyPr/>
        <a:lstStyle/>
        <a:p>
          <a:endParaRPr lang="en-US"/>
        </a:p>
      </dgm:t>
    </dgm:pt>
    <dgm:pt modelId="{E0AF6008-3F5B-43CE-B641-EB06A919BE6C}" type="sibTrans" cxnId="{E2C98E56-5515-4B35-AEEF-EA55D6159378}">
      <dgm:prSet/>
      <dgm:spPr/>
      <dgm:t>
        <a:bodyPr/>
        <a:lstStyle/>
        <a:p>
          <a:endParaRPr lang="en-US"/>
        </a:p>
      </dgm:t>
    </dgm:pt>
    <dgm:pt modelId="{3F7B3A7B-48E7-4EEC-B5AC-548726DD1D85}">
      <dgm:prSet/>
      <dgm:spPr/>
      <dgm:t>
        <a:bodyPr/>
        <a:lstStyle/>
        <a:p>
          <a:r>
            <a:rPr lang="en-US" b="0" i="0"/>
            <a:t>Project Overview</a:t>
          </a:r>
          <a:endParaRPr lang="en-US"/>
        </a:p>
      </dgm:t>
    </dgm:pt>
    <dgm:pt modelId="{FB9E6D2C-C8F5-4E7E-A83D-621D414D494F}" type="parTrans" cxnId="{4F5A39EB-C97C-425E-BA7F-16FF9B4D2E11}">
      <dgm:prSet/>
      <dgm:spPr/>
      <dgm:t>
        <a:bodyPr/>
        <a:lstStyle/>
        <a:p>
          <a:endParaRPr lang="en-US"/>
        </a:p>
      </dgm:t>
    </dgm:pt>
    <dgm:pt modelId="{679ABD1A-7248-471A-8C9F-4899CAC5DCF1}" type="sibTrans" cxnId="{4F5A39EB-C97C-425E-BA7F-16FF9B4D2E11}">
      <dgm:prSet/>
      <dgm:spPr/>
      <dgm:t>
        <a:bodyPr/>
        <a:lstStyle/>
        <a:p>
          <a:endParaRPr lang="en-US"/>
        </a:p>
      </dgm:t>
    </dgm:pt>
    <dgm:pt modelId="{CC0961A4-CD68-41FE-A742-FA30EABE1BB8}">
      <dgm:prSet/>
      <dgm:spPr/>
      <dgm:t>
        <a:bodyPr/>
        <a:lstStyle/>
        <a:p>
          <a:r>
            <a:rPr lang="en-US" b="0" i="0"/>
            <a:t>End Users</a:t>
          </a:r>
          <a:endParaRPr lang="en-US"/>
        </a:p>
      </dgm:t>
    </dgm:pt>
    <dgm:pt modelId="{9A729CCC-F295-46D1-8A7B-556DC73A0F2D}" type="parTrans" cxnId="{306B1D00-2884-4DD0-AE75-E0EF95C80D22}">
      <dgm:prSet/>
      <dgm:spPr/>
      <dgm:t>
        <a:bodyPr/>
        <a:lstStyle/>
        <a:p>
          <a:endParaRPr lang="en-US"/>
        </a:p>
      </dgm:t>
    </dgm:pt>
    <dgm:pt modelId="{7032698F-6A23-41E7-8F21-0D04AE1C48FE}" type="sibTrans" cxnId="{306B1D00-2884-4DD0-AE75-E0EF95C80D22}">
      <dgm:prSet/>
      <dgm:spPr/>
      <dgm:t>
        <a:bodyPr/>
        <a:lstStyle/>
        <a:p>
          <a:endParaRPr lang="en-US"/>
        </a:p>
      </dgm:t>
    </dgm:pt>
    <dgm:pt modelId="{C5F553A5-17FB-49A6-8116-91DED77D239E}">
      <dgm:prSet/>
      <dgm:spPr/>
      <dgm:t>
        <a:bodyPr/>
        <a:lstStyle/>
        <a:p>
          <a:r>
            <a:rPr lang="en-US" b="0" i="0"/>
            <a:t>Our Solution and Proposition</a:t>
          </a:r>
          <a:endParaRPr lang="en-US"/>
        </a:p>
      </dgm:t>
    </dgm:pt>
    <dgm:pt modelId="{4F4270FA-A773-4448-8C2B-E326CA5EC2AC}" type="parTrans" cxnId="{D69B3F84-150A-4FDA-82CA-4226EA9EF9CC}">
      <dgm:prSet/>
      <dgm:spPr/>
      <dgm:t>
        <a:bodyPr/>
        <a:lstStyle/>
        <a:p>
          <a:endParaRPr lang="en-US"/>
        </a:p>
      </dgm:t>
    </dgm:pt>
    <dgm:pt modelId="{69B53826-8D5A-4090-BDFD-047C7A2FE12B}" type="sibTrans" cxnId="{D69B3F84-150A-4FDA-82CA-4226EA9EF9CC}">
      <dgm:prSet/>
      <dgm:spPr/>
      <dgm:t>
        <a:bodyPr/>
        <a:lstStyle/>
        <a:p>
          <a:endParaRPr lang="en-US"/>
        </a:p>
      </dgm:t>
    </dgm:pt>
    <dgm:pt modelId="{2696EE89-1057-4720-A44E-67694B6F068E}">
      <dgm:prSet/>
      <dgm:spPr/>
      <dgm:t>
        <a:bodyPr/>
        <a:lstStyle/>
        <a:p>
          <a:r>
            <a:rPr lang="en-US"/>
            <a:t>Dataset Description</a:t>
          </a:r>
        </a:p>
      </dgm:t>
    </dgm:pt>
    <dgm:pt modelId="{575B8431-09D8-4B05-8E80-97A352B0D8C6}" type="parTrans" cxnId="{365320F8-7272-4A43-BCCD-AB5C13B39B49}">
      <dgm:prSet/>
      <dgm:spPr/>
      <dgm:t>
        <a:bodyPr/>
        <a:lstStyle/>
        <a:p>
          <a:endParaRPr lang="en-US"/>
        </a:p>
      </dgm:t>
    </dgm:pt>
    <dgm:pt modelId="{1F595961-4026-435B-A751-4DB23C279871}" type="sibTrans" cxnId="{365320F8-7272-4A43-BCCD-AB5C13B39B49}">
      <dgm:prSet/>
      <dgm:spPr/>
      <dgm:t>
        <a:bodyPr/>
        <a:lstStyle/>
        <a:p>
          <a:endParaRPr lang="en-US"/>
        </a:p>
      </dgm:t>
    </dgm:pt>
    <dgm:pt modelId="{3213D790-8531-436D-BB6B-A810A690D4E6}">
      <dgm:prSet/>
      <dgm:spPr/>
      <dgm:t>
        <a:bodyPr/>
        <a:lstStyle/>
        <a:p>
          <a:r>
            <a:rPr lang="en-US" b="0" i="0"/>
            <a:t>Modelling Approach</a:t>
          </a:r>
          <a:endParaRPr lang="en-US"/>
        </a:p>
      </dgm:t>
    </dgm:pt>
    <dgm:pt modelId="{A088F2D4-5EBB-46EB-95F6-F7463041A903}" type="parTrans" cxnId="{6B85D12D-C162-4B39-8BEA-963D65961818}">
      <dgm:prSet/>
      <dgm:spPr/>
      <dgm:t>
        <a:bodyPr/>
        <a:lstStyle/>
        <a:p>
          <a:endParaRPr lang="en-US"/>
        </a:p>
      </dgm:t>
    </dgm:pt>
    <dgm:pt modelId="{F54ED24B-1D47-45C5-849B-236859431C04}" type="sibTrans" cxnId="{6B85D12D-C162-4B39-8BEA-963D65961818}">
      <dgm:prSet/>
      <dgm:spPr/>
      <dgm:t>
        <a:bodyPr/>
        <a:lstStyle/>
        <a:p>
          <a:endParaRPr lang="en-US"/>
        </a:p>
      </dgm:t>
    </dgm:pt>
    <dgm:pt modelId="{64377B3E-3E4D-4879-8894-8C0608DBE518}">
      <dgm:prSet/>
      <dgm:spPr/>
      <dgm:t>
        <a:bodyPr/>
        <a:lstStyle/>
        <a:p>
          <a:r>
            <a:rPr lang="en-US" b="0" i="0"/>
            <a:t>Results and </a:t>
          </a:r>
          <a:r>
            <a:rPr lang="en-US"/>
            <a:t>Discussion</a:t>
          </a:r>
        </a:p>
      </dgm:t>
    </dgm:pt>
    <dgm:pt modelId="{5EC2F36F-3599-46E1-BD71-B7B10C1F4A1A}" type="parTrans" cxnId="{E4330BD5-7AF4-4445-AAEF-2B8EB8C65BE2}">
      <dgm:prSet/>
      <dgm:spPr/>
      <dgm:t>
        <a:bodyPr/>
        <a:lstStyle/>
        <a:p>
          <a:endParaRPr lang="en-US"/>
        </a:p>
      </dgm:t>
    </dgm:pt>
    <dgm:pt modelId="{A206375F-14F9-4A93-B0A7-92E9F1776829}" type="sibTrans" cxnId="{E4330BD5-7AF4-4445-AAEF-2B8EB8C65BE2}">
      <dgm:prSet/>
      <dgm:spPr/>
      <dgm:t>
        <a:bodyPr/>
        <a:lstStyle/>
        <a:p>
          <a:endParaRPr lang="en-US"/>
        </a:p>
      </dgm:t>
    </dgm:pt>
    <dgm:pt modelId="{B9108885-5E59-432E-B651-B020765EED0E}">
      <dgm:prSet/>
      <dgm:spPr/>
      <dgm:t>
        <a:bodyPr/>
        <a:lstStyle/>
        <a:p>
          <a:r>
            <a:rPr lang="en-US" b="0" i="0"/>
            <a:t>Conclusion</a:t>
          </a:r>
          <a:endParaRPr lang="en-US"/>
        </a:p>
      </dgm:t>
    </dgm:pt>
    <dgm:pt modelId="{8BC0BB96-3D91-46F7-9008-4B4D9D1712A6}" type="parTrans" cxnId="{9E72FA8D-622D-4EBD-B450-23F93CE49EC4}">
      <dgm:prSet/>
      <dgm:spPr/>
      <dgm:t>
        <a:bodyPr/>
        <a:lstStyle/>
        <a:p>
          <a:endParaRPr lang="en-US"/>
        </a:p>
      </dgm:t>
    </dgm:pt>
    <dgm:pt modelId="{1AF14FC6-2AAC-4F53-AD7F-0353B390678C}" type="sibTrans" cxnId="{9E72FA8D-622D-4EBD-B450-23F93CE49EC4}">
      <dgm:prSet/>
      <dgm:spPr/>
      <dgm:t>
        <a:bodyPr/>
        <a:lstStyle/>
        <a:p>
          <a:endParaRPr lang="en-US"/>
        </a:p>
      </dgm:t>
    </dgm:pt>
    <dgm:pt modelId="{ADF0CEFA-2F09-425D-998B-B8670A42BB53}" type="pres">
      <dgm:prSet presAssocID="{4825A4C0-2110-4DCF-860D-F377B1C86512}" presName="Name0" presStyleCnt="0">
        <dgm:presLayoutVars>
          <dgm:dir/>
          <dgm:resizeHandles val="exact"/>
        </dgm:presLayoutVars>
      </dgm:prSet>
      <dgm:spPr/>
    </dgm:pt>
    <dgm:pt modelId="{A062BA92-F350-4841-B7E4-09741FF77C59}" type="pres">
      <dgm:prSet presAssocID="{4825A4C0-2110-4DCF-860D-F377B1C86512}" presName="cycle" presStyleCnt="0"/>
      <dgm:spPr/>
    </dgm:pt>
    <dgm:pt modelId="{44BCCCCD-9AA4-4B95-A46C-4ABEBB2D7B34}" type="pres">
      <dgm:prSet presAssocID="{FC503783-3274-4DB2-9AB5-B09D15230A1D}" presName="nodeFirstNode" presStyleLbl="node1" presStyleIdx="0" presStyleCnt="8">
        <dgm:presLayoutVars>
          <dgm:bulletEnabled val="1"/>
        </dgm:presLayoutVars>
      </dgm:prSet>
      <dgm:spPr/>
    </dgm:pt>
    <dgm:pt modelId="{1827B715-2801-4489-A354-584FF3FB22B8}" type="pres">
      <dgm:prSet presAssocID="{E0AF6008-3F5B-43CE-B641-EB06A919BE6C}" presName="sibTransFirstNode" presStyleLbl="bgShp" presStyleIdx="0" presStyleCnt="1"/>
      <dgm:spPr/>
    </dgm:pt>
    <dgm:pt modelId="{4AF7FB4D-F56A-4371-91DE-DE0168878B11}" type="pres">
      <dgm:prSet presAssocID="{3F7B3A7B-48E7-4EEC-B5AC-548726DD1D85}" presName="nodeFollowingNodes" presStyleLbl="node1" presStyleIdx="1" presStyleCnt="8">
        <dgm:presLayoutVars>
          <dgm:bulletEnabled val="1"/>
        </dgm:presLayoutVars>
      </dgm:prSet>
      <dgm:spPr/>
    </dgm:pt>
    <dgm:pt modelId="{AB6E0CB1-8F11-4053-96BB-A48AB0FC4560}" type="pres">
      <dgm:prSet presAssocID="{CC0961A4-CD68-41FE-A742-FA30EABE1BB8}" presName="nodeFollowingNodes" presStyleLbl="node1" presStyleIdx="2" presStyleCnt="8">
        <dgm:presLayoutVars>
          <dgm:bulletEnabled val="1"/>
        </dgm:presLayoutVars>
      </dgm:prSet>
      <dgm:spPr/>
    </dgm:pt>
    <dgm:pt modelId="{94E7461A-BCAA-469B-925F-51BC60168719}" type="pres">
      <dgm:prSet presAssocID="{C5F553A5-17FB-49A6-8116-91DED77D239E}" presName="nodeFollowingNodes" presStyleLbl="node1" presStyleIdx="3" presStyleCnt="8">
        <dgm:presLayoutVars>
          <dgm:bulletEnabled val="1"/>
        </dgm:presLayoutVars>
      </dgm:prSet>
      <dgm:spPr/>
    </dgm:pt>
    <dgm:pt modelId="{3CFAE8EA-7819-4851-93B2-EF1305F9D3E2}" type="pres">
      <dgm:prSet presAssocID="{2696EE89-1057-4720-A44E-67694B6F068E}" presName="nodeFollowingNodes" presStyleLbl="node1" presStyleIdx="4" presStyleCnt="8">
        <dgm:presLayoutVars>
          <dgm:bulletEnabled val="1"/>
        </dgm:presLayoutVars>
      </dgm:prSet>
      <dgm:spPr/>
    </dgm:pt>
    <dgm:pt modelId="{7BFDA742-F539-4A41-A610-9095A49AFAE0}" type="pres">
      <dgm:prSet presAssocID="{3213D790-8531-436D-BB6B-A810A690D4E6}" presName="nodeFollowingNodes" presStyleLbl="node1" presStyleIdx="5" presStyleCnt="8">
        <dgm:presLayoutVars>
          <dgm:bulletEnabled val="1"/>
        </dgm:presLayoutVars>
      </dgm:prSet>
      <dgm:spPr/>
    </dgm:pt>
    <dgm:pt modelId="{3B6AC3FA-5C44-4442-A719-910D3AF1E84E}" type="pres">
      <dgm:prSet presAssocID="{64377B3E-3E4D-4879-8894-8C0608DBE518}" presName="nodeFollowingNodes" presStyleLbl="node1" presStyleIdx="6" presStyleCnt="8">
        <dgm:presLayoutVars>
          <dgm:bulletEnabled val="1"/>
        </dgm:presLayoutVars>
      </dgm:prSet>
      <dgm:spPr/>
    </dgm:pt>
    <dgm:pt modelId="{672B91AA-5BC7-4DDE-826B-CEE60AB80B86}" type="pres">
      <dgm:prSet presAssocID="{B9108885-5E59-432E-B651-B020765EED0E}" presName="nodeFollowingNodes" presStyleLbl="node1" presStyleIdx="7" presStyleCnt="8">
        <dgm:presLayoutVars>
          <dgm:bulletEnabled val="1"/>
        </dgm:presLayoutVars>
      </dgm:prSet>
      <dgm:spPr/>
    </dgm:pt>
  </dgm:ptLst>
  <dgm:cxnLst>
    <dgm:cxn modelId="{306B1D00-2884-4DD0-AE75-E0EF95C80D22}" srcId="{4825A4C0-2110-4DCF-860D-F377B1C86512}" destId="{CC0961A4-CD68-41FE-A742-FA30EABE1BB8}" srcOrd="2" destOrd="0" parTransId="{9A729CCC-F295-46D1-8A7B-556DC73A0F2D}" sibTransId="{7032698F-6A23-41E7-8F21-0D04AE1C48FE}"/>
    <dgm:cxn modelId="{293D510D-4D40-4CA1-9E91-C9642E3DC408}" type="presOf" srcId="{3213D790-8531-436D-BB6B-A810A690D4E6}" destId="{7BFDA742-F539-4A41-A610-9095A49AFAE0}" srcOrd="0" destOrd="0" presId="urn:microsoft.com/office/officeart/2005/8/layout/cycle3"/>
    <dgm:cxn modelId="{9FFE910E-3A41-425D-A7C9-D32922D57FC9}" type="presOf" srcId="{4825A4C0-2110-4DCF-860D-F377B1C86512}" destId="{ADF0CEFA-2F09-425D-998B-B8670A42BB53}" srcOrd="0" destOrd="0" presId="urn:microsoft.com/office/officeart/2005/8/layout/cycle3"/>
    <dgm:cxn modelId="{6B85D12D-C162-4B39-8BEA-963D65961818}" srcId="{4825A4C0-2110-4DCF-860D-F377B1C86512}" destId="{3213D790-8531-436D-BB6B-A810A690D4E6}" srcOrd="5" destOrd="0" parTransId="{A088F2D4-5EBB-46EB-95F6-F7463041A903}" sibTransId="{F54ED24B-1D47-45C5-849B-236859431C04}"/>
    <dgm:cxn modelId="{914B553B-4EC8-4DA1-987E-1785332A6EF3}" type="presOf" srcId="{C5F553A5-17FB-49A6-8116-91DED77D239E}" destId="{94E7461A-BCAA-469B-925F-51BC60168719}" srcOrd="0" destOrd="0" presId="urn:microsoft.com/office/officeart/2005/8/layout/cycle3"/>
    <dgm:cxn modelId="{C3FA493F-1FFB-4979-ABC5-3E77D463B6B7}" type="presOf" srcId="{64377B3E-3E4D-4879-8894-8C0608DBE518}" destId="{3B6AC3FA-5C44-4442-A719-910D3AF1E84E}" srcOrd="0" destOrd="0" presId="urn:microsoft.com/office/officeart/2005/8/layout/cycle3"/>
    <dgm:cxn modelId="{A073F768-6606-4A18-A595-5D664B3F6CC5}" type="presOf" srcId="{2696EE89-1057-4720-A44E-67694B6F068E}" destId="{3CFAE8EA-7819-4851-93B2-EF1305F9D3E2}" srcOrd="0" destOrd="0" presId="urn:microsoft.com/office/officeart/2005/8/layout/cycle3"/>
    <dgm:cxn modelId="{CD46294D-1759-4679-8FC6-923B33C09908}" type="presOf" srcId="{3F7B3A7B-48E7-4EEC-B5AC-548726DD1D85}" destId="{4AF7FB4D-F56A-4371-91DE-DE0168878B11}" srcOrd="0" destOrd="0" presId="urn:microsoft.com/office/officeart/2005/8/layout/cycle3"/>
    <dgm:cxn modelId="{E2C98E56-5515-4B35-AEEF-EA55D6159378}" srcId="{4825A4C0-2110-4DCF-860D-F377B1C86512}" destId="{FC503783-3274-4DB2-9AB5-B09D15230A1D}" srcOrd="0" destOrd="0" parTransId="{19C6AB9C-8FA8-4D36-A56D-948D2230BD14}" sibTransId="{E0AF6008-3F5B-43CE-B641-EB06A919BE6C}"/>
    <dgm:cxn modelId="{D69B3F84-150A-4FDA-82CA-4226EA9EF9CC}" srcId="{4825A4C0-2110-4DCF-860D-F377B1C86512}" destId="{C5F553A5-17FB-49A6-8116-91DED77D239E}" srcOrd="3" destOrd="0" parTransId="{4F4270FA-A773-4448-8C2B-E326CA5EC2AC}" sibTransId="{69B53826-8D5A-4090-BDFD-047C7A2FE12B}"/>
    <dgm:cxn modelId="{9E72FA8D-622D-4EBD-B450-23F93CE49EC4}" srcId="{4825A4C0-2110-4DCF-860D-F377B1C86512}" destId="{B9108885-5E59-432E-B651-B020765EED0E}" srcOrd="7" destOrd="0" parTransId="{8BC0BB96-3D91-46F7-9008-4B4D9D1712A6}" sibTransId="{1AF14FC6-2AAC-4F53-AD7F-0353B390678C}"/>
    <dgm:cxn modelId="{DDA3D091-FB22-49D5-89CB-8D1563689EAC}" type="presOf" srcId="{FC503783-3274-4DB2-9AB5-B09D15230A1D}" destId="{44BCCCCD-9AA4-4B95-A46C-4ABEBB2D7B34}" srcOrd="0" destOrd="0" presId="urn:microsoft.com/office/officeart/2005/8/layout/cycle3"/>
    <dgm:cxn modelId="{C3CD87C1-985A-4F60-A9AD-0C92E4540851}" type="presOf" srcId="{CC0961A4-CD68-41FE-A742-FA30EABE1BB8}" destId="{AB6E0CB1-8F11-4053-96BB-A48AB0FC4560}" srcOrd="0" destOrd="0" presId="urn:microsoft.com/office/officeart/2005/8/layout/cycle3"/>
    <dgm:cxn modelId="{E4330BD5-7AF4-4445-AAEF-2B8EB8C65BE2}" srcId="{4825A4C0-2110-4DCF-860D-F377B1C86512}" destId="{64377B3E-3E4D-4879-8894-8C0608DBE518}" srcOrd="6" destOrd="0" parTransId="{5EC2F36F-3599-46E1-BD71-B7B10C1F4A1A}" sibTransId="{A206375F-14F9-4A93-B0A7-92E9F1776829}"/>
    <dgm:cxn modelId="{F3F252E6-5302-4757-94B7-D3457FE0467A}" type="presOf" srcId="{B9108885-5E59-432E-B651-B020765EED0E}" destId="{672B91AA-5BC7-4DDE-826B-CEE60AB80B86}" srcOrd="0" destOrd="0" presId="urn:microsoft.com/office/officeart/2005/8/layout/cycle3"/>
    <dgm:cxn modelId="{4F5A39EB-C97C-425E-BA7F-16FF9B4D2E11}" srcId="{4825A4C0-2110-4DCF-860D-F377B1C86512}" destId="{3F7B3A7B-48E7-4EEC-B5AC-548726DD1D85}" srcOrd="1" destOrd="0" parTransId="{FB9E6D2C-C8F5-4E7E-A83D-621D414D494F}" sibTransId="{679ABD1A-7248-471A-8C9F-4899CAC5DCF1}"/>
    <dgm:cxn modelId="{365320F8-7272-4A43-BCCD-AB5C13B39B49}" srcId="{4825A4C0-2110-4DCF-860D-F377B1C86512}" destId="{2696EE89-1057-4720-A44E-67694B6F068E}" srcOrd="4" destOrd="0" parTransId="{575B8431-09D8-4B05-8E80-97A352B0D8C6}" sibTransId="{1F595961-4026-435B-A751-4DB23C279871}"/>
    <dgm:cxn modelId="{7A973CFE-4046-427A-8554-1423A0741A6E}" type="presOf" srcId="{E0AF6008-3F5B-43CE-B641-EB06A919BE6C}" destId="{1827B715-2801-4489-A354-584FF3FB22B8}" srcOrd="0" destOrd="0" presId="urn:microsoft.com/office/officeart/2005/8/layout/cycle3"/>
    <dgm:cxn modelId="{10056106-BEF2-47E5-8756-E882492B125E}" type="presParOf" srcId="{ADF0CEFA-2F09-425D-998B-B8670A42BB53}" destId="{A062BA92-F350-4841-B7E4-09741FF77C59}" srcOrd="0" destOrd="0" presId="urn:microsoft.com/office/officeart/2005/8/layout/cycle3"/>
    <dgm:cxn modelId="{79A982E7-832C-4F59-81C8-C5619A59F01F}" type="presParOf" srcId="{A062BA92-F350-4841-B7E4-09741FF77C59}" destId="{44BCCCCD-9AA4-4B95-A46C-4ABEBB2D7B34}" srcOrd="0" destOrd="0" presId="urn:microsoft.com/office/officeart/2005/8/layout/cycle3"/>
    <dgm:cxn modelId="{AF23221D-C106-40BF-A98F-4511E800A812}" type="presParOf" srcId="{A062BA92-F350-4841-B7E4-09741FF77C59}" destId="{1827B715-2801-4489-A354-584FF3FB22B8}" srcOrd="1" destOrd="0" presId="urn:microsoft.com/office/officeart/2005/8/layout/cycle3"/>
    <dgm:cxn modelId="{6A840815-3EFA-4DA3-B154-BA20641483E3}" type="presParOf" srcId="{A062BA92-F350-4841-B7E4-09741FF77C59}" destId="{4AF7FB4D-F56A-4371-91DE-DE0168878B11}" srcOrd="2" destOrd="0" presId="urn:microsoft.com/office/officeart/2005/8/layout/cycle3"/>
    <dgm:cxn modelId="{56F962DB-D50A-47B3-8824-2CB74C656D06}" type="presParOf" srcId="{A062BA92-F350-4841-B7E4-09741FF77C59}" destId="{AB6E0CB1-8F11-4053-96BB-A48AB0FC4560}" srcOrd="3" destOrd="0" presId="urn:microsoft.com/office/officeart/2005/8/layout/cycle3"/>
    <dgm:cxn modelId="{C9F3E7F2-A600-4EBF-B835-E40AA72F8809}" type="presParOf" srcId="{A062BA92-F350-4841-B7E4-09741FF77C59}" destId="{94E7461A-BCAA-469B-925F-51BC60168719}" srcOrd="4" destOrd="0" presId="urn:microsoft.com/office/officeart/2005/8/layout/cycle3"/>
    <dgm:cxn modelId="{6909F7D7-E6A0-4418-9218-788573FE4E62}" type="presParOf" srcId="{A062BA92-F350-4841-B7E4-09741FF77C59}" destId="{3CFAE8EA-7819-4851-93B2-EF1305F9D3E2}" srcOrd="5" destOrd="0" presId="urn:microsoft.com/office/officeart/2005/8/layout/cycle3"/>
    <dgm:cxn modelId="{6E01620F-52ED-441C-8EDD-7A33BE65A6EE}" type="presParOf" srcId="{A062BA92-F350-4841-B7E4-09741FF77C59}" destId="{7BFDA742-F539-4A41-A610-9095A49AFAE0}" srcOrd="6" destOrd="0" presId="urn:microsoft.com/office/officeart/2005/8/layout/cycle3"/>
    <dgm:cxn modelId="{9D9D1DAC-64F0-4455-91BA-9999F5A9AFA9}" type="presParOf" srcId="{A062BA92-F350-4841-B7E4-09741FF77C59}" destId="{3B6AC3FA-5C44-4442-A719-910D3AF1E84E}" srcOrd="7" destOrd="0" presId="urn:microsoft.com/office/officeart/2005/8/layout/cycle3"/>
    <dgm:cxn modelId="{301FE436-6CA0-49B4-B382-3D770D592965}" type="presParOf" srcId="{A062BA92-F350-4841-B7E4-09741FF77C59}" destId="{672B91AA-5BC7-4DDE-826B-CEE60AB80B86}" srcOrd="8" destOrd="0" presId="urn:microsoft.com/office/officeart/2005/8/layout/cycle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7B715-2801-4489-A354-584FF3FB22B8}">
      <dsp:nvSpPr>
        <dsp:cNvPr id="0" name=""/>
        <dsp:cNvSpPr/>
      </dsp:nvSpPr>
      <dsp:spPr>
        <a:xfrm>
          <a:off x="292150" y="-42457"/>
          <a:ext cx="4444898" cy="4444898"/>
        </a:xfrm>
        <a:prstGeom prst="circularArrow">
          <a:avLst>
            <a:gd name="adj1" fmla="val 5544"/>
            <a:gd name="adj2" fmla="val 330680"/>
            <a:gd name="adj3" fmla="val 14683409"/>
            <a:gd name="adj4" fmla="val 16854889"/>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BCCCCD-9AA4-4B95-A46C-4ABEBB2D7B34}">
      <dsp:nvSpPr>
        <dsp:cNvPr id="0" name=""/>
        <dsp:cNvSpPr/>
      </dsp:nvSpPr>
      <dsp:spPr>
        <a:xfrm>
          <a:off x="1905595" y="621"/>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Problem Statement</a:t>
          </a:r>
          <a:endParaRPr lang="en-US" sz="1200" kern="1200"/>
        </a:p>
      </dsp:txBody>
      <dsp:txXfrm>
        <a:off x="1935324" y="30350"/>
        <a:ext cx="1158551" cy="549546"/>
      </dsp:txXfrm>
    </dsp:sp>
    <dsp:sp modelId="{4AF7FB4D-F56A-4371-91DE-DE0168878B11}">
      <dsp:nvSpPr>
        <dsp:cNvPr id="0" name=""/>
        <dsp:cNvSpPr/>
      </dsp:nvSpPr>
      <dsp:spPr>
        <a:xfrm>
          <a:off x="3245901" y="555794"/>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Project Overview</a:t>
          </a:r>
          <a:endParaRPr lang="en-US" sz="1200" kern="1200"/>
        </a:p>
      </dsp:txBody>
      <dsp:txXfrm>
        <a:off x="3275630" y="585523"/>
        <a:ext cx="1158551" cy="549546"/>
      </dsp:txXfrm>
    </dsp:sp>
    <dsp:sp modelId="{AB6E0CB1-8F11-4053-96BB-A48AB0FC4560}">
      <dsp:nvSpPr>
        <dsp:cNvPr id="0" name=""/>
        <dsp:cNvSpPr/>
      </dsp:nvSpPr>
      <dsp:spPr>
        <a:xfrm>
          <a:off x="3801074" y="1896100"/>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End Users</a:t>
          </a:r>
          <a:endParaRPr lang="en-US" sz="1200" kern="1200"/>
        </a:p>
      </dsp:txBody>
      <dsp:txXfrm>
        <a:off x="3830803" y="1925829"/>
        <a:ext cx="1158551" cy="549546"/>
      </dsp:txXfrm>
    </dsp:sp>
    <dsp:sp modelId="{94E7461A-BCAA-469B-925F-51BC60168719}">
      <dsp:nvSpPr>
        <dsp:cNvPr id="0" name=""/>
        <dsp:cNvSpPr/>
      </dsp:nvSpPr>
      <dsp:spPr>
        <a:xfrm>
          <a:off x="3245901" y="3236406"/>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Our Solution and Proposition</a:t>
          </a:r>
          <a:endParaRPr lang="en-US" sz="1200" kern="1200"/>
        </a:p>
      </dsp:txBody>
      <dsp:txXfrm>
        <a:off x="3275630" y="3266135"/>
        <a:ext cx="1158551" cy="549546"/>
      </dsp:txXfrm>
    </dsp:sp>
    <dsp:sp modelId="{3CFAE8EA-7819-4851-93B2-EF1305F9D3E2}">
      <dsp:nvSpPr>
        <dsp:cNvPr id="0" name=""/>
        <dsp:cNvSpPr/>
      </dsp:nvSpPr>
      <dsp:spPr>
        <a:xfrm>
          <a:off x="1905595" y="3791579"/>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Dataset Description</a:t>
          </a:r>
        </a:p>
      </dsp:txBody>
      <dsp:txXfrm>
        <a:off x="1935324" y="3821308"/>
        <a:ext cx="1158551" cy="549546"/>
      </dsp:txXfrm>
    </dsp:sp>
    <dsp:sp modelId="{7BFDA742-F539-4A41-A610-9095A49AFAE0}">
      <dsp:nvSpPr>
        <dsp:cNvPr id="0" name=""/>
        <dsp:cNvSpPr/>
      </dsp:nvSpPr>
      <dsp:spPr>
        <a:xfrm>
          <a:off x="565289" y="3236406"/>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Modelling Approach</a:t>
          </a:r>
          <a:endParaRPr lang="en-US" sz="1200" kern="1200"/>
        </a:p>
      </dsp:txBody>
      <dsp:txXfrm>
        <a:off x="595018" y="3266135"/>
        <a:ext cx="1158551" cy="549546"/>
      </dsp:txXfrm>
    </dsp:sp>
    <dsp:sp modelId="{3B6AC3FA-5C44-4442-A719-910D3AF1E84E}">
      <dsp:nvSpPr>
        <dsp:cNvPr id="0" name=""/>
        <dsp:cNvSpPr/>
      </dsp:nvSpPr>
      <dsp:spPr>
        <a:xfrm>
          <a:off x="10116" y="1896100"/>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Results and </a:t>
          </a:r>
          <a:r>
            <a:rPr lang="en-US" sz="1200" kern="1200"/>
            <a:t>Discussion</a:t>
          </a:r>
        </a:p>
      </dsp:txBody>
      <dsp:txXfrm>
        <a:off x="39845" y="1925829"/>
        <a:ext cx="1158551" cy="549546"/>
      </dsp:txXfrm>
    </dsp:sp>
    <dsp:sp modelId="{672B91AA-5BC7-4DDE-826B-CEE60AB80B86}">
      <dsp:nvSpPr>
        <dsp:cNvPr id="0" name=""/>
        <dsp:cNvSpPr/>
      </dsp:nvSpPr>
      <dsp:spPr>
        <a:xfrm>
          <a:off x="565289" y="555794"/>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Conclusion</a:t>
          </a:r>
          <a:endParaRPr lang="en-US" sz="1200" kern="1200"/>
        </a:p>
      </dsp:txBody>
      <dsp:txXfrm>
        <a:off x="595018" y="585523"/>
        <a:ext cx="1158551" cy="54954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72770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83797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918844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82756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46500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567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378361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08668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02934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986137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8000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1875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63981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449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89391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326863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5291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67600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90762558"/>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 id="2147483948" r:id="rId15"/>
    <p:sldLayoutId id="2147483949" r:id="rId16"/>
    <p:sldLayoutId id="2147483950" r:id="rId17"/>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 /><Relationship Id="rId3" Type="http://schemas.openxmlformats.org/officeDocument/2006/relationships/image" Target="../media/image2.png" /><Relationship Id="rId7" Type="http://schemas.openxmlformats.org/officeDocument/2006/relationships/diagramQuickStyle" Target="../diagrams/quickStyle1.xml" /><Relationship Id="rId2" Type="http://schemas.openxmlformats.org/officeDocument/2006/relationships/image" Target="../media/image3.png" /><Relationship Id="rId1" Type="http://schemas.openxmlformats.org/officeDocument/2006/relationships/slideLayout" Target="../slideLayouts/slideLayout6.xml" /><Relationship Id="rId6" Type="http://schemas.openxmlformats.org/officeDocument/2006/relationships/diagramLayout" Target="../diagrams/layout1.xml" /><Relationship Id="rId5" Type="http://schemas.openxmlformats.org/officeDocument/2006/relationships/diagramData" Target="../diagrams/data1.xml" /><Relationship Id="rId4" Type="http://schemas.openxmlformats.org/officeDocument/2006/relationships/image" Target="../media/image4.jpg" /><Relationship Id="rId9" Type="http://schemas.microsoft.com/office/2007/relationships/diagramDrawing" Target="../diagrams/drawing1.xml"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6.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478629" y="3074939"/>
            <a:ext cx="8610600" cy="2308324"/>
          </a:xfrm>
          <a:prstGeom prst="rect">
            <a:avLst/>
          </a:prstGeom>
          <a:noFill/>
        </p:spPr>
        <p:txBody>
          <a:bodyPr wrap="square" rtlCol="0">
            <a:spAutoFit/>
          </a:bodyPr>
          <a:lstStyle/>
          <a:p>
            <a:r>
              <a:rPr lang="en-US" sz="2400" b="1" dirty="0"/>
              <a:t>STUDENT NAME:MONISHA  M </a:t>
            </a:r>
          </a:p>
          <a:p>
            <a:r>
              <a:rPr lang="en-US" sz="2400" b="1" dirty="0"/>
              <a:t>REGISTER NO:312220821 (asunm1743312220821)</a:t>
            </a:r>
          </a:p>
          <a:p>
            <a:r>
              <a:rPr lang="en-US" sz="2400" b="1" dirty="0"/>
              <a:t>DEPARTMENT:COMMERCE</a:t>
            </a:r>
          </a:p>
          <a:p>
            <a:r>
              <a:rPr lang="en-US" sz="2400" b="1" dirty="0"/>
              <a:t>COLLEGE: GOVERNMENT ARTS AND SCIENCE COLLEGE,SRIPERUMBUDUR-KUNDRATHUR,CHENNAI-69.</a:t>
            </a:r>
          </a:p>
          <a:p>
            <a:r>
              <a:rPr lang="en-US" sz="2400" b="1"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 name="Rectangle 1">
            <a:extLst>
              <a:ext uri="{FF2B5EF4-FFF2-40B4-BE49-F238E27FC236}">
                <a16:creationId xmlns:a16="http://schemas.microsoft.com/office/drawing/2014/main" id="{38C937BB-597E-4B13-8A54-F18A9DCE9C26}"/>
              </a:ext>
            </a:extLst>
          </p:cNvPr>
          <p:cNvSpPr/>
          <p:nvPr/>
        </p:nvSpPr>
        <p:spPr>
          <a:xfrm>
            <a:off x="755332" y="990600"/>
            <a:ext cx="8388668" cy="3139321"/>
          </a:xfrm>
          <a:prstGeom prst="rect">
            <a:avLst/>
          </a:prstGeom>
        </p:spPr>
        <p:txBody>
          <a:bodyPr wrap="square">
            <a:spAutoFit/>
          </a:bodyPr>
          <a:lstStyle/>
          <a:p>
            <a:pPr marL="285750" indent="-285750">
              <a:buFont typeface="Wingdings" panose="05000000000000000000" pitchFamily="2" charset="2"/>
              <a:buChar char="v"/>
            </a:pPr>
            <a:r>
              <a:rPr lang="en-US" dirty="0"/>
              <a:t>The phenomenon of employee salary of different region and departments.</a:t>
            </a:r>
          </a:p>
          <a:p>
            <a:endParaRPr lang="en-US" dirty="0"/>
          </a:p>
          <a:p>
            <a:pPr marL="285750" indent="-285750">
              <a:buFont typeface="Wingdings" panose="05000000000000000000" pitchFamily="2" charset="2"/>
              <a:buChar char="v"/>
            </a:pPr>
            <a:r>
              <a:rPr lang="en-US" dirty="0"/>
              <a:t> The findings of the study, while the discussion section interprets the result of Remote. The results section should be objective and </a:t>
            </a:r>
            <a:r>
              <a:rPr lang="en-US" dirty="0" err="1"/>
              <a:t>unbased</a:t>
            </a:r>
            <a:r>
              <a:rPr lang="en-US" dirty="0"/>
              <a:t>, without any analysis or interpretation of the data. The discussion section should not repeat the results, but instead put them in a context and explain why they matter.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Before publishing or creating a poster, you can run the result and discussion section by committee members and your chair to make sure they are congruent with your research purpose, objectives, hypothesis, and methods.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77334" y="609600"/>
            <a:ext cx="8596668" cy="533400"/>
          </a:xfrm>
        </p:spPr>
        <p:txBody>
          <a:bodyPr>
            <a:normAutofit fontScale="90000"/>
          </a:bodyPr>
          <a:lstStyle/>
          <a:p>
            <a:r>
              <a:rPr lang="en-IN" b="1" dirty="0">
                <a:cs typeface="TAU_Elango_Themmangu" panose="00000400000000000000" pitchFamily="2" charset="0"/>
              </a:rPr>
              <a:t>CONCLUSION</a:t>
            </a:r>
          </a:p>
        </p:txBody>
      </p:sp>
      <p:sp>
        <p:nvSpPr>
          <p:cNvPr id="3" name="Rectangle 2">
            <a:extLst>
              <a:ext uri="{FF2B5EF4-FFF2-40B4-BE49-F238E27FC236}">
                <a16:creationId xmlns:a16="http://schemas.microsoft.com/office/drawing/2014/main" id="{0D9D1836-474E-45D0-8616-AF69C85D35F9}"/>
              </a:ext>
            </a:extLst>
          </p:cNvPr>
          <p:cNvSpPr/>
          <p:nvPr/>
        </p:nvSpPr>
        <p:spPr>
          <a:xfrm>
            <a:off x="677334" y="1138518"/>
            <a:ext cx="8596668" cy="2585323"/>
          </a:xfrm>
          <a:prstGeom prst="rect">
            <a:avLst/>
          </a:prstGeom>
        </p:spPr>
        <p:txBody>
          <a:bodyPr wrap="square">
            <a:spAutoFit/>
          </a:bodyPr>
          <a:lstStyle/>
          <a:p>
            <a:pPr marL="285750" indent="-285750">
              <a:buFont typeface="Wingdings" panose="05000000000000000000" pitchFamily="2" charset="2"/>
              <a:buChar char="v"/>
            </a:pPr>
            <a:r>
              <a:rPr lang="en-US" dirty="0"/>
              <a:t>The analysis of different region and department is highly dependable on transporting.</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Nowadays transports are using in remote is increasingly high.</a:t>
            </a:r>
          </a:p>
          <a:p>
            <a:endParaRPr lang="en-US" dirty="0"/>
          </a:p>
          <a:p>
            <a:pPr marL="285750" indent="-285750">
              <a:buFont typeface="Wingdings" panose="05000000000000000000" pitchFamily="2" charset="2"/>
              <a:buChar char="v"/>
            </a:pPr>
            <a:r>
              <a:rPr lang="en-US" dirty="0"/>
              <a:t>However, challenges such as workload, research quality, and time management remain critical factors influencing outcomes at each level. Addressing these challenges with targeted support can further enhance academic success across all tiers.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1">
                <a:lumMod val="75000"/>
                <a:alpha val="36077"/>
              </a:scheme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1">
                <a:lumMod val="50000"/>
                <a:alpha val="19999"/>
              </a:scheme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1">
                <a:lumMod val="75000"/>
                <a:alpha val="65881"/>
              </a:scheme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1">
                <a:lumMod val="60000"/>
                <a:lumOff val="40000"/>
                <a:alpha val="50195"/>
              </a:scheme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1">
                <a:lumMod val="75000"/>
                <a:alpha val="70195"/>
              </a:scheme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1">
                <a:lumMod val="75000"/>
                <a:alpha val="79998"/>
              </a:scheme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1">
                <a:lumMod val="75000"/>
                <a:alpha val="65881"/>
              </a:scheme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chemeClr val="accent1">
              <a:lumMod val="75000"/>
              <a:alpha val="70195"/>
            </a:scheme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1">
                <a:lumMod val="75000"/>
                <a:alpha val="36077"/>
              </a:scheme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1">
                <a:lumMod val="75000"/>
                <a:alpha val="19999"/>
              </a:scheme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1">
                <a:lumMod val="75000"/>
                <a:alpha val="65881"/>
              </a:scheme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1">
                <a:lumMod val="75000"/>
                <a:alpha val="50195"/>
              </a:scheme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1">
                <a:lumMod val="75000"/>
                <a:alpha val="70195"/>
              </a:scheme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1">
                <a:lumMod val="50000"/>
                <a:alpha val="79998"/>
              </a:scheme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1">
                <a:lumMod val="50000"/>
                <a:alpha val="65881"/>
              </a:scheme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25" name="TextBox 22">
            <a:extLst>
              <a:ext uri="{FF2B5EF4-FFF2-40B4-BE49-F238E27FC236}">
                <a16:creationId xmlns:a16="http://schemas.microsoft.com/office/drawing/2014/main" id="{475EE57F-AB3E-1217-24E9-091FEB539206}"/>
              </a:ext>
            </a:extLst>
          </p:cNvPr>
          <p:cNvGraphicFramePr/>
          <p:nvPr>
            <p:extLst>
              <p:ext uri="{D42A27DB-BD31-4B8C-83A1-F6EECF244321}">
                <p14:modId xmlns:p14="http://schemas.microsoft.com/office/powerpoint/2010/main" val="1442368046"/>
              </p:ext>
            </p:extLst>
          </p:nvPr>
        </p:nvGraphicFramePr>
        <p:xfrm>
          <a:off x="2509807" y="1041533"/>
          <a:ext cx="5029200" cy="440120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90A329A8-ACAD-10CC-AEEC-02B4B175C866}"/>
              </a:ext>
            </a:extLst>
          </p:cNvPr>
          <p:cNvSpPr txBox="1"/>
          <p:nvPr/>
        </p:nvSpPr>
        <p:spPr>
          <a:xfrm>
            <a:off x="676275" y="1905001"/>
            <a:ext cx="7990157" cy="3539430"/>
          </a:xfrm>
          <a:prstGeom prst="rect">
            <a:avLst/>
          </a:prstGeom>
          <a:noFill/>
        </p:spPr>
        <p:txBody>
          <a:bodyPr wrap="square">
            <a:spAutoFit/>
          </a:bodyPr>
          <a:lstStyle/>
          <a:p>
            <a:pPr marL="457200" indent="-457200">
              <a:buFont typeface="Wingdings" panose="05000000000000000000" pitchFamily="2" charset="2"/>
              <a:buChar char="v"/>
            </a:pPr>
            <a:r>
              <a:rPr lang="en-US" sz="2800" dirty="0"/>
              <a:t>The organization needs to analyze salary data to identify and address pay disparities, ensure competitive compensation, and evaluate the effectiveness of its salary structure. This analysis aims to provide insights into equity, market alignment, and budget impact to inform strategic HR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Rectangle 6">
            <a:extLst>
              <a:ext uri="{FF2B5EF4-FFF2-40B4-BE49-F238E27FC236}">
                <a16:creationId xmlns:a16="http://schemas.microsoft.com/office/drawing/2014/main" id="{EE946067-1ABB-4D48-9E10-068296ED84CC}"/>
              </a:ext>
            </a:extLst>
          </p:cNvPr>
          <p:cNvSpPr/>
          <p:nvPr/>
        </p:nvSpPr>
        <p:spPr>
          <a:xfrm>
            <a:off x="723900" y="1695450"/>
            <a:ext cx="6096000" cy="3139321"/>
          </a:xfrm>
          <a:prstGeom prst="rect">
            <a:avLst/>
          </a:prstGeom>
        </p:spPr>
        <p:txBody>
          <a:bodyPr>
            <a:spAutoFit/>
          </a:bodyPr>
          <a:lstStyle/>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evaluate fairness, compliance, and optimize salary structures.</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make informed decisions about compensation strategy.</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ensure transparency and fairness in their pay.</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manage budgets and forecast salary expenditures.</a:t>
            </a:r>
          </a:p>
          <a:p>
            <a:pPr marL="285750" lvl="0" indent="-285750" defTabSz="914400" eaLnBrk="0" fontAlgn="base" hangingPunct="0">
              <a:spcBef>
                <a:spcPct val="0"/>
              </a:spcBef>
              <a:spcAft>
                <a:spcPct val="0"/>
              </a:spcAft>
              <a:buFont typeface="Wingdings" panose="05000000000000000000" pitchFamily="2" charset="2"/>
              <a:buChar char="v"/>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advocate for fair compensation.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a:extLst>
              <a:ext uri="{FF2B5EF4-FFF2-40B4-BE49-F238E27FC236}">
                <a16:creationId xmlns:a16="http://schemas.microsoft.com/office/drawing/2014/main" id="{4A5BBAAE-28F8-47A7-8C4A-4342BC0543AD}"/>
              </a:ext>
            </a:extLst>
          </p:cNvPr>
          <p:cNvSpPr/>
          <p:nvPr/>
        </p:nvSpPr>
        <p:spPr>
          <a:xfrm>
            <a:off x="2695574" y="1541989"/>
            <a:ext cx="6858000" cy="4524315"/>
          </a:xfrm>
          <a:prstGeom prst="rect">
            <a:avLst/>
          </a:prstGeom>
        </p:spPr>
        <p:txBody>
          <a:bodyPr wrap="square">
            <a:spAutoFit/>
          </a:bodyPr>
          <a:lstStyle/>
          <a:p>
            <a:pPr marL="285750" indent="-285750">
              <a:buFont typeface="Wingdings" panose="05000000000000000000" pitchFamily="2" charset="2"/>
              <a:buChar char="v"/>
            </a:pPr>
            <a:r>
              <a:rPr lang="en-US" dirty="0"/>
              <a:t>Fair Compensation: Ensuring equitable pay for all employees.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Informed Decision-Making: Providing data-driven insights to HR and management.</a:t>
            </a:r>
          </a:p>
          <a:p>
            <a:endParaRPr lang="en-US" dirty="0"/>
          </a:p>
          <a:p>
            <a:pPr marL="285750" indent="-285750">
              <a:buFont typeface="Wingdings" panose="05000000000000000000" pitchFamily="2" charset="2"/>
              <a:buChar char="v"/>
            </a:pPr>
            <a:r>
              <a:rPr lang="en-US" dirty="0"/>
              <a:t>Employee Satisfaction: Improving transparency and trust in compensation practices.</a:t>
            </a:r>
          </a:p>
          <a:p>
            <a:endParaRPr lang="en-US" dirty="0"/>
          </a:p>
          <a:p>
            <a:pPr marL="285750" indent="-285750">
              <a:buFont typeface="Wingdings" panose="05000000000000000000" pitchFamily="2" charset="2"/>
              <a:buChar char="v"/>
            </a:pPr>
            <a:r>
              <a:rPr lang="en-US" dirty="0"/>
              <a:t>Efficiency: Automating salary analysis, saving time and reducing errors.</a:t>
            </a:r>
          </a:p>
          <a:p>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Would you like to elaborate on the specific solution or value proposition for this case?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a:extLst>
              <a:ext uri="{FF2B5EF4-FFF2-40B4-BE49-F238E27FC236}">
                <a16:creationId xmlns:a16="http://schemas.microsoft.com/office/drawing/2014/main" id="{BA7DE238-5962-46CA-BC6A-12F0A7D13BA9}"/>
              </a:ext>
            </a:extLst>
          </p:cNvPr>
          <p:cNvSpPr/>
          <p:nvPr/>
        </p:nvSpPr>
        <p:spPr>
          <a:xfrm>
            <a:off x="677334" y="1270000"/>
            <a:ext cx="7171266" cy="4801314"/>
          </a:xfrm>
          <a:prstGeom prst="rect">
            <a:avLst/>
          </a:prstGeom>
        </p:spPr>
        <p:txBody>
          <a:bodyPr wrap="square">
            <a:spAutoFit/>
          </a:bodyPr>
          <a:lstStyle/>
          <a:p>
            <a:pPr marL="285750" indent="-285750">
              <a:buFont typeface="Wingdings" panose="05000000000000000000" pitchFamily="2" charset="2"/>
              <a:buChar char="v"/>
            </a:pPr>
            <a:r>
              <a:rPr lang="en-US" dirty="0"/>
              <a:t>Dataset Description:</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Employee ID: Unique identifier for each employee.</a:t>
            </a:r>
          </a:p>
          <a:p>
            <a:endParaRPr lang="en-US" dirty="0"/>
          </a:p>
          <a:p>
            <a:pPr marL="285750" indent="-285750">
              <a:buFont typeface="Wingdings" panose="05000000000000000000" pitchFamily="2" charset="2"/>
              <a:buChar char="v"/>
            </a:pPr>
            <a:r>
              <a:rPr lang="en-US" dirty="0"/>
              <a:t>Gender: Male, Female, or Other for gender analysis.</a:t>
            </a:r>
          </a:p>
          <a:p>
            <a:endParaRPr lang="en-US" dirty="0"/>
          </a:p>
          <a:p>
            <a:pPr marL="285750" indent="-285750">
              <a:buFont typeface="Wingdings" panose="05000000000000000000" pitchFamily="2" charset="2"/>
              <a:buChar char="v"/>
            </a:pPr>
            <a:r>
              <a:rPr lang="en-US" dirty="0"/>
              <a:t>Department: Employee's department (e.g., HR, IT).</a:t>
            </a:r>
          </a:p>
          <a:p>
            <a:endParaRPr lang="en-US" dirty="0"/>
          </a:p>
          <a:p>
            <a:pPr marL="285750" indent="-285750">
              <a:buFont typeface="Wingdings" panose="05000000000000000000" pitchFamily="2" charset="2"/>
              <a:buChar char="v"/>
            </a:pPr>
            <a:r>
              <a:rPr lang="en-US" dirty="0"/>
              <a:t>Years of Experience: Total years of work experience.</a:t>
            </a:r>
          </a:p>
          <a:p>
            <a:endParaRPr lang="en-US" dirty="0"/>
          </a:p>
          <a:p>
            <a:pPr marL="285750" indent="-285750">
              <a:buFont typeface="Wingdings" panose="05000000000000000000" pitchFamily="2" charset="2"/>
              <a:buChar char="v"/>
            </a:pPr>
            <a:r>
              <a:rPr lang="en-US" dirty="0"/>
              <a:t>Salary: Current salary of the employee.</a:t>
            </a:r>
          </a:p>
          <a:p>
            <a:endParaRPr lang="en-US" dirty="0"/>
          </a:p>
          <a:p>
            <a:pPr marL="285750" indent="-285750">
              <a:buFont typeface="Wingdings" panose="05000000000000000000" pitchFamily="2" charset="2"/>
              <a:buChar char="v"/>
            </a:pPr>
            <a:r>
              <a:rPr lang="en-US" dirty="0"/>
              <a:t>Performance Rating: Employee's performance score or grade.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Region: Collection of data from various regions or places.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Type of work: Different type of works are included.</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209E4CB-8344-45C0-A70B-5A0EB5B0D899}"/>
              </a:ext>
            </a:extLst>
          </p:cNvPr>
          <p:cNvSpPr/>
          <p:nvPr/>
        </p:nvSpPr>
        <p:spPr>
          <a:xfrm>
            <a:off x="2538132" y="1801573"/>
            <a:ext cx="4853268" cy="1754326"/>
          </a:xfrm>
          <a:prstGeom prst="rect">
            <a:avLst/>
          </a:prstGeom>
        </p:spPr>
        <p:txBody>
          <a:bodyPr wrap="square">
            <a:spAutoFit/>
          </a:bodyPr>
          <a:lstStyle/>
          <a:p>
            <a:pPr marL="457200" indent="-4572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data is collected for Salary, Age, Experience, Gender Type of work and Regions of employment levels.</a:t>
            </a:r>
          </a:p>
          <a:p>
            <a:pPr marL="457200" indent="-457200">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 analysis the data in which Region is highly income in different departments.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1">
                    <a:lumMod val="75000"/>
                  </a:schemeClr>
                </a:solidFill>
                <a:latin typeface="Trebuchet MS"/>
                <a:cs typeface="Trebuchet MS"/>
              </a:rPr>
              <a:t>M</a:t>
            </a:r>
            <a:r>
              <a:rPr sz="4800" b="1" dirty="0">
                <a:solidFill>
                  <a:schemeClr val="accent1">
                    <a:lumMod val="75000"/>
                  </a:schemeClr>
                </a:solidFill>
                <a:latin typeface="Trebuchet MS"/>
                <a:cs typeface="Trebuchet MS"/>
              </a:rPr>
              <a:t>O</a:t>
            </a:r>
            <a:r>
              <a:rPr sz="4800" b="1" spc="-15" dirty="0">
                <a:solidFill>
                  <a:schemeClr val="accent1">
                    <a:lumMod val="75000"/>
                  </a:schemeClr>
                </a:solidFill>
                <a:latin typeface="Trebuchet MS"/>
                <a:cs typeface="Trebuchet MS"/>
              </a:rPr>
              <a:t>D</a:t>
            </a:r>
            <a:r>
              <a:rPr sz="4800" b="1" spc="-35" dirty="0">
                <a:solidFill>
                  <a:schemeClr val="accent1">
                    <a:lumMod val="75000"/>
                  </a:schemeClr>
                </a:solidFill>
                <a:latin typeface="Trebuchet MS"/>
                <a:cs typeface="Trebuchet MS"/>
              </a:rPr>
              <a:t>E</a:t>
            </a:r>
            <a:r>
              <a:rPr sz="4800" b="1" spc="-30" dirty="0">
                <a:solidFill>
                  <a:schemeClr val="accent1">
                    <a:lumMod val="75000"/>
                  </a:schemeClr>
                </a:solidFill>
                <a:latin typeface="Trebuchet MS"/>
                <a:cs typeface="Trebuchet MS"/>
              </a:rPr>
              <a:t>LL</a:t>
            </a:r>
            <a:r>
              <a:rPr sz="4800" b="1" spc="-5" dirty="0">
                <a:solidFill>
                  <a:schemeClr val="accent1">
                    <a:lumMod val="75000"/>
                  </a:schemeClr>
                </a:solidFill>
                <a:latin typeface="Trebuchet MS"/>
                <a:cs typeface="Trebuchet MS"/>
              </a:rPr>
              <a:t>I</a:t>
            </a:r>
            <a:r>
              <a:rPr sz="4800" b="1" spc="30" dirty="0">
                <a:solidFill>
                  <a:schemeClr val="accent1">
                    <a:lumMod val="75000"/>
                  </a:schemeClr>
                </a:solidFill>
                <a:latin typeface="Trebuchet MS"/>
                <a:cs typeface="Trebuchet MS"/>
              </a:rPr>
              <a:t>N</a:t>
            </a:r>
            <a:r>
              <a:rPr sz="4800" b="1" spc="5" dirty="0">
                <a:solidFill>
                  <a:schemeClr val="accent1">
                    <a:lumMod val="75000"/>
                  </a:schemeClr>
                </a:solidFill>
                <a:latin typeface="Trebuchet MS"/>
                <a:cs typeface="Trebuchet MS"/>
              </a:rPr>
              <a:t>G</a:t>
            </a:r>
            <a:endParaRPr sz="4800" dirty="0">
              <a:solidFill>
                <a:schemeClr val="accent1">
                  <a:lumMod val="75000"/>
                </a:schemeClr>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835DFD78-E6B9-4B54-AD41-DA9BDF12E257}"/>
              </a:ext>
            </a:extLst>
          </p:cNvPr>
          <p:cNvSpPr/>
          <p:nvPr/>
        </p:nvSpPr>
        <p:spPr>
          <a:xfrm>
            <a:off x="739774" y="1049337"/>
            <a:ext cx="8613775" cy="5078313"/>
          </a:xfrm>
          <a:prstGeom prst="rect">
            <a:avLst/>
          </a:prstGeom>
        </p:spPr>
        <p:txBody>
          <a:bodyPr wrap="square">
            <a:spAutoFit/>
          </a:bodyPr>
          <a:lstStyle/>
          <a:p>
            <a:pPr marL="285750" indent="-285750">
              <a:buFont typeface="Wingdings" panose="05000000000000000000" pitchFamily="2" charset="2"/>
              <a:buChar char="v"/>
            </a:pPr>
            <a:r>
              <a:rPr lang="en-US" dirty="0"/>
              <a:t>A modelling approach is a way of using a particular type of model to study a scientific phenomenon.</a:t>
            </a:r>
          </a:p>
          <a:p>
            <a:endParaRPr lang="en-US" dirty="0"/>
          </a:p>
          <a:p>
            <a:pPr marL="285750" indent="-285750">
              <a:buFont typeface="Wingdings" panose="05000000000000000000" pitchFamily="2" charset="2"/>
              <a:buChar char="v"/>
            </a:pPr>
            <a:r>
              <a:rPr lang="en-US" dirty="0"/>
              <a:t>It can involve combining different methods and techniques and the approach you take may depend on the problem you’re trying to solve and the domain you’re working.  </a:t>
            </a:r>
          </a:p>
          <a:p>
            <a:endParaRPr lang="en-US" dirty="0"/>
          </a:p>
          <a:p>
            <a:pPr marL="285750" indent="-285750">
              <a:buFont typeface="Wingdings" panose="05000000000000000000" pitchFamily="2" charset="2"/>
              <a:buChar char="v"/>
            </a:pPr>
            <a:r>
              <a:rPr lang="en-US" dirty="0"/>
              <a:t>Here are sine examples of modelling approaches.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Statistical modelling.</a:t>
            </a:r>
          </a:p>
          <a:p>
            <a:endParaRPr lang="en-US" dirty="0"/>
          </a:p>
          <a:p>
            <a:pPr marL="285750" indent="-285750">
              <a:buFont typeface="Wingdings" panose="05000000000000000000" pitchFamily="2" charset="2"/>
              <a:buChar char="v"/>
            </a:pPr>
            <a:r>
              <a:rPr lang="en-US" dirty="0"/>
              <a:t>Modelling instruction.</a:t>
            </a:r>
          </a:p>
          <a:p>
            <a:endParaRPr lang="en-US" dirty="0"/>
          </a:p>
          <a:p>
            <a:pPr marL="285750" indent="-285750">
              <a:buFont typeface="Wingdings" panose="05000000000000000000" pitchFamily="2" charset="2"/>
              <a:buChar char="v"/>
            </a:pPr>
            <a:r>
              <a:rPr lang="en-US" dirty="0"/>
              <a:t>Immuno-dynamics modelling.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Integrated modelling method.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IFS  True condition formula. </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276</TotalTime>
  <Words>616</Words>
  <Application>Microsoft Office PowerPoint</Application>
  <PresentationFormat>Widescreen</PresentationFormat>
  <Paragraphs>103</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Employee Data Analysis using Excel  </vt:lpstr>
      <vt:lpstr>PROJECT TITLE</vt:lpstr>
      <vt:lpstr>AGENDA</vt:lpstr>
      <vt:lpstr>PROBLEM STATEMENT</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Monisha B. Com 2nd year GASC</cp:lastModifiedBy>
  <cp:revision>22</cp:revision>
  <dcterms:created xsi:type="dcterms:W3CDTF">2024-03-29T15:07:22Z</dcterms:created>
  <dcterms:modified xsi:type="dcterms:W3CDTF">2024-09-05T07:18:16Z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