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930D-E0B9-4BDD-D629-5F09DC8D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8470F-A5D9-8EAD-7433-6A925E59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E82E-8374-24CF-D054-A0CFC019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05DB2-1399-F711-1117-F2C6AC17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FEBCF-EB30-CF7A-D594-9DEF548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9D31-FC28-10FF-FEC4-57319AC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7B6D8-7E36-9D05-83A9-A00C802C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32DFE-B8F1-0B95-C41E-594E833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5841-DC99-AD7A-323B-E4843A1D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152C-481A-CFF9-9E64-C47322F3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6DA14-00EB-DC3E-AAC1-2DC13539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14F9E-6667-22EB-A7A9-1D13451C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0957-24BF-A72D-5F8C-F4AE347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39CDB-8093-BFDD-8E99-D186A669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4AA5-ED59-6AC4-650C-F637FA5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1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E1F0-2ABF-B738-989B-C0C92E5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120C8-D2AD-5E3E-2392-73583262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D15E9-B4FE-9B5E-F449-8FB69EA4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ACBE-1BA7-3A74-7AEB-CE66F06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CB034-465C-8CE2-7CE0-44002B4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3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E74F-FF8E-417B-F677-EAB41760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45E14-9997-0884-4570-BB0BA72C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0560-6E6F-A33B-19F8-1562353B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74CEF-B9DA-AF97-9D68-DAC6D1B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FF1A6-29F4-4245-E14A-B077B8C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02DE-24B1-FCA2-873F-FAD07AE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9636F-3C52-CEA0-2670-3A9106E4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53F38-CDCA-9531-A83D-04BDEF9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F409D-9426-273C-BF63-F673D058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0474C-33BB-7737-AF48-F29FFE20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6891E-12F7-84A1-D813-81A945E0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4E81-E950-4C38-6142-E659D670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92D8-7754-A10E-B3C9-A8E5C7FE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6B611-6812-AC26-2385-662F6384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1C74B-7C8C-93C2-C01B-47F33B667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093CD-79E6-3D47-2771-610F0F7A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B00B1-F351-8327-07CF-C76897A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4A0AB-B520-3516-9606-B1BD668F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1DA49-343D-555A-3BAF-385034FB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CCF1-CAB5-0362-6D5F-B23D653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023ED6-435C-6A57-4E92-B63589B6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5B60B-901E-8DD0-A2F7-64EA0452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07F0A-14FD-4CA0-1444-26343F7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5D1EA9-90E5-31E5-C1F1-D968BE88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38ADF-12C7-5D84-FDC1-7F6ACC8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63C55-5E71-5233-FEE8-7CE94AF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E7-3A1B-9E9D-6D6F-2450300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5B48-ECDD-9F22-0505-1FFA5E0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EE3E7-B917-82AE-C4A0-E0CA8BE3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EB3A-5C78-7DF6-3283-34124536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29EEB-EC95-BB7D-E339-2B2DF73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6FB8-637F-6711-DFCE-22E54717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BF67-A9C2-FCF8-C6E2-18D13E2D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604C1-9F59-4446-57E8-4C94DAD7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31598-E977-6A0E-63F8-03C26F1E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1D1ED-F455-8FCF-3612-13712783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B280-8AC1-8B65-2B0D-01C357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A4480-B8B5-F99F-876E-998D85D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A3894-3379-F79C-FCD0-A6A7FE0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F881C-9982-E0E9-E378-4CB3F913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B6C04-0B19-41FB-DCEA-46A2D8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9436B-4DB4-4A93-AC8C-EC38375F386A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03FBA-0AFB-8D8C-2A6F-392F08A6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EEA4-432A-F8AD-36EC-8245F778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DC8BC-7352-CA53-FDE6-D685B149932C}"/>
              </a:ext>
            </a:extLst>
          </p:cNvPr>
          <p:cNvSpPr txBox="1"/>
          <p:nvPr/>
        </p:nvSpPr>
        <p:spPr>
          <a:xfrm>
            <a:off x="375557" y="506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psh1.c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94D508-669D-DDD4-2F1F-1D83A2EE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823813"/>
            <a:ext cx="818311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20F7F-4768-450F-9218-F222F406C0FE}"/>
              </a:ext>
            </a:extLst>
          </p:cNvPr>
          <p:cNvSpPr txBox="1"/>
          <p:nvPr/>
        </p:nvSpPr>
        <p:spPr>
          <a:xfrm>
            <a:off x="375557" y="50618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waitdemo2.c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DEED32-BD6A-2ADA-23B8-B180871B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0" y="2253274"/>
            <a:ext cx="11366339" cy="23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3BB32-D3BB-44F0-53CF-C7F30F2C3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A63A97-CFC2-8577-AFDA-4F4D4883FFB7}"/>
              </a:ext>
            </a:extLst>
          </p:cNvPr>
          <p:cNvSpPr txBox="1"/>
          <p:nvPr/>
        </p:nvSpPr>
        <p:spPr>
          <a:xfrm>
            <a:off x="375557" y="506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psh2.c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A5D99-F176-C61B-EAF5-C70A0AE9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1004549"/>
            <a:ext cx="7478169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E969-9320-2477-1D1F-C54961D29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708DF-1486-59C4-544E-9A7C4C5E1F0D}"/>
              </a:ext>
            </a:extLst>
          </p:cNvPr>
          <p:cNvSpPr txBox="1"/>
          <p:nvPr/>
        </p:nvSpPr>
        <p:spPr>
          <a:xfrm>
            <a:off x="375557" y="50618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psh3.c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F02890-4914-1361-6E25-1B7D5FB5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628523"/>
            <a:ext cx="792590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현경 노</dc:creator>
  <cp:lastModifiedBy>현경 노</cp:lastModifiedBy>
  <cp:revision>20</cp:revision>
  <dcterms:created xsi:type="dcterms:W3CDTF">2024-09-10T07:53:10Z</dcterms:created>
  <dcterms:modified xsi:type="dcterms:W3CDTF">2024-11-12T04:45:38Z</dcterms:modified>
</cp:coreProperties>
</file>