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30D-E0B9-4BDD-D629-5F09DC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8470F-A5D9-8EAD-7433-6A925E59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E82E-8374-24CF-D054-A0CFC019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DB2-1399-F711-1117-F2C6AC1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EBCF-EB30-CF7A-D594-9DEF548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D31-FC28-10FF-FEC4-57319AC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7B6D8-7E36-9D05-83A9-A00C802C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32DFE-B8F1-0B95-C41E-594E833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5841-DC99-AD7A-323B-E4843A1D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152C-481A-CFF9-9E64-C47322F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DA14-00EB-DC3E-AAC1-2DC1353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4F9E-6667-22EB-A7A9-1D1345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0957-24BF-A72D-5F8C-F4AE347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CDB-8093-BFDD-8E99-D186A66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4AA5-ED59-6AC4-650C-F637FA5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E1F0-2ABF-B738-989B-C0C92E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20C8-D2AD-5E3E-2392-73583262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15E9-B4FE-9B5E-F449-8FB69EA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ACBE-1BA7-3A74-7AEB-CE66F06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B034-465C-8CE2-7CE0-44002B4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74F-FF8E-417B-F677-EAB4176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45E14-9997-0884-4570-BB0BA72C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560-6E6F-A33B-19F8-1562353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4CEF-B9DA-AF97-9D68-DAC6D1B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F1A6-29F4-4245-E14A-B077B8C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02DE-24B1-FCA2-873F-FAD07A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9636F-3C52-CEA0-2670-3A9106E4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53F38-CDCA-9531-A83D-04BDEF9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409D-9426-273C-BF63-F673D0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0474C-33BB-7737-AF48-F29FFE2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6891E-12F7-84A1-D813-81A945E0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E81-E950-4C38-6142-E659D67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92D8-7754-A10E-B3C9-A8E5C7FE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B611-6812-AC26-2385-662F6384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C74B-7C8C-93C2-C01B-47F33B66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093CD-79E6-3D47-2771-610F0F7A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B00B1-F351-8327-07CF-C76897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4A0AB-B520-3516-9606-B1BD668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1DA49-343D-555A-3BAF-385034F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CCF1-CAB5-0362-6D5F-B23D653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23ED6-435C-6A57-4E92-B63589B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5B60B-901E-8DD0-A2F7-64EA045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07F0A-14FD-4CA0-1444-26343F7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D1EA9-90E5-31E5-C1F1-D968BE88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8ADF-12C7-5D84-FDC1-7F6ACC8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C55-5E71-5233-FEE8-7CE94AF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E7-3A1B-9E9D-6D6F-2450300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5B48-ECDD-9F22-0505-1FFA5E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E3E7-B917-82AE-C4A0-E0CA8BE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EB3A-5C78-7DF6-3283-34124536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29EEB-EC95-BB7D-E339-2B2DF73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FB8-637F-6711-DFCE-22E54717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BF67-A9C2-FCF8-C6E2-18D13E2D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604C1-9F59-4446-57E8-4C94DAD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1598-E977-6A0E-63F8-03C26F1E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D1ED-F455-8FCF-3612-13712783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B280-8AC1-8B65-2B0D-01C357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A4480-B8B5-F99F-876E-998D85D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3894-3379-F79C-FCD0-A6A7FE0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881C-9982-E0E9-E378-4CB3F913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B6C04-0B19-41FB-DCEA-46A2D8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436B-4DB4-4A93-AC8C-EC38375F386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3FBA-0AFB-8D8C-2A6F-392F08A6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EEA4-432A-F8AD-36EC-8245F778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9E9DAC-C27B-53A6-75F1-BED01092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64" y="1938949"/>
            <a:ext cx="9583071" cy="29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82E48B-A6BD-A133-B11C-49B5F699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52" y="3014987"/>
            <a:ext cx="9108295" cy="8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CD2311-213A-AA82-A058-E5C51F26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" y="2736229"/>
            <a:ext cx="12045462" cy="13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B581A6-CC7A-88D0-F2BB-FCB2952B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96" y="667678"/>
            <a:ext cx="6385208" cy="55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DBF0D6-9939-C3FE-6EC3-1954FE88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810"/>
          <a:stretch/>
        </p:blipFill>
        <p:spPr>
          <a:xfrm>
            <a:off x="224655" y="683288"/>
            <a:ext cx="3414708" cy="3485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0EAA5D-B26A-4401-AF31-EE65BBDA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5" y="4333665"/>
            <a:ext cx="3513032" cy="15675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3D590A-0173-0444-0C9E-D49C149F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756" y="683288"/>
            <a:ext cx="4384699" cy="52179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002770-838B-9F74-6232-815A6A359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848" y="5949672"/>
            <a:ext cx="3311060" cy="425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62F262-BB30-A186-5F21-6A2DCE6F7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849" y="432618"/>
            <a:ext cx="3311060" cy="3429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D4453E-B8B2-A3A1-9AD3-99EDB6165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848" y="4475655"/>
            <a:ext cx="2657846" cy="100026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DEF1C5-27EC-515C-4A37-30A04FF34E06}"/>
              </a:ext>
            </a:extLst>
          </p:cNvPr>
          <p:cNvSpPr/>
          <p:nvPr/>
        </p:nvSpPr>
        <p:spPr>
          <a:xfrm>
            <a:off x="308973" y="108154"/>
            <a:ext cx="3442719" cy="32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터미널 크기에 따라 바뀜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EF6E20-65A1-9DC9-7ED7-042F4BD2EC73}"/>
              </a:ext>
            </a:extLst>
          </p:cNvPr>
          <p:cNvSpPr/>
          <p:nvPr/>
        </p:nvSpPr>
        <p:spPr>
          <a:xfrm>
            <a:off x="8776850" y="76536"/>
            <a:ext cx="3208674" cy="32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more03.c</a:t>
            </a:r>
            <a:r>
              <a:rPr lang="ko-KR" altLang="en-US" dirty="0"/>
              <a:t> 사용 증명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AE79F7A-5974-ED3C-71AA-E6B2D94DA5D6}"/>
              </a:ext>
            </a:extLst>
          </p:cNvPr>
          <p:cNvSpPr/>
          <p:nvPr/>
        </p:nvSpPr>
        <p:spPr>
          <a:xfrm>
            <a:off x="8776850" y="4009201"/>
            <a:ext cx="3208674" cy="32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more03.c</a:t>
            </a:r>
            <a:r>
              <a:rPr lang="ko-KR" altLang="en-US" dirty="0"/>
              <a:t> </a:t>
            </a:r>
            <a:r>
              <a:rPr lang="en-US" altLang="ko-KR" dirty="0"/>
              <a:t>‘\n’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36FDEA-5DAE-F7A5-B005-9FEDB4B46F5D}"/>
              </a:ext>
            </a:extLst>
          </p:cNvPr>
          <p:cNvSpPr/>
          <p:nvPr/>
        </p:nvSpPr>
        <p:spPr>
          <a:xfrm>
            <a:off x="8776850" y="5550564"/>
            <a:ext cx="3208674" cy="324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more03.c</a:t>
            </a:r>
            <a:r>
              <a:rPr lang="ko-KR" altLang="en-US" dirty="0"/>
              <a:t> </a:t>
            </a:r>
            <a:r>
              <a:rPr lang="en-US" altLang="ko-KR" dirty="0"/>
              <a:t>‘q’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4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현경 노</dc:creator>
  <cp:lastModifiedBy>현경 노</cp:lastModifiedBy>
  <cp:revision>13</cp:revision>
  <dcterms:created xsi:type="dcterms:W3CDTF">2024-09-10T07:53:10Z</dcterms:created>
  <dcterms:modified xsi:type="dcterms:W3CDTF">2024-10-15T05:08:08Z</dcterms:modified>
</cp:coreProperties>
</file>