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C930D-E0B9-4BDD-D629-5F09DC8D8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8470F-A5D9-8EAD-7433-6A925E59F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6E82E-8374-24CF-D054-A0CFC019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05DB2-1399-F711-1117-F2C6AC17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FEBCF-EB30-CF7A-D594-9DEF548E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09D31-FC28-10FF-FEC4-57319AC0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27B6D8-7E36-9D05-83A9-A00C802C7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32DFE-B8F1-0B95-C41E-594E833F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95841-DC99-AD7A-323B-E4843A1D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6152C-481A-CFF9-9E64-C47322F3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86DA14-00EB-DC3E-AAC1-2DC135396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B14F9E-6667-22EB-A7A9-1D13451C0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80957-24BF-A72D-5F8C-F4AE347F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39CDB-8093-BFDD-8E99-D186A669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04AA5-ED59-6AC4-650C-F637FA57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1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AE1F0-2ABF-B738-989B-C0C92E52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120C8-D2AD-5E3E-2392-73583262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D15E9-B4FE-9B5E-F449-8FB69EA4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7ACBE-1BA7-3A74-7AEB-CE66F064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CB034-465C-8CE2-7CE0-44002B40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3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5E74F-FF8E-417B-F677-EAB41760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45E14-9997-0884-4570-BB0BA72C1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B0560-6E6F-A33B-19F8-1562353B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74CEF-B9DA-AF97-9D68-DAC6D1B1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FF1A6-29F4-4245-E14A-B077B8C6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202DE-24B1-FCA2-873F-FAD07AE6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9636F-3C52-CEA0-2670-3A9106E45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653F38-CDCA-9531-A83D-04BDEF9A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F409D-9426-273C-BF63-F673D058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60474C-33BB-7737-AF48-F29FFE20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56891E-12F7-84A1-D813-81A945E0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7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04E81-E950-4C38-6142-E659D670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992D8-7754-A10E-B3C9-A8E5C7FEB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66B611-6812-AC26-2385-662F6384C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11C74B-7C8C-93C2-C01B-47F33B667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093CD-79E6-3D47-2771-610F0F7A0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DB00B1-F351-8327-07CF-C76897A4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D4A0AB-B520-3516-9606-B1BD668F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01DA49-343D-555A-3BAF-385034FB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3CCF1-CAB5-0362-6D5F-B23D6535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023ED6-435C-6A57-4E92-B63589B6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45B60B-901E-8DD0-A2F7-64EA0452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A07F0A-14FD-4CA0-1444-26343F76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5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5D1EA9-90E5-31E5-C1F1-D968BE88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38ADF-12C7-5D84-FDC1-7F6ACC8E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863C55-5E71-5233-FEE8-7CE94AF2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1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B6E7-3A1B-9E9D-6D6F-2450300E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A5B48-ECDD-9F22-0505-1FFA5E05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EE3E7-B917-82AE-C4A0-E0CA8BE3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4EB3A-5C78-7DF6-3283-34124536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229EEB-EC95-BB7D-E339-2B2DF73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16FB8-637F-6711-DFCE-22E54717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0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FBF67-A9C2-FCF8-C6E2-18D13E2D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2604C1-9F59-4446-57E8-4C94DAD72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631598-E977-6A0E-63F8-03C26F1E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C1D1ED-F455-8FCF-3612-13712783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5B280-8AC1-8B65-2B0D-01C3573B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A4480-B8B5-F99F-876E-998D85D5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0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5A3894-3379-F79C-FCD0-A6A7FE04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F881C-9982-E0E9-E378-4CB3F913E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B6C04-0B19-41FB-DCEA-46A2D8F71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9436B-4DB4-4A93-AC8C-EC38375F386A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03FBA-0AFB-8D8C-2A6F-392F08A6C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3EEA4-432A-F8AD-36EC-8245F778D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7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29C264-5508-9BE1-FBE0-D1E9D51E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1033128"/>
            <a:ext cx="11126753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0F7AE8-3F38-DAF7-5886-CB55B932A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01" y="956917"/>
            <a:ext cx="6258798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7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현경 노</dc:creator>
  <cp:lastModifiedBy>현경 노</cp:lastModifiedBy>
  <cp:revision>14</cp:revision>
  <dcterms:created xsi:type="dcterms:W3CDTF">2024-09-10T07:53:10Z</dcterms:created>
  <dcterms:modified xsi:type="dcterms:W3CDTF">2024-10-22T01:42:42Z</dcterms:modified>
</cp:coreProperties>
</file>